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0"/>
  </p:notesMasterIdLst>
  <p:sldIdLst>
    <p:sldId id="256" r:id="rId3"/>
    <p:sldId id="259" r:id="rId4"/>
    <p:sldId id="278" r:id="rId5"/>
    <p:sldId id="279" r:id="rId6"/>
    <p:sldId id="280" r:id="rId7"/>
    <p:sldId id="263" r:id="rId8"/>
    <p:sldId id="281" r:id="rId9"/>
    <p:sldId id="261" r:id="rId10"/>
    <p:sldId id="285" r:id="rId11"/>
    <p:sldId id="262" r:id="rId12"/>
    <p:sldId id="282" r:id="rId13"/>
    <p:sldId id="288" r:id="rId14"/>
    <p:sldId id="289" r:id="rId15"/>
    <p:sldId id="290" r:id="rId16"/>
    <p:sldId id="286" r:id="rId17"/>
    <p:sldId id="287" r:id="rId18"/>
    <p:sldId id="27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46D90-A985-45FA-91AC-B19C23C6E650}" v="129" dt="2023-02-19T02:19:49.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6" d="100"/>
          <a:sy n="186" d="100"/>
        </p:scale>
        <p:origin x="10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0A6310CB-48F4-471C-BD8E-ADD9ACF5F8F0}"/>
    <pc:docChg chg="undo custSel addSld modSld">
      <pc:chgData name="Chris Woodruff" userId="2dbf025665e4d94d" providerId="LiveId" clId="{0A6310CB-48F4-471C-BD8E-ADD9ACF5F8F0}" dt="2021-09-17T16:05:47.369" v="83" actId="403"/>
      <pc:docMkLst>
        <pc:docMk/>
      </pc:docMkLst>
      <pc:sldChg chg="add setBg">
        <pc:chgData name="Chris Woodruff" userId="2dbf025665e4d94d" providerId="LiveId" clId="{0A6310CB-48F4-471C-BD8E-ADD9ACF5F8F0}" dt="2021-09-17T14:12:18.069" v="0"/>
        <pc:sldMkLst>
          <pc:docMk/>
          <pc:sldMk cId="4043054023" sldId="257"/>
        </pc:sldMkLst>
      </pc:sldChg>
      <pc:sldChg chg="addSp delSp modSp mod delAnim modAnim">
        <pc:chgData name="Chris Woodruff" userId="2dbf025665e4d94d" providerId="LiveId" clId="{0A6310CB-48F4-471C-BD8E-ADD9ACF5F8F0}" dt="2021-09-17T15:03:12.255" v="68" actId="1076"/>
        <pc:sldMkLst>
          <pc:docMk/>
          <pc:sldMk cId="0" sldId="259"/>
        </pc:sldMkLst>
        <pc:spChg chg="add mod">
          <ac:chgData name="Chris Woodruff" userId="2dbf025665e4d94d" providerId="LiveId" clId="{0A6310CB-48F4-471C-BD8E-ADD9ACF5F8F0}" dt="2021-09-17T15:00:57.841" v="60" actId="1076"/>
          <ac:spMkLst>
            <pc:docMk/>
            <pc:sldMk cId="0" sldId="259"/>
            <ac:spMk id="6" creationId="{DA23F0BA-BB03-4B01-A3B1-AB52A5310E43}"/>
          </ac:spMkLst>
        </pc:spChg>
        <pc:spChg chg="add mod">
          <ac:chgData name="Chris Woodruff" userId="2dbf025665e4d94d" providerId="LiveId" clId="{0A6310CB-48F4-471C-BD8E-ADD9ACF5F8F0}" dt="2021-09-17T15:01:20.324" v="62" actId="1076"/>
          <ac:spMkLst>
            <pc:docMk/>
            <pc:sldMk cId="0" sldId="259"/>
            <ac:spMk id="7" creationId="{03547C8F-93CC-466D-BEEB-F78B315C44D6}"/>
          </ac:spMkLst>
        </pc:spChg>
        <pc:spChg chg="add del mod">
          <ac:chgData name="Chris Woodruff" userId="2dbf025665e4d94d" providerId="LiveId" clId="{0A6310CB-48F4-471C-BD8E-ADD9ACF5F8F0}" dt="2021-09-17T14:58:22.347" v="43"/>
          <ac:spMkLst>
            <pc:docMk/>
            <pc:sldMk cId="0" sldId="259"/>
            <ac:spMk id="8" creationId="{ECB681C7-7389-4264-8193-8E8E29F8AB70}"/>
          </ac:spMkLst>
        </pc:spChg>
        <pc:spChg chg="add del mod">
          <ac:chgData name="Chris Woodruff" userId="2dbf025665e4d94d" providerId="LiveId" clId="{0A6310CB-48F4-471C-BD8E-ADD9ACF5F8F0}" dt="2021-09-17T14:58:51.402" v="47" actId="478"/>
          <ac:spMkLst>
            <pc:docMk/>
            <pc:sldMk cId="0" sldId="259"/>
            <ac:spMk id="9" creationId="{2F55F98A-C547-460F-97E1-9A7A7F5AD37C}"/>
          </ac:spMkLst>
        </pc:spChg>
        <pc:spChg chg="mod">
          <ac:chgData name="Chris Woodruff" userId="2dbf025665e4d94d" providerId="LiveId" clId="{0A6310CB-48F4-471C-BD8E-ADD9ACF5F8F0}" dt="2021-09-17T15:00:17.865" v="51"/>
          <ac:spMkLst>
            <pc:docMk/>
            <pc:sldMk cId="0" sldId="259"/>
            <ac:spMk id="11" creationId="{ED5FEB4B-F5D3-48FF-B7CD-9A8FE40FF74C}"/>
          </ac:spMkLst>
        </pc:spChg>
        <pc:spChg chg="mod">
          <ac:chgData name="Chris Woodruff" userId="2dbf025665e4d94d" providerId="LiveId" clId="{0A6310CB-48F4-471C-BD8E-ADD9ACF5F8F0}" dt="2021-09-17T15:00:17.865" v="51"/>
          <ac:spMkLst>
            <pc:docMk/>
            <pc:sldMk cId="0" sldId="259"/>
            <ac:spMk id="12" creationId="{D6930C16-525D-495F-BDB7-F38AA517E04B}"/>
          </ac:spMkLst>
        </pc:spChg>
        <pc:spChg chg="mod">
          <ac:chgData name="Chris Woodruff" userId="2dbf025665e4d94d" providerId="LiveId" clId="{0A6310CB-48F4-471C-BD8E-ADD9ACF5F8F0}" dt="2021-09-17T15:01:10.906" v="61" actId="207"/>
          <ac:spMkLst>
            <pc:docMk/>
            <pc:sldMk cId="0" sldId="259"/>
            <ac:spMk id="14" creationId="{69F4C768-C60E-4A39-8D42-80D3F4E97674}"/>
          </ac:spMkLst>
        </pc:spChg>
        <pc:spChg chg="mod">
          <ac:chgData name="Chris Woodruff" userId="2dbf025665e4d94d" providerId="LiveId" clId="{0A6310CB-48F4-471C-BD8E-ADD9ACF5F8F0}" dt="2021-09-17T15:01:10.906" v="61" actId="207"/>
          <ac:spMkLst>
            <pc:docMk/>
            <pc:sldMk cId="0" sldId="259"/>
            <ac:spMk id="15" creationId="{D3535622-834E-4673-8217-4CE4F1C501EC}"/>
          </ac:spMkLst>
        </pc:spChg>
        <pc:spChg chg="mod">
          <ac:chgData name="Chris Woodruff" userId="2dbf025665e4d94d" providerId="LiveId" clId="{0A6310CB-48F4-471C-BD8E-ADD9ACF5F8F0}" dt="2021-09-17T15:03:05.054" v="67" actId="207"/>
          <ac:spMkLst>
            <pc:docMk/>
            <pc:sldMk cId="0" sldId="259"/>
            <ac:spMk id="17" creationId="{3A8A6B09-39FB-4CE5-965D-708A97946C74}"/>
          </ac:spMkLst>
        </pc:spChg>
        <pc:spChg chg="mod">
          <ac:chgData name="Chris Woodruff" userId="2dbf025665e4d94d" providerId="LiveId" clId="{0A6310CB-48F4-471C-BD8E-ADD9ACF5F8F0}" dt="2021-09-17T15:03:05.054" v="67" actId="207"/>
          <ac:spMkLst>
            <pc:docMk/>
            <pc:sldMk cId="0" sldId="259"/>
            <ac:spMk id="18" creationId="{C74BA0D6-5D2C-4942-9B8C-E543AD11DE47}"/>
          </ac:spMkLst>
        </pc:spChg>
        <pc:spChg chg="mod">
          <ac:chgData name="Chris Woodruff" userId="2dbf025665e4d94d" providerId="LiveId" clId="{0A6310CB-48F4-471C-BD8E-ADD9ACF5F8F0}" dt="2021-09-17T15:03:05.054" v="67" actId="207"/>
          <ac:spMkLst>
            <pc:docMk/>
            <pc:sldMk cId="0" sldId="259"/>
            <ac:spMk id="19" creationId="{7E5D390D-C8E7-4BB3-9CDC-2A6C4A6BAEEC}"/>
          </ac:spMkLst>
        </pc:spChg>
        <pc:spChg chg="mod">
          <ac:chgData name="Chris Woodruff" userId="2dbf025665e4d94d" providerId="LiveId" clId="{0A6310CB-48F4-471C-BD8E-ADD9ACF5F8F0}" dt="2021-09-17T15:03:05.054" v="67" actId="207"/>
          <ac:spMkLst>
            <pc:docMk/>
            <pc:sldMk cId="0" sldId="259"/>
            <ac:spMk id="20" creationId="{B6B4CB4E-51D6-4721-B79D-F95BFB12F71A}"/>
          </ac:spMkLst>
        </pc:spChg>
        <pc:spChg chg="mod">
          <ac:chgData name="Chris Woodruff" userId="2dbf025665e4d94d" providerId="LiveId" clId="{0A6310CB-48F4-471C-BD8E-ADD9ACF5F8F0}" dt="2021-09-17T15:03:05.054" v="67" actId="207"/>
          <ac:spMkLst>
            <pc:docMk/>
            <pc:sldMk cId="0" sldId="259"/>
            <ac:spMk id="21" creationId="{ACC7F548-48A2-448E-A59A-16DF674B878C}"/>
          </ac:spMkLst>
        </pc:spChg>
        <pc:spChg chg="mod">
          <ac:chgData name="Chris Woodruff" userId="2dbf025665e4d94d" providerId="LiveId" clId="{0A6310CB-48F4-471C-BD8E-ADD9ACF5F8F0}" dt="2021-09-17T15:03:05.054" v="67" actId="207"/>
          <ac:spMkLst>
            <pc:docMk/>
            <pc:sldMk cId="0" sldId="259"/>
            <ac:spMk id="22" creationId="{EC57C3AC-2400-48A6-B8C7-52F78A0A446D}"/>
          </ac:spMkLst>
        </pc:spChg>
        <pc:spChg chg="mod">
          <ac:chgData name="Chris Woodruff" userId="2dbf025665e4d94d" providerId="LiveId" clId="{0A6310CB-48F4-471C-BD8E-ADD9ACF5F8F0}" dt="2021-09-17T15:03:05.054" v="67" actId="207"/>
          <ac:spMkLst>
            <pc:docMk/>
            <pc:sldMk cId="0" sldId="259"/>
            <ac:spMk id="23" creationId="{0B56FAB1-DC0A-4B36-935A-44802D20250E}"/>
          </ac:spMkLst>
        </pc:spChg>
        <pc:grpChg chg="add del mod">
          <ac:chgData name="Chris Woodruff" userId="2dbf025665e4d94d" providerId="LiveId" clId="{0A6310CB-48F4-471C-BD8E-ADD9ACF5F8F0}" dt="2021-09-17T15:00:26.280" v="54"/>
          <ac:grpSpMkLst>
            <pc:docMk/>
            <pc:sldMk cId="0" sldId="259"/>
            <ac:grpSpMk id="10" creationId="{1088B5A9-8B3F-4FF1-8EB0-4930FF0C5C75}"/>
          </ac:grpSpMkLst>
        </pc:grpChg>
        <pc:grpChg chg="add mod">
          <ac:chgData name="Chris Woodruff" userId="2dbf025665e4d94d" providerId="LiveId" clId="{0A6310CB-48F4-471C-BD8E-ADD9ACF5F8F0}" dt="2021-09-17T15:01:10.906" v="61" actId="207"/>
          <ac:grpSpMkLst>
            <pc:docMk/>
            <pc:sldMk cId="0" sldId="259"/>
            <ac:grpSpMk id="13" creationId="{C9990881-E9C8-442A-A3EC-3525938D00B3}"/>
          </ac:grpSpMkLst>
        </pc:grpChg>
        <pc:grpChg chg="add mod">
          <ac:chgData name="Chris Woodruff" userId="2dbf025665e4d94d" providerId="LiveId" clId="{0A6310CB-48F4-471C-BD8E-ADD9ACF5F8F0}" dt="2021-09-17T15:03:12.255" v="68" actId="1076"/>
          <ac:grpSpMkLst>
            <pc:docMk/>
            <pc:sldMk cId="0" sldId="259"/>
            <ac:grpSpMk id="16" creationId="{A4F6A74B-27B1-4F49-86CC-3DF6458E7129}"/>
          </ac:grpSpMkLst>
        </pc:grpChg>
        <pc:picChg chg="mod">
          <ac:chgData name="Chris Woodruff" userId="2dbf025665e4d94d" providerId="LiveId" clId="{0A6310CB-48F4-471C-BD8E-ADD9ACF5F8F0}" dt="2021-09-17T15:00:24.529" v="53" actId="1076"/>
          <ac:picMkLst>
            <pc:docMk/>
            <pc:sldMk cId="0" sldId="259"/>
            <ac:picMk id="237" creationId="{00000000-0000-0000-0000-000000000000}"/>
          </ac:picMkLst>
        </pc:picChg>
      </pc:sldChg>
      <pc:sldChg chg="modSp mod">
        <pc:chgData name="Chris Woodruff" userId="2dbf025665e4d94d" providerId="LiveId" clId="{0A6310CB-48F4-471C-BD8E-ADD9ACF5F8F0}" dt="2021-09-17T15:05:25.234" v="73" actId="14100"/>
        <pc:sldMkLst>
          <pc:docMk/>
          <pc:sldMk cId="0" sldId="277"/>
        </pc:sldMkLst>
        <pc:spChg chg="mod">
          <ac:chgData name="Chris Woodruff" userId="2dbf025665e4d94d" providerId="LiveId" clId="{0A6310CB-48F4-471C-BD8E-ADD9ACF5F8F0}" dt="2021-09-17T15:05:25.234" v="73" actId="14100"/>
          <ac:spMkLst>
            <pc:docMk/>
            <pc:sldMk cId="0" sldId="277"/>
            <ac:spMk id="4799" creationId="{00000000-0000-0000-0000-000000000000}"/>
          </ac:spMkLst>
        </pc:spChg>
      </pc:sldChg>
      <pc:sldChg chg="addSp delSp modSp new mod">
        <pc:chgData name="Chris Woodruff" userId="2dbf025665e4d94d" providerId="LiveId" clId="{0A6310CB-48F4-471C-BD8E-ADD9ACF5F8F0}" dt="2021-09-17T16:05:47.369" v="83" actId="403"/>
        <pc:sldMkLst>
          <pc:docMk/>
          <pc:sldMk cId="306731255" sldId="288"/>
        </pc:sldMkLst>
        <pc:spChg chg="del">
          <ac:chgData name="Chris Woodruff" userId="2dbf025665e4d94d" providerId="LiveId" clId="{0A6310CB-48F4-471C-BD8E-ADD9ACF5F8F0}" dt="2021-09-17T16:03:18.976" v="75" actId="478"/>
          <ac:spMkLst>
            <pc:docMk/>
            <pc:sldMk cId="306731255" sldId="288"/>
            <ac:spMk id="2" creationId="{DD89E160-2EEE-4F6F-852F-74387D53B107}"/>
          </ac:spMkLst>
        </pc:spChg>
        <pc:spChg chg="mod">
          <ac:chgData name="Chris Woodruff" userId="2dbf025665e4d94d" providerId="LiveId" clId="{0A6310CB-48F4-471C-BD8E-ADD9ACF5F8F0}" dt="2021-09-17T16:05:47.369" v="83" actId="403"/>
          <ac:spMkLst>
            <pc:docMk/>
            <pc:sldMk cId="306731255" sldId="288"/>
            <ac:spMk id="3" creationId="{5CA1C85E-5DC9-4854-929B-AEF6C5D71780}"/>
          </ac:spMkLst>
        </pc:spChg>
        <pc:picChg chg="add mod">
          <ac:chgData name="Chris Woodruff" userId="2dbf025665e4d94d" providerId="LiveId" clId="{0A6310CB-48F4-471C-BD8E-ADD9ACF5F8F0}" dt="2021-09-17T16:05:16.483" v="77" actId="1076"/>
          <ac:picMkLst>
            <pc:docMk/>
            <pc:sldMk cId="306731255" sldId="288"/>
            <ac:picMk id="6146" creationId="{5CB9AB8B-33B8-4E25-88FA-A40A59D57368}"/>
          </ac:picMkLst>
        </pc:picChg>
      </pc:sldChg>
    </pc:docChg>
  </pc:docChgLst>
  <pc:docChgLst>
    <pc:chgData name="Chris Woodruff" userId="2dbf025665e4d94d" providerId="LiveId" clId="{CD146D90-A985-45FA-91AC-B19C23C6E650}"/>
    <pc:docChg chg="undo custSel addSld delSld modSld">
      <pc:chgData name="Chris Woodruff" userId="2dbf025665e4d94d" providerId="LiveId" clId="{CD146D90-A985-45FA-91AC-B19C23C6E650}" dt="2023-02-19T02:19:49.050" v="280" actId="20577"/>
      <pc:docMkLst>
        <pc:docMk/>
      </pc:docMkLst>
      <pc:sldChg chg="del">
        <pc:chgData name="Chris Woodruff" userId="2dbf025665e4d94d" providerId="LiveId" clId="{CD146D90-A985-45FA-91AC-B19C23C6E650}" dt="2023-02-18T16:27:31.739" v="0" actId="47"/>
        <pc:sldMkLst>
          <pc:docMk/>
          <pc:sldMk cId="4043054023" sldId="257"/>
        </pc:sldMkLst>
      </pc:sldChg>
      <pc:sldChg chg="delSp">
        <pc:chgData name="Chris Woodruff" userId="2dbf025665e4d94d" providerId="LiveId" clId="{CD146D90-A985-45FA-91AC-B19C23C6E650}" dt="2023-02-18T16:47:39.092" v="183" actId="478"/>
        <pc:sldMkLst>
          <pc:docMk/>
          <pc:sldMk cId="0" sldId="259"/>
        </pc:sldMkLst>
        <pc:picChg chg="del">
          <ac:chgData name="Chris Woodruff" userId="2dbf025665e4d94d" providerId="LiveId" clId="{CD146D90-A985-45FA-91AC-B19C23C6E650}" dt="2023-02-18T16:47:39.092" v="183" actId="478"/>
          <ac:picMkLst>
            <pc:docMk/>
            <pc:sldMk cId="0" sldId="259"/>
            <ac:picMk id="3074" creationId="{64408158-A713-43B5-ADBB-60BE8F00599F}"/>
          </ac:picMkLst>
        </pc:picChg>
      </pc:sldChg>
      <pc:sldChg chg="modSp mod">
        <pc:chgData name="Chris Woodruff" userId="2dbf025665e4d94d" providerId="LiveId" clId="{CD146D90-A985-45FA-91AC-B19C23C6E650}" dt="2023-02-18T16:29:37.094" v="41" actId="113"/>
        <pc:sldMkLst>
          <pc:docMk/>
          <pc:sldMk cId="0" sldId="261"/>
        </pc:sldMkLst>
        <pc:spChg chg="mod">
          <ac:chgData name="Chris Woodruff" userId="2dbf025665e4d94d" providerId="LiveId" clId="{CD146D90-A985-45FA-91AC-B19C23C6E650}" dt="2023-02-18T16:28:52.177" v="14" actId="113"/>
          <ac:spMkLst>
            <pc:docMk/>
            <pc:sldMk cId="0" sldId="261"/>
            <ac:spMk id="64" creationId="{986828B0-A43F-47CA-BADA-812FE44D3012}"/>
          </ac:spMkLst>
        </pc:spChg>
        <pc:spChg chg="mod">
          <ac:chgData name="Chris Woodruff" userId="2dbf025665e4d94d" providerId="LiveId" clId="{CD146D90-A985-45FA-91AC-B19C23C6E650}" dt="2023-02-18T16:29:37.094" v="41" actId="113"/>
          <ac:spMkLst>
            <pc:docMk/>
            <pc:sldMk cId="0" sldId="261"/>
            <ac:spMk id="66" creationId="{F597DE4B-4D4A-4A32-93D0-00688E235599}"/>
          </ac:spMkLst>
        </pc:spChg>
        <pc:spChg chg="mod">
          <ac:chgData name="Chris Woodruff" userId="2dbf025665e4d94d" providerId="LiveId" clId="{CD146D90-A985-45FA-91AC-B19C23C6E650}" dt="2023-02-18T16:28:43.826" v="11" actId="113"/>
          <ac:spMkLst>
            <pc:docMk/>
            <pc:sldMk cId="0" sldId="261"/>
            <ac:spMk id="251" creationId="{00000000-0000-0000-0000-000000000000}"/>
          </ac:spMkLst>
        </pc:spChg>
        <pc:spChg chg="mod">
          <ac:chgData name="Chris Woodruff" userId="2dbf025665e4d94d" providerId="LiveId" clId="{CD146D90-A985-45FA-91AC-B19C23C6E650}" dt="2023-02-18T16:28:46.423" v="12" actId="113"/>
          <ac:spMkLst>
            <pc:docMk/>
            <pc:sldMk cId="0" sldId="261"/>
            <ac:spMk id="253" creationId="{00000000-0000-0000-0000-000000000000}"/>
          </ac:spMkLst>
        </pc:spChg>
        <pc:spChg chg="mod">
          <ac:chgData name="Chris Woodruff" userId="2dbf025665e4d94d" providerId="LiveId" clId="{CD146D90-A985-45FA-91AC-B19C23C6E650}" dt="2023-02-18T16:28:48.987" v="13" actId="113"/>
          <ac:spMkLst>
            <pc:docMk/>
            <pc:sldMk cId="0" sldId="261"/>
            <ac:spMk id="255" creationId="{00000000-0000-0000-0000-000000000000}"/>
          </ac:spMkLst>
        </pc:spChg>
        <pc:spChg chg="mod">
          <ac:chgData name="Chris Woodruff" userId="2dbf025665e4d94d" providerId="LiveId" clId="{CD146D90-A985-45FA-91AC-B19C23C6E650}" dt="2023-02-18T16:29:17.462" v="37" actId="14100"/>
          <ac:spMkLst>
            <pc:docMk/>
            <pc:sldMk cId="0" sldId="261"/>
            <ac:spMk id="257" creationId="{00000000-0000-0000-0000-000000000000}"/>
          </ac:spMkLst>
        </pc:spChg>
        <pc:spChg chg="mod">
          <ac:chgData name="Chris Woodruff" userId="2dbf025665e4d94d" providerId="LiveId" clId="{CD146D90-A985-45FA-91AC-B19C23C6E650}" dt="2023-02-18T16:29:25.099" v="38" actId="1076"/>
          <ac:spMkLst>
            <pc:docMk/>
            <pc:sldMk cId="0" sldId="261"/>
            <ac:spMk id="258" creationId="{00000000-0000-0000-0000-000000000000}"/>
          </ac:spMkLst>
        </pc:spChg>
        <pc:spChg chg="mod">
          <ac:chgData name="Chris Woodruff" userId="2dbf025665e4d94d" providerId="LiveId" clId="{CD146D90-A985-45FA-91AC-B19C23C6E650}" dt="2023-02-18T16:29:30.175" v="39" actId="113"/>
          <ac:spMkLst>
            <pc:docMk/>
            <pc:sldMk cId="0" sldId="261"/>
            <ac:spMk id="259" creationId="{00000000-0000-0000-0000-000000000000}"/>
          </ac:spMkLst>
        </pc:spChg>
        <pc:spChg chg="mod">
          <ac:chgData name="Chris Woodruff" userId="2dbf025665e4d94d" providerId="LiveId" clId="{CD146D90-A985-45FA-91AC-B19C23C6E650}" dt="2023-02-18T16:29:33.567" v="40" actId="113"/>
          <ac:spMkLst>
            <pc:docMk/>
            <pc:sldMk cId="0" sldId="261"/>
            <ac:spMk id="261" creationId="{00000000-0000-0000-0000-000000000000}"/>
          </ac:spMkLst>
        </pc:spChg>
      </pc:sldChg>
      <pc:sldChg chg="modSp">
        <pc:chgData name="Chris Woodruff" userId="2dbf025665e4d94d" providerId="LiveId" clId="{CD146D90-A985-45FA-91AC-B19C23C6E650}" dt="2023-02-19T02:19:49.050" v="280" actId="20577"/>
        <pc:sldMkLst>
          <pc:docMk/>
          <pc:sldMk cId="0" sldId="262"/>
        </pc:sldMkLst>
        <pc:spChg chg="mod">
          <ac:chgData name="Chris Woodruff" userId="2dbf025665e4d94d" providerId="LiveId" clId="{CD146D90-A985-45FA-91AC-B19C23C6E650}" dt="2023-02-18T16:29:50.776" v="42" actId="113"/>
          <ac:spMkLst>
            <pc:docMk/>
            <pc:sldMk cId="0" sldId="262"/>
            <ac:spMk id="317" creationId="{00000000-0000-0000-0000-000000000000}"/>
          </ac:spMkLst>
        </pc:spChg>
        <pc:spChg chg="mod">
          <ac:chgData name="Chris Woodruff" userId="2dbf025665e4d94d" providerId="LiveId" clId="{CD146D90-A985-45FA-91AC-B19C23C6E650}" dt="2023-02-18T16:29:53.765" v="43" actId="113"/>
          <ac:spMkLst>
            <pc:docMk/>
            <pc:sldMk cId="0" sldId="262"/>
            <ac:spMk id="319" creationId="{00000000-0000-0000-0000-000000000000}"/>
          </ac:spMkLst>
        </pc:spChg>
        <pc:spChg chg="mod">
          <ac:chgData name="Chris Woodruff" userId="2dbf025665e4d94d" providerId="LiveId" clId="{CD146D90-A985-45FA-91AC-B19C23C6E650}" dt="2023-02-19T02:19:49.050" v="280" actId="20577"/>
          <ac:spMkLst>
            <pc:docMk/>
            <pc:sldMk cId="0" sldId="262"/>
            <ac:spMk id="320" creationId="{00000000-0000-0000-0000-000000000000}"/>
          </ac:spMkLst>
        </pc:spChg>
        <pc:spChg chg="mod">
          <ac:chgData name="Chris Woodruff" userId="2dbf025665e4d94d" providerId="LiveId" clId="{CD146D90-A985-45FA-91AC-B19C23C6E650}" dt="2023-02-18T16:29:56.524" v="44" actId="113"/>
          <ac:spMkLst>
            <pc:docMk/>
            <pc:sldMk cId="0" sldId="262"/>
            <ac:spMk id="321" creationId="{00000000-0000-0000-0000-000000000000}"/>
          </ac:spMkLst>
        </pc:spChg>
      </pc:sldChg>
      <pc:sldChg chg="delSp modSp mod">
        <pc:chgData name="Chris Woodruff" userId="2dbf025665e4d94d" providerId="LiveId" clId="{CD146D90-A985-45FA-91AC-B19C23C6E650}" dt="2023-02-18T16:48:37.920" v="216" actId="20577"/>
        <pc:sldMkLst>
          <pc:docMk/>
          <pc:sldMk cId="0" sldId="277"/>
        </pc:sldMkLst>
        <pc:spChg chg="mod">
          <ac:chgData name="Chris Woodruff" userId="2dbf025665e4d94d" providerId="LiveId" clId="{CD146D90-A985-45FA-91AC-B19C23C6E650}" dt="2023-02-18T16:48:37.920" v="216" actId="20577"/>
          <ac:spMkLst>
            <pc:docMk/>
            <pc:sldMk cId="0" sldId="277"/>
            <ac:spMk id="4799" creationId="{00000000-0000-0000-0000-000000000000}"/>
          </ac:spMkLst>
        </pc:spChg>
        <pc:spChg chg="del">
          <ac:chgData name="Chris Woodruff" userId="2dbf025665e4d94d" providerId="LiveId" clId="{CD146D90-A985-45FA-91AC-B19C23C6E650}" dt="2023-02-18T16:48:01.154" v="184" actId="478"/>
          <ac:spMkLst>
            <pc:docMk/>
            <pc:sldMk cId="0" sldId="277"/>
            <ac:spMk id="4802" creationId="{00000000-0000-0000-0000-000000000000}"/>
          </ac:spMkLst>
        </pc:spChg>
        <pc:grpChg chg="del">
          <ac:chgData name="Chris Woodruff" userId="2dbf025665e4d94d" providerId="LiveId" clId="{CD146D90-A985-45FA-91AC-B19C23C6E650}" dt="2023-02-18T16:48:12.400" v="186" actId="478"/>
          <ac:grpSpMkLst>
            <pc:docMk/>
            <pc:sldMk cId="0" sldId="277"/>
            <ac:grpSpMk id="4803" creationId="{00000000-0000-0000-0000-000000000000}"/>
          </ac:grpSpMkLst>
        </pc:grpChg>
        <pc:grpChg chg="del">
          <ac:chgData name="Chris Woodruff" userId="2dbf025665e4d94d" providerId="LiveId" clId="{CD146D90-A985-45FA-91AC-B19C23C6E650}" dt="2023-02-18T16:48:11.260" v="185" actId="478"/>
          <ac:grpSpMkLst>
            <pc:docMk/>
            <pc:sldMk cId="0" sldId="277"/>
            <ac:grpSpMk id="4808" creationId="{00000000-0000-0000-0000-000000000000}"/>
          </ac:grpSpMkLst>
        </pc:grpChg>
      </pc:sldChg>
      <pc:sldChg chg="modSp mod">
        <pc:chgData name="Chris Woodruff" userId="2dbf025665e4d94d" providerId="LiveId" clId="{CD146D90-A985-45FA-91AC-B19C23C6E650}" dt="2023-02-18T16:48:57.102" v="217" actId="20577"/>
        <pc:sldMkLst>
          <pc:docMk/>
          <pc:sldMk cId="3443277693" sldId="280"/>
        </pc:sldMkLst>
        <pc:spChg chg="mod">
          <ac:chgData name="Chris Woodruff" userId="2dbf025665e4d94d" providerId="LiveId" clId="{CD146D90-A985-45FA-91AC-B19C23C6E650}" dt="2023-02-18T16:48:57.102" v="217" actId="20577"/>
          <ac:spMkLst>
            <pc:docMk/>
            <pc:sldMk cId="3443277693" sldId="280"/>
            <ac:spMk id="3" creationId="{12625616-C6B7-4359-82D4-E087B58A7FEF}"/>
          </ac:spMkLst>
        </pc:spChg>
      </pc:sldChg>
      <pc:sldChg chg="modSp mod">
        <pc:chgData name="Chris Woodruff" userId="2dbf025665e4d94d" providerId="LiveId" clId="{CD146D90-A985-45FA-91AC-B19C23C6E650}" dt="2023-02-18T16:28:32.479" v="10" actId="20577"/>
        <pc:sldMkLst>
          <pc:docMk/>
          <pc:sldMk cId="1843481826" sldId="281"/>
        </pc:sldMkLst>
        <pc:spChg chg="mod">
          <ac:chgData name="Chris Woodruff" userId="2dbf025665e4d94d" providerId="LiveId" clId="{CD146D90-A985-45FA-91AC-B19C23C6E650}" dt="2023-02-18T16:28:32.479" v="10" actId="20577"/>
          <ac:spMkLst>
            <pc:docMk/>
            <pc:sldMk cId="1843481826" sldId="281"/>
            <ac:spMk id="348" creationId="{00000000-0000-0000-0000-000000000000}"/>
          </ac:spMkLst>
        </pc:spChg>
        <pc:spChg chg="mod">
          <ac:chgData name="Chris Woodruff" userId="2dbf025665e4d94d" providerId="LiveId" clId="{CD146D90-A985-45FA-91AC-B19C23C6E650}" dt="2023-02-18T16:28:00.970" v="5" actId="113"/>
          <ac:spMkLst>
            <pc:docMk/>
            <pc:sldMk cId="1843481826" sldId="281"/>
            <ac:spMk id="397" creationId="{00000000-0000-0000-0000-000000000000}"/>
          </ac:spMkLst>
        </pc:spChg>
        <pc:spChg chg="mod">
          <ac:chgData name="Chris Woodruff" userId="2dbf025665e4d94d" providerId="LiveId" clId="{CD146D90-A985-45FA-91AC-B19C23C6E650}" dt="2023-02-18T16:28:14.641" v="6" actId="1076"/>
          <ac:spMkLst>
            <pc:docMk/>
            <pc:sldMk cId="1843481826" sldId="281"/>
            <ac:spMk id="398" creationId="{00000000-0000-0000-0000-000000000000}"/>
          </ac:spMkLst>
        </pc:spChg>
        <pc:spChg chg="mod">
          <ac:chgData name="Chris Woodruff" userId="2dbf025665e4d94d" providerId="LiveId" clId="{CD146D90-A985-45FA-91AC-B19C23C6E650}" dt="2023-02-18T16:28:19.494" v="7" actId="113"/>
          <ac:spMkLst>
            <pc:docMk/>
            <pc:sldMk cId="1843481826" sldId="281"/>
            <ac:spMk id="399" creationId="{00000000-0000-0000-0000-000000000000}"/>
          </ac:spMkLst>
        </pc:spChg>
        <pc:spChg chg="mod">
          <ac:chgData name="Chris Woodruff" userId="2dbf025665e4d94d" providerId="LiveId" clId="{CD146D90-A985-45FA-91AC-B19C23C6E650}" dt="2023-02-18T16:27:52.941" v="3" actId="113"/>
          <ac:spMkLst>
            <pc:docMk/>
            <pc:sldMk cId="1843481826" sldId="281"/>
            <ac:spMk id="401" creationId="{00000000-0000-0000-0000-000000000000}"/>
          </ac:spMkLst>
        </pc:spChg>
        <pc:spChg chg="mod">
          <ac:chgData name="Chris Woodruff" userId="2dbf025665e4d94d" providerId="LiveId" clId="{CD146D90-A985-45FA-91AC-B19C23C6E650}" dt="2023-02-18T16:28:22.700" v="8" actId="113"/>
          <ac:spMkLst>
            <pc:docMk/>
            <pc:sldMk cId="1843481826" sldId="281"/>
            <ac:spMk id="403" creationId="{00000000-0000-0000-0000-000000000000}"/>
          </ac:spMkLst>
        </pc:spChg>
        <pc:cxnChg chg="mod">
          <ac:chgData name="Chris Woodruff" userId="2dbf025665e4d94d" providerId="LiveId" clId="{CD146D90-A985-45FA-91AC-B19C23C6E650}" dt="2023-02-18T16:27:57.850" v="4" actId="14100"/>
          <ac:cxnSpMkLst>
            <pc:docMk/>
            <pc:sldMk cId="1843481826" sldId="281"/>
            <ac:cxnSpMk id="407" creationId="{00000000-0000-0000-0000-000000000000}"/>
          </ac:cxnSpMkLst>
        </pc:cxnChg>
      </pc:sldChg>
      <pc:sldChg chg="del">
        <pc:chgData name="Chris Woodruff" userId="2dbf025665e4d94d" providerId="LiveId" clId="{CD146D90-A985-45FA-91AC-B19C23C6E650}" dt="2023-02-19T02:12:02.742" v="247" actId="47"/>
        <pc:sldMkLst>
          <pc:docMk/>
          <pc:sldMk cId="4034933524" sldId="283"/>
        </pc:sldMkLst>
      </pc:sldChg>
      <pc:sldChg chg="del">
        <pc:chgData name="Chris Woodruff" userId="2dbf025665e4d94d" providerId="LiveId" clId="{CD146D90-A985-45FA-91AC-B19C23C6E650}" dt="2023-02-19T02:18:39.148" v="273" actId="47"/>
        <pc:sldMkLst>
          <pc:docMk/>
          <pc:sldMk cId="3582716969" sldId="284"/>
        </pc:sldMkLst>
      </pc:sldChg>
      <pc:sldChg chg="addSp delSp mod">
        <pc:chgData name="Chris Woodruff" userId="2dbf025665e4d94d" providerId="LiveId" clId="{CD146D90-A985-45FA-91AC-B19C23C6E650}" dt="2023-02-18T16:50:14.012" v="219" actId="22"/>
        <pc:sldMkLst>
          <pc:docMk/>
          <pc:sldMk cId="2165264515" sldId="285"/>
        </pc:sldMkLst>
        <pc:picChg chg="add del">
          <ac:chgData name="Chris Woodruff" userId="2dbf025665e4d94d" providerId="LiveId" clId="{CD146D90-A985-45FA-91AC-B19C23C6E650}" dt="2023-02-18T16:50:14.012" v="219" actId="22"/>
          <ac:picMkLst>
            <pc:docMk/>
            <pc:sldMk cId="2165264515" sldId="285"/>
            <ac:picMk id="3" creationId="{5FAF5757-6E2F-4AAE-468B-0AC826E82C34}"/>
          </ac:picMkLst>
        </pc:picChg>
      </pc:sldChg>
      <pc:sldChg chg="addSp delSp modSp">
        <pc:chgData name="Chris Woodruff" userId="2dbf025665e4d94d" providerId="LiveId" clId="{CD146D90-A985-45FA-91AC-B19C23C6E650}" dt="2023-02-18T16:52:24.884" v="224" actId="1076"/>
        <pc:sldMkLst>
          <pc:docMk/>
          <pc:sldMk cId="845077062" sldId="286"/>
        </pc:sldMkLst>
        <pc:picChg chg="add mod">
          <ac:chgData name="Chris Woodruff" userId="2dbf025665e4d94d" providerId="LiveId" clId="{CD146D90-A985-45FA-91AC-B19C23C6E650}" dt="2023-02-18T16:52:24.884" v="224" actId="1076"/>
          <ac:picMkLst>
            <pc:docMk/>
            <pc:sldMk cId="845077062" sldId="286"/>
            <ac:picMk id="1026" creationId="{8B77714F-390A-CE5B-2C98-C449433DA29E}"/>
          </ac:picMkLst>
        </pc:picChg>
        <pc:picChg chg="del">
          <ac:chgData name="Chris Woodruff" userId="2dbf025665e4d94d" providerId="LiveId" clId="{CD146D90-A985-45FA-91AC-B19C23C6E650}" dt="2023-02-18T16:50:26.199" v="220" actId="478"/>
          <ac:picMkLst>
            <pc:docMk/>
            <pc:sldMk cId="845077062" sldId="286"/>
            <ac:picMk id="4098" creationId="{6264A471-ECEC-4D71-9473-22D4B8543068}"/>
          </ac:picMkLst>
        </pc:picChg>
      </pc:sldChg>
      <pc:sldChg chg="addSp delSp modSp mod">
        <pc:chgData name="Chris Woodruff" userId="2dbf025665e4d94d" providerId="LiveId" clId="{CD146D90-A985-45FA-91AC-B19C23C6E650}" dt="2023-02-18T16:47:11.340" v="181" actId="1076"/>
        <pc:sldMkLst>
          <pc:docMk/>
          <pc:sldMk cId="306731255" sldId="288"/>
        </pc:sldMkLst>
        <pc:picChg chg="add mod">
          <ac:chgData name="Chris Woodruff" userId="2dbf025665e4d94d" providerId="LiveId" clId="{CD146D90-A985-45FA-91AC-B19C23C6E650}" dt="2023-02-18T16:47:11.340" v="181" actId="1076"/>
          <ac:picMkLst>
            <pc:docMk/>
            <pc:sldMk cId="306731255" sldId="288"/>
            <ac:picMk id="4" creationId="{AEDC3E42-BF31-F1EA-48EF-6F74810CA976}"/>
          </ac:picMkLst>
        </pc:picChg>
        <pc:picChg chg="del">
          <ac:chgData name="Chris Woodruff" userId="2dbf025665e4d94d" providerId="LiveId" clId="{CD146D90-A985-45FA-91AC-B19C23C6E650}" dt="2023-02-18T16:47:01.974" v="178" actId="478"/>
          <ac:picMkLst>
            <pc:docMk/>
            <pc:sldMk cId="306731255" sldId="288"/>
            <ac:picMk id="6146" creationId="{5CB9AB8B-33B8-4E25-88FA-A40A59D57368}"/>
          </ac:picMkLst>
        </pc:picChg>
      </pc:sldChg>
      <pc:sldChg chg="addSp delSp modSp new del mod">
        <pc:chgData name="Chris Woodruff" userId="2dbf025665e4d94d" providerId="LiveId" clId="{CD146D90-A985-45FA-91AC-B19C23C6E650}" dt="2023-02-18T16:47:15.060" v="182" actId="47"/>
        <pc:sldMkLst>
          <pc:docMk/>
          <pc:sldMk cId="1913999267" sldId="289"/>
        </pc:sldMkLst>
        <pc:spChg chg="del">
          <ac:chgData name="Chris Woodruff" userId="2dbf025665e4d94d" providerId="LiveId" clId="{CD146D90-A985-45FA-91AC-B19C23C6E650}" dt="2023-02-18T16:30:34.867" v="47" actId="478"/>
          <ac:spMkLst>
            <pc:docMk/>
            <pc:sldMk cId="1913999267" sldId="289"/>
            <ac:spMk id="2" creationId="{AC09569C-F5DB-3179-9A21-0AE97E4F565C}"/>
          </ac:spMkLst>
        </pc:spChg>
        <pc:spChg chg="mod">
          <ac:chgData name="Chris Woodruff" userId="2dbf025665e4d94d" providerId="LiveId" clId="{CD146D90-A985-45FA-91AC-B19C23C6E650}" dt="2023-02-18T16:30:29.132" v="46"/>
          <ac:spMkLst>
            <pc:docMk/>
            <pc:sldMk cId="1913999267" sldId="289"/>
            <ac:spMk id="3" creationId="{F5E6BAAC-CFC7-D746-CA1C-0BEAF7B06C87}"/>
          </ac:spMkLst>
        </pc:spChg>
        <pc:graphicFrameChg chg="add del mod modGraphic">
          <ac:chgData name="Chris Woodruff" userId="2dbf025665e4d94d" providerId="LiveId" clId="{CD146D90-A985-45FA-91AC-B19C23C6E650}" dt="2023-02-18T16:34:32.958" v="79" actId="1032"/>
          <ac:graphicFrameMkLst>
            <pc:docMk/>
            <pc:sldMk cId="1913999267" sldId="289"/>
            <ac:graphicFrameMk id="4" creationId="{46C245CD-ACE1-6BCF-267A-21B8F4F17433}"/>
          </ac:graphicFrameMkLst>
        </pc:graphicFrameChg>
        <pc:graphicFrameChg chg="add mod">
          <ac:chgData name="Chris Woodruff" userId="2dbf025665e4d94d" providerId="LiveId" clId="{CD146D90-A985-45FA-91AC-B19C23C6E650}" dt="2023-02-18T16:46:03.071" v="177" actId="2085"/>
          <ac:graphicFrameMkLst>
            <pc:docMk/>
            <pc:sldMk cId="1913999267" sldId="289"/>
            <ac:graphicFrameMk id="7" creationId="{9AC19F1A-0F75-776E-26D3-C6A45583E4BE}"/>
          </ac:graphicFrameMkLst>
        </pc:graphicFrameChg>
      </pc:sldChg>
      <pc:sldChg chg="addSp delSp modSp new mod">
        <pc:chgData name="Chris Woodruff" userId="2dbf025665e4d94d" providerId="LiveId" clId="{CD146D90-A985-45FA-91AC-B19C23C6E650}" dt="2023-02-19T02:17:58.622" v="268" actId="1076"/>
        <pc:sldMkLst>
          <pc:docMk/>
          <pc:sldMk cId="4269816369" sldId="289"/>
        </pc:sldMkLst>
        <pc:spChg chg="del">
          <ac:chgData name="Chris Woodruff" userId="2dbf025665e4d94d" providerId="LiveId" clId="{CD146D90-A985-45FA-91AC-B19C23C6E650}" dt="2023-02-19T02:10:53.662" v="227" actId="478"/>
          <ac:spMkLst>
            <pc:docMk/>
            <pc:sldMk cId="4269816369" sldId="289"/>
            <ac:spMk id="2" creationId="{4F61B363-3C0E-58B5-3B63-2FC0C8973904}"/>
          </ac:spMkLst>
        </pc:spChg>
        <pc:spChg chg="mod">
          <ac:chgData name="Chris Woodruff" userId="2dbf025665e4d94d" providerId="LiveId" clId="{CD146D90-A985-45FA-91AC-B19C23C6E650}" dt="2023-02-19T02:11:52.389" v="246" actId="1076"/>
          <ac:spMkLst>
            <pc:docMk/>
            <pc:sldMk cId="4269816369" sldId="289"/>
            <ac:spMk id="3" creationId="{0390D983-9E85-F928-CAF5-7CD7FF99739E}"/>
          </ac:spMkLst>
        </pc:spChg>
        <pc:picChg chg="add del mod">
          <ac:chgData name="Chris Woodruff" userId="2dbf025665e4d94d" providerId="LiveId" clId="{CD146D90-A985-45FA-91AC-B19C23C6E650}" dt="2023-02-19T02:17:36.645" v="263" actId="478"/>
          <ac:picMkLst>
            <pc:docMk/>
            <pc:sldMk cId="4269816369" sldId="289"/>
            <ac:picMk id="5" creationId="{78354546-B9E8-B7BF-AE8E-50B3862AE678}"/>
          </ac:picMkLst>
        </pc:picChg>
        <pc:picChg chg="add mod">
          <ac:chgData name="Chris Woodruff" userId="2dbf025665e4d94d" providerId="LiveId" clId="{CD146D90-A985-45FA-91AC-B19C23C6E650}" dt="2023-02-19T02:17:58.622" v="268" actId="1076"/>
          <ac:picMkLst>
            <pc:docMk/>
            <pc:sldMk cId="4269816369" sldId="289"/>
            <ac:picMk id="7" creationId="{98A289E3-606C-E24F-D283-44BED11E29E4}"/>
          </ac:picMkLst>
        </pc:picChg>
      </pc:sldChg>
      <pc:sldChg chg="addSp delSp modSp new del mod">
        <pc:chgData name="Chris Woodruff" userId="2dbf025665e4d94d" providerId="LiveId" clId="{CD146D90-A985-45FA-91AC-B19C23C6E650}" dt="2023-02-18T16:39:33.503" v="124" actId="47"/>
        <pc:sldMkLst>
          <pc:docMk/>
          <pc:sldMk cId="1631238767" sldId="290"/>
        </pc:sldMkLst>
        <pc:spChg chg="del">
          <ac:chgData name="Chris Woodruff" userId="2dbf025665e4d94d" providerId="LiveId" clId="{CD146D90-A985-45FA-91AC-B19C23C6E650}" dt="2023-02-18T16:37:56.376" v="100" actId="478"/>
          <ac:spMkLst>
            <pc:docMk/>
            <pc:sldMk cId="1631238767" sldId="290"/>
            <ac:spMk id="2" creationId="{091A9E8C-CE86-55A1-D9B3-5342E967A131}"/>
          </ac:spMkLst>
        </pc:spChg>
        <pc:graphicFrameChg chg="add mod modGraphic">
          <ac:chgData name="Chris Woodruff" userId="2dbf025665e4d94d" providerId="LiveId" clId="{CD146D90-A985-45FA-91AC-B19C23C6E650}" dt="2023-02-18T16:39:29.543" v="123" actId="20577"/>
          <ac:graphicFrameMkLst>
            <pc:docMk/>
            <pc:sldMk cId="1631238767" sldId="290"/>
            <ac:graphicFrameMk id="4" creationId="{C9AC71AD-99D1-3D64-283C-3356584F0096}"/>
          </ac:graphicFrameMkLst>
        </pc:graphicFrameChg>
      </pc:sldChg>
      <pc:sldChg chg="addSp delSp modSp new mod">
        <pc:chgData name="Chris Woodruff" userId="2dbf025665e4d94d" providerId="LiveId" clId="{CD146D90-A985-45FA-91AC-B19C23C6E650}" dt="2023-02-19T02:18:27.251" v="272" actId="14100"/>
        <pc:sldMkLst>
          <pc:docMk/>
          <pc:sldMk cId="3190604788" sldId="290"/>
        </pc:sldMkLst>
        <pc:spChg chg="del">
          <ac:chgData name="Chris Woodruff" userId="2dbf025665e4d94d" providerId="LiveId" clId="{CD146D90-A985-45FA-91AC-B19C23C6E650}" dt="2023-02-19T02:15:43.371" v="248" actId="478"/>
          <ac:spMkLst>
            <pc:docMk/>
            <pc:sldMk cId="3190604788" sldId="290"/>
            <ac:spMk id="2" creationId="{D1AA6121-20BE-C145-5FD0-8DD2EE2D75CD}"/>
          </ac:spMkLst>
        </pc:spChg>
        <pc:spChg chg="mod">
          <ac:chgData name="Chris Woodruff" userId="2dbf025665e4d94d" providerId="LiveId" clId="{CD146D90-A985-45FA-91AC-B19C23C6E650}" dt="2023-02-19T02:16:38.560" v="262" actId="403"/>
          <ac:spMkLst>
            <pc:docMk/>
            <pc:sldMk cId="3190604788" sldId="290"/>
            <ac:spMk id="3" creationId="{89D6E843-A6C6-C83C-37D0-DE807657A6CB}"/>
          </ac:spMkLst>
        </pc:spChg>
        <pc:picChg chg="add del mod">
          <ac:chgData name="Chris Woodruff" userId="2dbf025665e4d94d" providerId="LiveId" clId="{CD146D90-A985-45FA-91AC-B19C23C6E650}" dt="2023-02-19T02:18:13.374" v="269" actId="478"/>
          <ac:picMkLst>
            <pc:docMk/>
            <pc:sldMk cId="3190604788" sldId="290"/>
            <ac:picMk id="5" creationId="{8720882B-D658-7BF8-A1A0-E229C2BCCF49}"/>
          </ac:picMkLst>
        </pc:picChg>
        <pc:picChg chg="add mod">
          <ac:chgData name="Chris Woodruff" userId="2dbf025665e4d94d" providerId="LiveId" clId="{CD146D90-A985-45FA-91AC-B19C23C6E650}" dt="2023-02-19T02:18:27.251" v="272" actId="14100"/>
          <ac:picMkLst>
            <pc:docMk/>
            <pc:sldMk cId="3190604788" sldId="290"/>
            <ac:picMk id="7" creationId="{8F71F52B-6EF4-B69E-C891-FAA0AD00CC9D}"/>
          </ac:picMkLst>
        </pc:picChg>
      </pc:sldChg>
      <pc:sldMasterChg chg="delSldLayout">
        <pc:chgData name="Chris Woodruff" userId="2dbf025665e4d94d" providerId="LiveId" clId="{CD146D90-A985-45FA-91AC-B19C23C6E650}" dt="2023-02-18T16:27:31.739" v="0" actId="47"/>
        <pc:sldMasterMkLst>
          <pc:docMk/>
          <pc:sldMasterMk cId="3807387694" sldId="2147483725"/>
        </pc:sldMasterMkLst>
        <pc:sldLayoutChg chg="del">
          <pc:chgData name="Chris Woodruff" userId="2dbf025665e4d94d" providerId="LiveId" clId="{CD146D90-A985-45FA-91AC-B19C23C6E650}" dt="2023-02-18T16:27:31.739" v="0" actId="47"/>
          <pc:sldLayoutMkLst>
            <pc:docMk/>
            <pc:sldMasterMk cId="3807387694" sldId="2147483725"/>
            <pc:sldLayoutMk cId="2035438173" sldId="21474837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a:t>
            </a:r>
            <a:r>
              <a:rPr lang="en-US"/>
              <a:t>optimal fitness </a:t>
            </a:r>
            <a:r>
              <a:rPr lang="en-US" dirty="0"/>
              <a:t>function can 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b="1" dirty="0"/>
              <a:t>Solution</a:t>
            </a:r>
            <a:endParaRPr b="1"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4" name="Picture 3">
            <a:extLst>
              <a:ext uri="{FF2B5EF4-FFF2-40B4-BE49-F238E27FC236}">
                <a16:creationId xmlns:a16="http://schemas.microsoft.com/office/drawing/2014/main" id="{AEDC3E42-BF31-F1EA-48EF-6F74810CA976}"/>
              </a:ext>
            </a:extLst>
          </p:cNvPr>
          <p:cNvPicPr>
            <a:picLocks noChangeAspect="1"/>
          </p:cNvPicPr>
          <p:nvPr/>
        </p:nvPicPr>
        <p:blipFill>
          <a:blip r:embed="rId2"/>
          <a:stretch>
            <a:fillRect/>
          </a:stretch>
        </p:blipFill>
        <p:spPr>
          <a:xfrm>
            <a:off x="3088674" y="1161782"/>
            <a:ext cx="7994159" cy="5362931"/>
          </a:xfrm>
          <a:prstGeom prst="rect">
            <a:avLst/>
          </a:prstGeom>
        </p:spPr>
      </p:pic>
    </p:spTree>
    <p:extLst>
      <p:ext uri="{BB962C8B-B14F-4D97-AF65-F5344CB8AC3E}">
        <p14:creationId xmlns:p14="http://schemas.microsoft.com/office/powerpoint/2010/main" val="30673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D983-9E85-F928-CAF5-7CD7FF99739E}"/>
              </a:ext>
            </a:extLst>
          </p:cNvPr>
          <p:cNvSpPr>
            <a:spLocks noGrp="1"/>
          </p:cNvSpPr>
          <p:nvPr>
            <p:ph type="title"/>
          </p:nvPr>
        </p:nvSpPr>
        <p:spPr>
          <a:xfrm>
            <a:off x="1113267" y="564664"/>
            <a:ext cx="10768800" cy="763600"/>
          </a:xfrm>
        </p:spPr>
        <p:txBody>
          <a:bodyPr/>
          <a:lstStyle/>
          <a:p>
            <a:r>
              <a:rPr lang="en-US" sz="3600" dirty="0"/>
              <a:t>CROSSOVER</a:t>
            </a:r>
            <a:endParaRPr lang="en-US" dirty="0"/>
          </a:p>
        </p:txBody>
      </p:sp>
      <p:pic>
        <p:nvPicPr>
          <p:cNvPr id="7" name="Picture 6">
            <a:extLst>
              <a:ext uri="{FF2B5EF4-FFF2-40B4-BE49-F238E27FC236}">
                <a16:creationId xmlns:a16="http://schemas.microsoft.com/office/drawing/2014/main" id="{98A289E3-606C-E24F-D283-44BED11E29E4}"/>
              </a:ext>
            </a:extLst>
          </p:cNvPr>
          <p:cNvPicPr>
            <a:picLocks noChangeAspect="1"/>
          </p:cNvPicPr>
          <p:nvPr/>
        </p:nvPicPr>
        <p:blipFill>
          <a:blip r:embed="rId2"/>
          <a:stretch>
            <a:fillRect/>
          </a:stretch>
        </p:blipFill>
        <p:spPr>
          <a:xfrm>
            <a:off x="1113267" y="2479660"/>
            <a:ext cx="10523357" cy="2662303"/>
          </a:xfrm>
          <a:prstGeom prst="rect">
            <a:avLst/>
          </a:prstGeom>
        </p:spPr>
      </p:pic>
    </p:spTree>
    <p:extLst>
      <p:ext uri="{BB962C8B-B14F-4D97-AF65-F5344CB8AC3E}">
        <p14:creationId xmlns:p14="http://schemas.microsoft.com/office/powerpoint/2010/main" val="426981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6E843-A6C6-C83C-37D0-DE807657A6CB}"/>
              </a:ext>
            </a:extLst>
          </p:cNvPr>
          <p:cNvSpPr>
            <a:spLocks noGrp="1"/>
          </p:cNvSpPr>
          <p:nvPr>
            <p:ph type="title"/>
          </p:nvPr>
        </p:nvSpPr>
        <p:spPr/>
        <p:txBody>
          <a:bodyPr/>
          <a:lstStyle/>
          <a:p>
            <a:r>
              <a:rPr lang="en-US" sz="3200" dirty="0"/>
              <a:t>Mutation</a:t>
            </a:r>
          </a:p>
        </p:txBody>
      </p:sp>
      <p:pic>
        <p:nvPicPr>
          <p:cNvPr id="7" name="Picture 6">
            <a:extLst>
              <a:ext uri="{FF2B5EF4-FFF2-40B4-BE49-F238E27FC236}">
                <a16:creationId xmlns:a16="http://schemas.microsoft.com/office/drawing/2014/main" id="{8F71F52B-6EF4-B69E-C891-FAA0AD00CC9D}"/>
              </a:ext>
            </a:extLst>
          </p:cNvPr>
          <p:cNvPicPr>
            <a:picLocks noChangeAspect="1"/>
          </p:cNvPicPr>
          <p:nvPr/>
        </p:nvPicPr>
        <p:blipFill>
          <a:blip r:embed="rId2"/>
          <a:stretch>
            <a:fillRect/>
          </a:stretch>
        </p:blipFill>
        <p:spPr>
          <a:xfrm>
            <a:off x="1249253" y="1554583"/>
            <a:ext cx="10190862" cy="4218848"/>
          </a:xfrm>
          <a:prstGeom prst="rect">
            <a:avLst/>
          </a:prstGeom>
        </p:spPr>
      </p:pic>
    </p:spTree>
    <p:extLst>
      <p:ext uri="{BB962C8B-B14F-4D97-AF65-F5344CB8AC3E}">
        <p14:creationId xmlns:p14="http://schemas.microsoft.com/office/powerpoint/2010/main" val="319060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emo Group">
            <a:extLst>
              <a:ext uri="{FF2B5EF4-FFF2-40B4-BE49-F238E27FC236}">
                <a16:creationId xmlns:a16="http://schemas.microsoft.com/office/drawing/2014/main" id="{8B77714F-390A-CE5B-2C98-C449433DA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06" y="34183"/>
            <a:ext cx="125806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CEAE8F-4A5B-4452-84C1-48E4C2E05201}"/>
              </a:ext>
            </a:extLst>
          </p:cNvPr>
          <p:cNvSpPr txBox="1"/>
          <p:nvPr/>
        </p:nvSpPr>
        <p:spPr>
          <a:xfrm>
            <a:off x="554932" y="5878361"/>
            <a:ext cx="9823508" cy="646331"/>
          </a:xfrm>
          <a:prstGeom prst="rect">
            <a:avLst/>
          </a:prstGeom>
          <a:noFill/>
        </p:spPr>
        <p:txBody>
          <a:bodyPr wrap="square">
            <a:spAutoFit/>
          </a:bodyPr>
          <a:lstStyle/>
          <a:p>
            <a:r>
              <a:rPr lang="en-US" sz="3600" dirty="0">
                <a:solidFill>
                  <a:schemeClr val="bg1"/>
                </a:solidFill>
              </a:rPr>
              <a:t>https://github.com/giacomelli/GeneticSharp</a:t>
            </a:r>
          </a:p>
        </p:txBody>
      </p:sp>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091194"/>
            <a:ext cx="9823508" cy="646331"/>
          </a:xfrm>
          <a:prstGeom prst="rect">
            <a:avLst/>
          </a:prstGeom>
          <a:noFill/>
        </p:spPr>
        <p:txBody>
          <a:bodyPr wrap="square">
            <a:spAutoFit/>
          </a:bodyPr>
          <a:lstStyle/>
          <a:p>
            <a:r>
              <a:rPr lang="en-US" sz="36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br>
              <a:rPr lang="en-US" sz="3200" dirty="0"/>
            </a:br>
            <a:r>
              <a:rPr lang="en-US" sz="3200" dirty="0"/>
              <a:t>https://woodruff.dev</a:t>
            </a:r>
          </a:p>
          <a:p>
            <a:pPr marL="0" indent="0">
              <a:buClr>
                <a:schemeClr val="dk1"/>
              </a:buClr>
              <a:buSzPts val="1100"/>
              <a:buNone/>
            </a:pPr>
            <a:r>
              <a:rPr lang="en-US" sz="3200" dirty="0"/>
              <a:t>@cwoodruff</a:t>
            </a:r>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dirty="0"/>
              <a:t>THANKS!</a:t>
            </a:r>
          </a:p>
        </p:txBody>
      </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 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3096526" cy="507200"/>
          </a:xfrm>
          <a:prstGeom prst="rect">
            <a:avLst/>
          </a:prstGeom>
        </p:spPr>
        <p:txBody>
          <a:bodyPr spcFirstLastPara="1" wrap="square" lIns="121900" tIns="121900" rIns="121900" bIns="121900" anchor="t" anchorCtr="0">
            <a:noAutofit/>
          </a:bodyPr>
          <a:lstStyle/>
          <a:p>
            <a:r>
              <a:rPr lang="en-US" sz="1867" b="1" dirty="0"/>
              <a:t>Recombination / Crossover </a:t>
            </a:r>
            <a:endParaRPr sz="1867" b="1" dirty="0"/>
          </a:p>
        </p:txBody>
      </p:sp>
      <p:sp>
        <p:nvSpPr>
          <p:cNvPr id="398" name="Google Shape;398;p37"/>
          <p:cNvSpPr txBox="1">
            <a:spLocks noGrp="1"/>
          </p:cNvSpPr>
          <p:nvPr>
            <p:ph type="subTitle" idx="4294967295"/>
          </p:nvPr>
        </p:nvSpPr>
        <p:spPr>
          <a:xfrm>
            <a:off x="8546816" y="2692733"/>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b="1" dirty="0"/>
              <a:t>Natural Selection</a:t>
            </a:r>
            <a:endParaRPr sz="1867" b="1"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b="1" dirty="0"/>
              <a:t>Population</a:t>
            </a:r>
            <a:r>
              <a:rPr lang="en-US" sz="1867" dirty="0"/>
              <a:t>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b="1" dirty="0"/>
              <a:t>Mutation</a:t>
            </a:r>
            <a:endParaRPr sz="1867" b="1"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flipV="1">
            <a:off x="7030845" y="2439133"/>
            <a:ext cx="1515988" cy="15526"/>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b="1" dirty="0"/>
              <a:t>Gene</a:t>
            </a:r>
            <a:endParaRPr b="1"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b="1" dirty="0"/>
              <a:t>Genome</a:t>
            </a:r>
            <a:endParaRPr b="1"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b="1" dirty="0"/>
              <a:t>Population</a:t>
            </a:r>
            <a:endParaRPr b="1"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DNAs</a:t>
            </a:r>
            <a:endParaRPr dirty="0"/>
          </a:p>
        </p:txBody>
      </p:sp>
      <p:sp>
        <p:nvSpPr>
          <p:cNvPr id="257" name="Google Shape;257;p35"/>
          <p:cNvSpPr txBox="1">
            <a:spLocks noGrp="1"/>
          </p:cNvSpPr>
          <p:nvPr>
            <p:ph type="title" idx="7"/>
          </p:nvPr>
        </p:nvSpPr>
        <p:spPr>
          <a:xfrm>
            <a:off x="104963" y="4642560"/>
            <a:ext cx="2548800" cy="466599"/>
          </a:xfrm>
          <a:prstGeom prst="rect">
            <a:avLst/>
          </a:prstGeom>
        </p:spPr>
        <p:txBody>
          <a:bodyPr spcFirstLastPara="1" wrap="square" lIns="121900" tIns="121900" rIns="121900" bIns="121900" anchor="b" anchorCtr="0">
            <a:noAutofit/>
          </a:bodyPr>
          <a:lstStyle/>
          <a:p>
            <a:br>
              <a:rPr lang="en-US" b="1" dirty="0"/>
            </a:br>
            <a:br>
              <a:rPr lang="en-US" b="1" dirty="0"/>
            </a:br>
            <a:br>
              <a:rPr lang="en-US" b="1" dirty="0"/>
            </a:br>
            <a:r>
              <a:rPr lang="en-US" b="1" dirty="0"/>
              <a:t>Fitness Function</a:t>
            </a:r>
            <a:endParaRPr b="1" dirty="0"/>
          </a:p>
        </p:txBody>
      </p:sp>
      <p:sp>
        <p:nvSpPr>
          <p:cNvPr id="258" name="Google Shape;258;p35"/>
          <p:cNvSpPr txBox="1">
            <a:spLocks noGrp="1"/>
          </p:cNvSpPr>
          <p:nvPr>
            <p:ph type="subTitle" idx="8"/>
          </p:nvPr>
        </p:nvSpPr>
        <p:spPr>
          <a:xfrm>
            <a:off x="142455" y="504318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DNA</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b="1" dirty="0"/>
              <a:t>Selection</a:t>
            </a:r>
            <a:endParaRPr b="1"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DNAs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b="1" dirty="0"/>
              <a:t>Crossover</a:t>
            </a:r>
            <a:endParaRPr b="1"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DNAs to create new child DNAs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DNA</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DNA</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1026" name="Picture 2" descr="See the source image">
            <a:extLst>
              <a:ext uri="{FF2B5EF4-FFF2-40B4-BE49-F238E27FC236}">
                <a16:creationId xmlns:a16="http://schemas.microsoft.com/office/drawing/2014/main" id="{AEE2B2F1-0DFC-47C3-870C-0059B08C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533045"/>
            <a:ext cx="8085167" cy="519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2642</TotalTime>
  <Words>422</Words>
  <Application>Microsoft Office PowerPoint</Application>
  <PresentationFormat>Widescreen</PresentationFormat>
  <Paragraphs>65</Paragraphs>
  <Slides>17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3</cp:revision>
  <dcterms:created xsi:type="dcterms:W3CDTF">2021-03-07T01:28:32Z</dcterms:created>
  <dcterms:modified xsi:type="dcterms:W3CDTF">2023-02-19T02:19:57Z</dcterms:modified>
</cp:coreProperties>
</file>