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2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3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3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9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B09-33F2-2D2C-5BAD-B2AFD4FE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CC6F-3151-6DDF-98F6-E60B3C464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1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</cp:revision>
  <dcterms:created xsi:type="dcterms:W3CDTF">2024-10-21T10:54:43Z</dcterms:created>
  <dcterms:modified xsi:type="dcterms:W3CDTF">2024-10-21T10:56:25Z</dcterms:modified>
</cp:coreProperties>
</file>