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3380-E5F8-448B-A055-F6BD15B6C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A9B-0B72-4A8F-9996-2BCAA14E40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38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3380-E5F8-448B-A055-F6BD15B6C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A9B-0B72-4A8F-9996-2BCAA14E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3380-E5F8-448B-A055-F6BD15B6C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A9B-0B72-4A8F-9996-2BCAA14E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3380-E5F8-448B-A055-F6BD15B6C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A9B-0B72-4A8F-9996-2BCAA14E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0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3380-E5F8-448B-A055-F6BD15B6C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A9B-0B72-4A8F-9996-2BCAA14E40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9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3380-E5F8-448B-A055-F6BD15B6C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A9B-0B72-4A8F-9996-2BCAA14E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3380-E5F8-448B-A055-F6BD15B6C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A9B-0B72-4A8F-9996-2BCAA14E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7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3380-E5F8-448B-A055-F6BD15B6C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A9B-0B72-4A8F-9996-2BCAA14E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3380-E5F8-448B-A055-F6BD15B6C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A9B-0B72-4A8F-9996-2BCAA14E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2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453380-E5F8-448B-A055-F6BD15B6C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BCBA9B-0B72-4A8F-9996-2BCAA14E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6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3380-E5F8-448B-A055-F6BD15B6C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A9B-0B72-4A8F-9996-2BCAA14E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9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453380-E5F8-448B-A055-F6BD15B6CE7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BCBA9B-0B72-4A8F-9996-2BCAA14E40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69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3F66-D834-25B9-B75E-701CBCE0F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E6A72-8E90-6AF1-AA72-87ABEAB51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122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Woodruff</dc:creator>
  <cp:lastModifiedBy>Chris Woodruff</cp:lastModifiedBy>
  <cp:revision>1</cp:revision>
  <dcterms:created xsi:type="dcterms:W3CDTF">2024-10-21T10:54:43Z</dcterms:created>
  <dcterms:modified xsi:type="dcterms:W3CDTF">2024-10-21T10:56:10Z</dcterms:modified>
</cp:coreProperties>
</file>