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D7B-9092-B2DB-A701-B6469899A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5951-BFBE-0E56-E969-03FFD1E37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0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</cp:revision>
  <dcterms:created xsi:type="dcterms:W3CDTF">2024-10-21T10:54:43Z</dcterms:created>
  <dcterms:modified xsi:type="dcterms:W3CDTF">2024-10-21T10:55:35Z</dcterms:modified>
</cp:coreProperties>
</file>