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0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7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71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7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39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6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90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34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720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DFC374B-5D3B-4E34-8375-9DADCE452C1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374B-5D3B-4E34-8375-9DADCE452C1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6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FC374B-5D3B-4E34-8375-9DADCE452C16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B2C17F-42DC-47A2-8111-BEF8C154F94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098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0D65-2B38-AD2D-3F6D-C0D604A092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17B64D-8BBF-BED6-FEC8-DCBF601E35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89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1</cp:revision>
  <dcterms:created xsi:type="dcterms:W3CDTF">2024-10-21T10:54:43Z</dcterms:created>
  <dcterms:modified xsi:type="dcterms:W3CDTF">2024-10-21T10:55:21Z</dcterms:modified>
</cp:coreProperties>
</file>