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BE89-80FE-468D-97D6-A60C933E617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FE86-650D-4A0D-AFBF-2BEE2FD7B7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03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BE89-80FE-468D-97D6-A60C933E617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FE86-650D-4A0D-AFBF-2BEE2FD7B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7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BE89-80FE-468D-97D6-A60C933E617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FE86-650D-4A0D-AFBF-2BEE2FD7B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1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BE89-80FE-468D-97D6-A60C933E617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FE86-650D-4A0D-AFBF-2BEE2FD7B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7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BE89-80FE-468D-97D6-A60C933E617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FE86-650D-4A0D-AFBF-2BEE2FD7B7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61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BE89-80FE-468D-97D6-A60C933E617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FE86-650D-4A0D-AFBF-2BEE2FD7B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6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BE89-80FE-468D-97D6-A60C933E617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FE86-650D-4A0D-AFBF-2BEE2FD7B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2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BE89-80FE-468D-97D6-A60C933E617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FE86-650D-4A0D-AFBF-2BEE2FD7B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BE89-80FE-468D-97D6-A60C933E617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FE86-650D-4A0D-AFBF-2BEE2FD7B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9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BFBE89-80FE-468D-97D6-A60C933E617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4FE86-650D-4A0D-AFBF-2BEE2FD7B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6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FBE89-80FE-468D-97D6-A60C933E617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FE86-650D-4A0D-AFBF-2BEE2FD7B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BFBE89-80FE-468D-97D6-A60C933E617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24FE86-650D-4A0D-AFBF-2BEE2FD7B7E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7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162B-67C6-4BCB-831F-50AFD9CB15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E44BC-588E-536E-7526-1A2ED9801F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176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Woodruff</dc:creator>
  <cp:lastModifiedBy>Chris Woodruff</cp:lastModifiedBy>
  <cp:revision>1</cp:revision>
  <dcterms:created xsi:type="dcterms:W3CDTF">2024-10-21T10:54:43Z</dcterms:created>
  <dcterms:modified xsi:type="dcterms:W3CDTF">2024-10-21T10:56:39Z</dcterms:modified>
</cp:coreProperties>
</file>