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>
      <p:cViewPr varScale="1">
        <p:scale>
          <a:sx n="133" d="100"/>
          <a:sy n="133" d="100"/>
        </p:scale>
        <p:origin x="22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6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8852FD5-F33B-4F56-8A63-26ECF163783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8D15-5180-98BB-3157-11A763370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Terraform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8893-558A-6334-C130-D08E48637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11:00 AM - 12:00 PM</a:t>
            </a:r>
          </a:p>
        </p:txBody>
      </p:sp>
    </p:spTree>
    <p:extLst>
      <p:ext uri="{BB962C8B-B14F-4D97-AF65-F5344CB8AC3E}">
        <p14:creationId xmlns:p14="http://schemas.microsoft.com/office/powerpoint/2010/main" val="17660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87D6-4308-894B-EDDF-77333576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Terraform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AC08-B1C5-A041-9A9B-F0BE28EB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31C8-011B-8609-5E0D-CE495AAC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587C-6D09-1B11-E4B0-6FA4DFF7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D174-F3F7-02D1-992B-569A11BB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Remote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57E-5AEF-351D-C59E-48C97C03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8258-DC0F-F033-8027-D91D64F2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Remote State with Azure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D508-7169-0A7A-AF2F-038E5716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5038-E1AE-0022-900A-B05CFCB1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Configuring and Using Remote State in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0D33-64F7-076E-A1C6-422CBD19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8DA2-3F22-35E5-37CD-68276B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Exercise: Using Remote State with Workspaces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7B7F-0D74-160B-4905-45F09C9F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30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2386</TotalTime>
  <Words>43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Managing Terraform State</vt:lpstr>
      <vt:lpstr>Understanding Terraform State</vt:lpstr>
      <vt:lpstr>Terraform State Files</vt:lpstr>
      <vt:lpstr>Why Use Remote State?</vt:lpstr>
      <vt:lpstr>Configuring Remote State with Azure Blob Storage</vt:lpstr>
      <vt:lpstr>Exercise: Configuring and Using Remote State in Azure</vt:lpstr>
      <vt:lpstr>Bonus Exercise: Using Remote State with Workspaces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3</cp:revision>
  <dcterms:created xsi:type="dcterms:W3CDTF">2024-10-21T10:54:43Z</dcterms:created>
  <dcterms:modified xsi:type="dcterms:W3CDTF">2024-10-26T15:44:09Z</dcterms:modified>
</cp:coreProperties>
</file>