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>
      <p:cViewPr varScale="1">
        <p:scale>
          <a:sx n="133" d="100"/>
          <a:sy n="133" d="100"/>
        </p:scale>
        <p:origin x="2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6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9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7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0D65-2B38-AD2D-3F6D-C0D604A09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Variables in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7B64D-8BBF-BED6-FEC8-DCBF601E3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2:00 PM - 3:00 PM</a:t>
            </a:r>
          </a:p>
        </p:txBody>
      </p:sp>
    </p:spTree>
    <p:extLst>
      <p:ext uri="{BB962C8B-B14F-4D97-AF65-F5344CB8AC3E}">
        <p14:creationId xmlns:p14="http://schemas.microsoft.com/office/powerpoint/2010/main" val="86578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100B-33FE-4CEC-910C-9D03DF33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 in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22D24-046A-EF63-0653-7850CE63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6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6C1-4CC0-1D4F-B2BC-6E743DF1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Variables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CDF8-24B1-6939-6B00-CB52C0A9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2506-8D83-5D24-E643-E60DEEFE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Variable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3A55-506C-4201-F94F-1B42B69D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0FAE-C0F0-18CF-098E-D767A690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Outputs in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CDE7-5704-07E9-B94C-6FFAAEDF7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AD48-FA07-1BE8-F826-D0404B92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Creating a Configuration with Variables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7080-FE81-7C00-5F01-5C9FC9A9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CD54-0F54-7C05-8ACC-7E419846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Bonus Exercise: Using Variables and Outputs Across Multiple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F46F-77BE-E37F-414A-75DC5D52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98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1670</TotalTime>
  <Words>44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Introduction to Variables in Terraform</vt:lpstr>
      <vt:lpstr>Using Variables in Terraform</vt:lpstr>
      <vt:lpstr>Managing Variables with Files</vt:lpstr>
      <vt:lpstr>Understanding Variable Precedence</vt:lpstr>
      <vt:lpstr>Using Outputs in Terraform</vt:lpstr>
      <vt:lpstr>Exercise: Creating a Configuration with Variables and Outputs</vt:lpstr>
      <vt:lpstr>Bonus Exercise: Using Variables and Outputs Across Multiple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3</cp:revision>
  <dcterms:created xsi:type="dcterms:W3CDTF">2024-10-21T10:54:43Z</dcterms:created>
  <dcterms:modified xsi:type="dcterms:W3CDTF">2024-10-26T15:44:51Z</dcterms:modified>
</cp:coreProperties>
</file>