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14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5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4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0BFBE89-80FE-468D-97D6-A60C933E617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162B-67C6-4BCB-831F-50AFD9CB1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Terraform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44BC-588E-536E-7526-1A2ED9801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4:15 PM to 5:00 PM</a:t>
            </a:r>
          </a:p>
        </p:txBody>
      </p:sp>
    </p:spTree>
    <p:extLst>
      <p:ext uri="{BB962C8B-B14F-4D97-AF65-F5344CB8AC3E}">
        <p14:creationId xmlns:p14="http://schemas.microsoft.com/office/powerpoint/2010/main" val="12929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7CBF-018B-AEA3-220C-4CAB2E7A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Terraform Provisioners?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4DBE-2D47-FDEE-CD85-A46FCA6F5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4AAB-B35A-F096-8F73-5BDF6699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5524-6B17-2A05-F5D3-3FC57707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55ED-BBBB-7834-1FCE-036B2F29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Terraform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7C35-CAF6-C387-67B7-99657427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6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0A48-DC5E-4490-4871-BB78F59A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Terraform Workspaces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CAC9-B056-9A05-84B2-0174EC38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1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68B7-4FE6-6685-AAD0-BEB50999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Implementing Provisioners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456B-031B-A4D0-3F4C-BA52299B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AA3C-6FF6-AD14-AEF4-57C0801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 Exercise: Dynamic Configuration with Workspaces and Provisioners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99-4305-F6D4-989D-7ABE7638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46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1666</TotalTime>
  <Words>36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Advanced Terraform Features</vt:lpstr>
      <vt:lpstr>What Are Terraform Provisioners?</vt:lpstr>
      <vt:lpstr>Provisioner Examples</vt:lpstr>
      <vt:lpstr>Using Terraform Functions</vt:lpstr>
      <vt:lpstr>Using Terraform Workspaces</vt:lpstr>
      <vt:lpstr>Exercise: Implementing Provisioners and Functions</vt:lpstr>
      <vt:lpstr>Bonus Exercise: Dynamic Configuration with Workspaces and Provisioners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4</cp:revision>
  <dcterms:created xsi:type="dcterms:W3CDTF">2024-10-21T10:54:43Z</dcterms:created>
  <dcterms:modified xsi:type="dcterms:W3CDTF">2024-10-26T15:46:09Z</dcterms:modified>
</cp:coreProperties>
</file>