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461F-9200-6246-A39C-D413345A95E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CDF4-DD41-B14A-9DFC-ACA8E76D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73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461F-9200-6246-A39C-D413345A95E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CDF4-DD41-B14A-9DFC-ACA8E76D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3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461F-9200-6246-A39C-D413345A95E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CDF4-DD41-B14A-9DFC-ACA8E76D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0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461F-9200-6246-A39C-D413345A95E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CDF4-DD41-B14A-9DFC-ACA8E76D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3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461F-9200-6246-A39C-D413345A95E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CDF4-DD41-B14A-9DFC-ACA8E76D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4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461F-9200-6246-A39C-D413345A95E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CDF4-DD41-B14A-9DFC-ACA8E76D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6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461F-9200-6246-A39C-D413345A95E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CDF4-DD41-B14A-9DFC-ACA8E76D8B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8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461F-9200-6246-A39C-D413345A95E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CDF4-DD41-B14A-9DFC-ACA8E76D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461F-9200-6246-A39C-D413345A95E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CDF4-DD41-B14A-9DFC-ACA8E76D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461F-9200-6246-A39C-D413345A95E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CDF4-DD41-B14A-9DFC-ACA8E76D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E7461F-9200-6246-A39C-D413345A95E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CDF4-DD41-B14A-9DFC-ACA8E76D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5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E7461F-9200-6246-A39C-D413345A95E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558CDF4-DD41-B14A-9DFC-ACA8E76D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3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969-519C-F077-69A9-F8013B8B9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Closing Remarks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729F9-FA17-6587-95D2-50742C765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EF5F-32C1-DB94-473F-39185DE5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8BC2-E3A7-E025-7C79-79EAD9252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1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A5B8-5D49-237D-3C50-068A7741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– Open Floor for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9051-4FC5-0819-CD53-23542397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F1C6-FA69-AC48-DA24-B42E9928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– Continue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50D9-F2C1-05DE-138A-40B1BED74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6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3297-9347-1FB8-B1A3-981109B3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Projects for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1AF0-C1CD-664A-13DB-2D116E9CD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716C-CA04-1D5D-79FD-645C2A80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and 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FB97-10C6-7ECA-55FF-F8C658775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0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8E30-7CEA-B185-C816-22FF3D67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Take Home Exercise: Building a Complete Terraform Project with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C992-0FE2-FE45-EDE6-BA424DA77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241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1659</TotalTime>
  <Words>39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Closing Remarks</vt:lpstr>
      <vt:lpstr>Recap of the Day</vt:lpstr>
      <vt:lpstr>Q&amp;A – Open Floor for Questions</vt:lpstr>
      <vt:lpstr>Next Steps – Continue Learning</vt:lpstr>
      <vt:lpstr>Suggested Projects for Practice</vt:lpstr>
      <vt:lpstr>Feedback and Wrap-Up</vt:lpstr>
      <vt:lpstr>Take Home Exercise: Building a Complete Terraform Project with 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Woodruff</dc:creator>
  <cp:lastModifiedBy>Chris Woodruff</cp:lastModifiedBy>
  <cp:revision>3</cp:revision>
  <dcterms:created xsi:type="dcterms:W3CDTF">2024-10-25T12:03:52Z</dcterms:created>
  <dcterms:modified xsi:type="dcterms:W3CDTF">2024-10-26T15:43:32Z</dcterms:modified>
</cp:coreProperties>
</file>