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82"/>
  </p:normalViewPr>
  <p:slideViewPr>
    <p:cSldViewPr snapToGrid="0">
      <p:cViewPr varScale="1">
        <p:scale>
          <a:sx n="126" d="100"/>
          <a:sy n="126" d="100"/>
        </p:scale>
        <p:origin x="730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DD533-AF4B-45D4-A877-6C6E7E6163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01465-855B-474C-99F9-AA22FE567472}">
      <dgm:prSet/>
      <dgm:spPr/>
      <dgm:t>
        <a:bodyPr/>
        <a:lstStyle/>
        <a:p>
          <a:pPr>
            <a:defRPr b="1"/>
          </a:pPr>
          <a:r>
            <a:rPr lang="en-US" baseline="0" dirty="0"/>
            <a:t>Why Use Variables?: Variables make Terraform configurations flexible by allowing you to parameterize values.</a:t>
          </a:r>
          <a:endParaRPr lang="en-US" dirty="0"/>
        </a:p>
      </dgm:t>
    </dgm:pt>
    <dgm:pt modelId="{09461485-FDA1-490E-BA97-0C2A60C9F00F}" type="parTrans" cxnId="{356D0B6D-D164-4261-8481-7971221B1A1F}">
      <dgm:prSet/>
      <dgm:spPr/>
      <dgm:t>
        <a:bodyPr/>
        <a:lstStyle/>
        <a:p>
          <a:endParaRPr lang="en-US"/>
        </a:p>
      </dgm:t>
    </dgm:pt>
    <dgm:pt modelId="{3CAF8328-A00A-4874-B41E-83960BE85AFE}" type="sibTrans" cxnId="{356D0B6D-D164-4261-8481-7971221B1A1F}">
      <dgm:prSet/>
      <dgm:spPr/>
      <dgm:t>
        <a:bodyPr/>
        <a:lstStyle/>
        <a:p>
          <a:endParaRPr lang="en-US"/>
        </a:p>
      </dgm:t>
    </dgm:pt>
    <dgm:pt modelId="{81E93E00-EAC2-4F50-A91D-B7A38B4DF4AB}">
      <dgm:prSet/>
      <dgm:spPr/>
      <dgm:t>
        <a:bodyPr/>
        <a:lstStyle/>
        <a:p>
          <a:pPr>
            <a:defRPr b="1"/>
          </a:pPr>
          <a:r>
            <a:rPr lang="en-US" baseline="0" dirty="0"/>
            <a:t>Input Variables:</a:t>
          </a:r>
        </a:p>
        <a:p>
          <a:pPr>
            <a:defRPr b="1"/>
          </a:pPr>
          <a:r>
            <a:rPr lang="en-US" i="1" baseline="0" dirty="0"/>
            <a:t>Variables allow for dynamic inputs in configurations, so you don’t have to hardcode values.</a:t>
          </a:r>
          <a:endParaRPr lang="en-US" dirty="0"/>
        </a:p>
        <a:p>
          <a:pPr>
            <a:buNone/>
          </a:pPr>
          <a:r>
            <a:rPr lang="en-US" i="1" baseline="0" dirty="0"/>
            <a:t>Example below</a:t>
          </a:r>
          <a:endParaRPr lang="en-US" dirty="0"/>
        </a:p>
      </dgm:t>
    </dgm:pt>
    <dgm:pt modelId="{89162E70-62FB-4057-B1A8-49D5525E7BE2}" type="parTrans" cxnId="{262E8347-0843-46DF-8EFB-5A7AFE8915E8}">
      <dgm:prSet/>
      <dgm:spPr/>
      <dgm:t>
        <a:bodyPr/>
        <a:lstStyle/>
        <a:p>
          <a:endParaRPr lang="en-US"/>
        </a:p>
      </dgm:t>
    </dgm:pt>
    <dgm:pt modelId="{D00B9FA8-5A80-4C2A-9C8E-B3649C3497D3}" type="sibTrans" cxnId="{262E8347-0843-46DF-8EFB-5A7AFE8915E8}">
      <dgm:prSet/>
      <dgm:spPr/>
      <dgm:t>
        <a:bodyPr/>
        <a:lstStyle/>
        <a:p>
          <a:endParaRPr lang="en-US"/>
        </a:p>
      </dgm:t>
    </dgm:pt>
    <dgm:pt modelId="{31A58D26-7D2B-4281-96EF-5CD1B2F2B761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variable "location" {</a:t>
          </a:r>
          <a:endParaRPr lang="en-US" dirty="0"/>
        </a:p>
      </dgm:t>
    </dgm:pt>
    <dgm:pt modelId="{794C5940-0BD3-420C-ADF0-1C45EF86878D}" type="parTrans" cxnId="{CDED4A30-F688-40C1-BF89-2ECF3A69D17A}">
      <dgm:prSet/>
      <dgm:spPr/>
      <dgm:t>
        <a:bodyPr/>
        <a:lstStyle/>
        <a:p>
          <a:endParaRPr lang="en-US"/>
        </a:p>
      </dgm:t>
    </dgm:pt>
    <dgm:pt modelId="{157A767E-F552-4B8E-8D22-0B83066D1BDA}" type="sibTrans" cxnId="{CDED4A30-F688-40C1-BF89-2ECF3A69D17A}">
      <dgm:prSet/>
      <dgm:spPr/>
      <dgm:t>
        <a:bodyPr/>
        <a:lstStyle/>
        <a:p>
          <a:endParaRPr lang="en-US"/>
        </a:p>
      </dgm:t>
    </dgm:pt>
    <dgm:pt modelId="{88976C0D-B83D-4274-8783-90FCA5A056E8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description = "The Azure region where the resources will be created"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47838F5-C799-41F0-B2C6-8B909DC15EBE}" type="parTrans" cxnId="{A4B690DA-E30C-4E3A-9AE3-FF1A1B63BDD9}">
      <dgm:prSet/>
      <dgm:spPr/>
      <dgm:t>
        <a:bodyPr/>
        <a:lstStyle/>
        <a:p>
          <a:endParaRPr lang="en-US"/>
        </a:p>
      </dgm:t>
    </dgm:pt>
    <dgm:pt modelId="{DC9588C8-527E-4412-ACEA-DA463A4B50AD}" type="sibTrans" cxnId="{A4B690DA-E30C-4E3A-9AE3-FF1A1B63BDD9}">
      <dgm:prSet/>
      <dgm:spPr/>
      <dgm:t>
        <a:bodyPr/>
        <a:lstStyle/>
        <a:p>
          <a:endParaRPr lang="en-US"/>
        </a:p>
      </dgm:t>
    </dgm:pt>
    <dgm:pt modelId="{90EC2A64-4E77-4212-8D11-9BF24BB76557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type        = string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B2C07E-CB40-4A8C-A027-819616635AD2}" type="parTrans" cxnId="{1503CB3F-C9CF-49C7-8298-0EEC70C0F610}">
      <dgm:prSet/>
      <dgm:spPr/>
      <dgm:t>
        <a:bodyPr/>
        <a:lstStyle/>
        <a:p>
          <a:endParaRPr lang="en-US"/>
        </a:p>
      </dgm:t>
    </dgm:pt>
    <dgm:pt modelId="{EF9EE420-3BBE-4FD4-B333-D889083E70B4}" type="sibTrans" cxnId="{1503CB3F-C9CF-49C7-8298-0EEC70C0F610}">
      <dgm:prSet/>
      <dgm:spPr/>
      <dgm:t>
        <a:bodyPr/>
        <a:lstStyle/>
        <a:p>
          <a:endParaRPr lang="en-US"/>
        </a:p>
      </dgm:t>
    </dgm:pt>
    <dgm:pt modelId="{A26E3BD7-1677-403B-B025-CB5D2E17C986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default     = "East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09CF13A-021F-4AB5-8332-ABC8F814E4B0}" type="parTrans" cxnId="{1254A778-C64B-4528-A182-EC5A56071EFC}">
      <dgm:prSet/>
      <dgm:spPr/>
      <dgm:t>
        <a:bodyPr/>
        <a:lstStyle/>
        <a:p>
          <a:endParaRPr lang="en-US"/>
        </a:p>
      </dgm:t>
    </dgm:pt>
    <dgm:pt modelId="{80DFFF68-4DA3-4BA1-9DE8-F990E15CF304}" type="sibTrans" cxnId="{1254A778-C64B-4528-A182-EC5A56071EFC}">
      <dgm:prSet/>
      <dgm:spPr/>
      <dgm:t>
        <a:bodyPr/>
        <a:lstStyle/>
        <a:p>
          <a:endParaRPr lang="en-US"/>
        </a:p>
      </dgm:t>
    </dgm:pt>
    <dgm:pt modelId="{D2D908EF-7380-4C6D-A2E1-87C8A239E35D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E581A64-1917-4727-BBF9-C53CC2E7F320}" type="parTrans" cxnId="{C326FCBC-1F1B-48D9-A366-6D3E8E72D99D}">
      <dgm:prSet/>
      <dgm:spPr/>
      <dgm:t>
        <a:bodyPr/>
        <a:lstStyle/>
        <a:p>
          <a:endParaRPr lang="en-US"/>
        </a:p>
      </dgm:t>
    </dgm:pt>
    <dgm:pt modelId="{9089F51D-4F30-4BF2-98B3-96DC08AAFF6B}" type="sibTrans" cxnId="{C326FCBC-1F1B-48D9-A366-6D3E8E72D99D}">
      <dgm:prSet/>
      <dgm:spPr/>
      <dgm:t>
        <a:bodyPr/>
        <a:lstStyle/>
        <a:p>
          <a:endParaRPr lang="en-US"/>
        </a:p>
      </dgm:t>
    </dgm:pt>
    <dgm:pt modelId="{59377274-1E39-4216-9452-636BB91D122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baseline="0" dirty="0">
              <a:latin typeface="+mn-lt"/>
              <a:cs typeface="Consolas" panose="020B0609020204030204" pitchFamily="49" charset="0"/>
            </a:rPr>
            <a:t>Show how to reference this variable in a resource:</a:t>
          </a:r>
          <a:endParaRPr lang="en-US" dirty="0">
            <a:latin typeface="+mn-lt"/>
            <a:cs typeface="Consolas" panose="020B0609020204030204" pitchFamily="49" charset="0"/>
          </a:endParaRPr>
        </a:p>
      </dgm:t>
    </dgm:pt>
    <dgm:pt modelId="{9FED759A-B2FF-46FF-8D7D-A5DCD33B2A82}" type="parTrans" cxnId="{8A86DEA1-E900-4F8F-98B1-1FC4DD1AD7E8}">
      <dgm:prSet/>
      <dgm:spPr/>
      <dgm:t>
        <a:bodyPr/>
        <a:lstStyle/>
        <a:p>
          <a:endParaRPr lang="en-US"/>
        </a:p>
      </dgm:t>
    </dgm:pt>
    <dgm:pt modelId="{1594ED83-A0D3-4454-A939-92295769CCCE}" type="sibTrans" cxnId="{8A86DEA1-E900-4F8F-98B1-1FC4DD1AD7E8}">
      <dgm:prSet/>
      <dgm:spPr/>
      <dgm:t>
        <a:bodyPr/>
        <a:lstStyle/>
        <a:p>
          <a:endParaRPr lang="en-US"/>
        </a:p>
      </dgm:t>
    </dgm:pt>
    <dgm:pt modelId="{CCDCC2D7-5155-4EEA-9575-BAE466E2B82D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resource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 "example" {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64F7E3C-69CB-4777-9A98-1DAFE85F8EE0}" type="parTrans" cxnId="{DD44277F-4226-4CC2-A8EC-D90DBCB58E32}">
      <dgm:prSet/>
      <dgm:spPr/>
      <dgm:t>
        <a:bodyPr/>
        <a:lstStyle/>
        <a:p>
          <a:endParaRPr lang="en-US"/>
        </a:p>
      </dgm:t>
    </dgm:pt>
    <dgm:pt modelId="{879D4A31-FCCF-4876-B96A-F7E0085E556D}" type="sibTrans" cxnId="{DD44277F-4226-4CC2-A8EC-D90DBCB58E32}">
      <dgm:prSet/>
      <dgm:spPr/>
      <dgm:t>
        <a:bodyPr/>
        <a:lstStyle/>
        <a:p>
          <a:endParaRPr lang="en-US"/>
        </a:p>
      </dgm:t>
    </dgm:pt>
    <dgm:pt modelId="{F2903DD0-1CA9-4EDD-9250-8D9F4A57EFB9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name     =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myResourceGroup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DED496F-0544-4339-83DC-B5EAEC45CD67}" type="parTrans" cxnId="{FDDA88A0-37E6-43F2-A246-7DAE9E99FC17}">
      <dgm:prSet/>
      <dgm:spPr/>
      <dgm:t>
        <a:bodyPr/>
        <a:lstStyle/>
        <a:p>
          <a:endParaRPr lang="en-US"/>
        </a:p>
      </dgm:t>
    </dgm:pt>
    <dgm:pt modelId="{4A1006B5-E39E-4C55-B87E-DF8448FAA457}" type="sibTrans" cxnId="{FDDA88A0-37E6-43F2-A246-7DAE9E99FC17}">
      <dgm:prSet/>
      <dgm:spPr/>
      <dgm:t>
        <a:bodyPr/>
        <a:lstStyle/>
        <a:p>
          <a:endParaRPr lang="en-US"/>
        </a:p>
      </dgm:t>
    </dgm:pt>
    <dgm:pt modelId="{41446312-936D-4603-BBA7-BFEEB1A04E4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location =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var.location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24E8D4B-522E-4A7B-90E5-31195AEC3D1D}" type="parTrans" cxnId="{8F00E560-55FF-4E5B-8BB6-2545159F907C}">
      <dgm:prSet/>
      <dgm:spPr/>
      <dgm:t>
        <a:bodyPr/>
        <a:lstStyle/>
        <a:p>
          <a:endParaRPr lang="en-US"/>
        </a:p>
      </dgm:t>
    </dgm:pt>
    <dgm:pt modelId="{BB8D8E58-2D11-4274-AD5F-030D2C372945}" type="sibTrans" cxnId="{8F00E560-55FF-4E5B-8BB6-2545159F907C}">
      <dgm:prSet/>
      <dgm:spPr/>
      <dgm:t>
        <a:bodyPr/>
        <a:lstStyle/>
        <a:p>
          <a:endParaRPr lang="en-US"/>
        </a:p>
      </dgm:t>
    </dgm:pt>
    <dgm:pt modelId="{E031EB54-6E6A-4CE6-9DEE-AF6A3964A8D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B17690F-FCED-414A-85B9-52FD49CA17B4}" type="parTrans" cxnId="{E11CFB95-493A-4D06-96FA-DC4347B0F172}">
      <dgm:prSet/>
      <dgm:spPr/>
      <dgm:t>
        <a:bodyPr/>
        <a:lstStyle/>
        <a:p>
          <a:endParaRPr lang="en-US"/>
        </a:p>
      </dgm:t>
    </dgm:pt>
    <dgm:pt modelId="{6449CC72-CE97-4122-99F0-905C2B30DDBB}" type="sibTrans" cxnId="{E11CFB95-493A-4D06-96FA-DC4347B0F172}">
      <dgm:prSet/>
      <dgm:spPr/>
      <dgm:t>
        <a:bodyPr/>
        <a:lstStyle/>
        <a:p>
          <a:endParaRPr lang="en-US"/>
        </a:p>
      </dgm:t>
    </dgm:pt>
    <dgm:pt modelId="{22CBF4B6-DC75-184B-94FF-1EB66C229D11}" type="pres">
      <dgm:prSet presAssocID="{56EDD533-AF4B-45D4-A877-6C6E7E61639A}" presName="Name0" presStyleCnt="0">
        <dgm:presLayoutVars>
          <dgm:dir/>
          <dgm:animLvl val="lvl"/>
          <dgm:resizeHandles val="exact"/>
        </dgm:presLayoutVars>
      </dgm:prSet>
      <dgm:spPr/>
    </dgm:pt>
    <dgm:pt modelId="{59BD0397-1269-484B-AA4B-49BF8D69A336}" type="pres">
      <dgm:prSet presAssocID="{6FE01465-855B-474C-99F9-AA22FE567472}" presName="linNode" presStyleCnt="0"/>
      <dgm:spPr/>
    </dgm:pt>
    <dgm:pt modelId="{0D73A0E0-ED2E-3D4E-8152-E0F20C9A8AC2}" type="pres">
      <dgm:prSet presAssocID="{6FE01465-855B-474C-99F9-AA22FE56747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2BBDF85-790C-B142-AB15-53C4F060E98A}" type="pres">
      <dgm:prSet presAssocID="{3CAF8328-A00A-4874-B41E-83960BE85AFE}" presName="sp" presStyleCnt="0"/>
      <dgm:spPr/>
    </dgm:pt>
    <dgm:pt modelId="{48669C4C-E620-EF49-87E2-14F07929AB78}" type="pres">
      <dgm:prSet presAssocID="{81E93E00-EAC2-4F50-A91D-B7A38B4DF4AB}" presName="linNode" presStyleCnt="0"/>
      <dgm:spPr/>
    </dgm:pt>
    <dgm:pt modelId="{00B1DF46-AFCC-3A4C-A3C3-D23A89401028}" type="pres">
      <dgm:prSet presAssocID="{81E93E00-EAC2-4F50-A91D-B7A38B4DF4AB}" presName="parentText" presStyleLbl="node1" presStyleIdx="1" presStyleCnt="2" custLinFactY="-2631" custLinFactNeighborX="65846" custLinFactNeighborY="-100000">
        <dgm:presLayoutVars>
          <dgm:chMax val="1"/>
          <dgm:bulletEnabled val="1"/>
        </dgm:presLayoutVars>
      </dgm:prSet>
      <dgm:spPr/>
    </dgm:pt>
    <dgm:pt modelId="{95FE83E5-4FD0-9B43-A6DC-69C883CD6721}" type="pres">
      <dgm:prSet presAssocID="{81E93E00-EAC2-4F50-A91D-B7A38B4DF4AB}" presName="descendantText" presStyleLbl="alignAccFollowNode1" presStyleIdx="0" presStyleCnt="1" custScaleX="75129" custScaleY="118342" custLinFactNeighborX="15695" custLinFactNeighborY="-1283">
        <dgm:presLayoutVars>
          <dgm:bulletEnabled val="1"/>
        </dgm:presLayoutVars>
      </dgm:prSet>
      <dgm:spPr/>
    </dgm:pt>
  </dgm:ptLst>
  <dgm:cxnLst>
    <dgm:cxn modelId="{CC95F40B-E1AC-5C44-B844-3312AFBF50FC}" type="presOf" srcId="{56EDD533-AF4B-45D4-A877-6C6E7E61639A}" destId="{22CBF4B6-DC75-184B-94FF-1EB66C229D11}" srcOrd="0" destOrd="0" presId="urn:microsoft.com/office/officeart/2005/8/layout/vList5"/>
    <dgm:cxn modelId="{54E69411-3303-4B46-B00E-39A125E1D982}" type="presOf" srcId="{A26E3BD7-1677-403B-B025-CB5D2E17C986}" destId="{95FE83E5-4FD0-9B43-A6DC-69C883CD6721}" srcOrd="0" destOrd="3" presId="urn:microsoft.com/office/officeart/2005/8/layout/vList5"/>
    <dgm:cxn modelId="{EB5B2F24-5C33-C849-B939-497F406EFBDB}" type="presOf" srcId="{59377274-1E39-4216-9452-636BB91D1225}" destId="{95FE83E5-4FD0-9B43-A6DC-69C883CD6721}" srcOrd="0" destOrd="5" presId="urn:microsoft.com/office/officeart/2005/8/layout/vList5"/>
    <dgm:cxn modelId="{7D583B2E-DB39-B24B-B22B-261D0DD4AAC6}" type="presOf" srcId="{81E93E00-EAC2-4F50-A91D-B7A38B4DF4AB}" destId="{00B1DF46-AFCC-3A4C-A3C3-D23A89401028}" srcOrd="0" destOrd="0" presId="urn:microsoft.com/office/officeart/2005/8/layout/vList5"/>
    <dgm:cxn modelId="{CDED4A30-F688-40C1-BF89-2ECF3A69D17A}" srcId="{81E93E00-EAC2-4F50-A91D-B7A38B4DF4AB}" destId="{31A58D26-7D2B-4281-96EF-5CD1B2F2B761}" srcOrd="0" destOrd="0" parTransId="{794C5940-0BD3-420C-ADF0-1C45EF86878D}" sibTransId="{157A767E-F552-4B8E-8D22-0B83066D1BDA}"/>
    <dgm:cxn modelId="{1503CB3F-C9CF-49C7-8298-0EEC70C0F610}" srcId="{31A58D26-7D2B-4281-96EF-5CD1B2F2B761}" destId="{90EC2A64-4E77-4212-8D11-9BF24BB76557}" srcOrd="1" destOrd="0" parTransId="{CBB2C07E-CB40-4A8C-A027-819616635AD2}" sibTransId="{EF9EE420-3BBE-4FD4-B333-D889083E70B4}"/>
    <dgm:cxn modelId="{8F00E560-55FF-4E5B-8BB6-2545159F907C}" srcId="{59377274-1E39-4216-9452-636BB91D1225}" destId="{41446312-936D-4603-BBA7-BFEEB1A04E4F}" srcOrd="2" destOrd="0" parTransId="{924E8D4B-522E-4A7B-90E5-31195AEC3D1D}" sibTransId="{BB8D8E58-2D11-4274-AD5F-030D2C372945}"/>
    <dgm:cxn modelId="{F05CE966-45FE-884F-8F43-9DC7D1EC8115}" type="presOf" srcId="{31A58D26-7D2B-4281-96EF-5CD1B2F2B761}" destId="{95FE83E5-4FD0-9B43-A6DC-69C883CD6721}" srcOrd="0" destOrd="0" presId="urn:microsoft.com/office/officeart/2005/8/layout/vList5"/>
    <dgm:cxn modelId="{90903F47-3291-8B4D-96C7-1B815668C900}" type="presOf" srcId="{6FE01465-855B-474C-99F9-AA22FE567472}" destId="{0D73A0E0-ED2E-3D4E-8152-E0F20C9A8AC2}" srcOrd="0" destOrd="0" presId="urn:microsoft.com/office/officeart/2005/8/layout/vList5"/>
    <dgm:cxn modelId="{262E8347-0843-46DF-8EFB-5A7AFE8915E8}" srcId="{56EDD533-AF4B-45D4-A877-6C6E7E61639A}" destId="{81E93E00-EAC2-4F50-A91D-B7A38B4DF4AB}" srcOrd="1" destOrd="0" parTransId="{89162E70-62FB-4057-B1A8-49D5525E7BE2}" sibTransId="{D00B9FA8-5A80-4C2A-9C8E-B3649C3497D3}"/>
    <dgm:cxn modelId="{356D0B6D-D164-4261-8481-7971221B1A1F}" srcId="{56EDD533-AF4B-45D4-A877-6C6E7E61639A}" destId="{6FE01465-855B-474C-99F9-AA22FE567472}" srcOrd="0" destOrd="0" parTransId="{09461485-FDA1-490E-BA97-0C2A60C9F00F}" sibTransId="{3CAF8328-A00A-4874-B41E-83960BE85AFE}"/>
    <dgm:cxn modelId="{1254A778-C64B-4528-A182-EC5A56071EFC}" srcId="{31A58D26-7D2B-4281-96EF-5CD1B2F2B761}" destId="{A26E3BD7-1677-403B-B025-CB5D2E17C986}" srcOrd="2" destOrd="0" parTransId="{509CF13A-021F-4AB5-8332-ABC8F814E4B0}" sibTransId="{80DFFF68-4DA3-4BA1-9DE8-F990E15CF304}"/>
    <dgm:cxn modelId="{D5F34559-56D7-1943-9154-6095A36501C5}" type="presOf" srcId="{CCDCC2D7-5155-4EEA-9575-BAE466E2B82D}" destId="{95FE83E5-4FD0-9B43-A6DC-69C883CD6721}" srcOrd="0" destOrd="6" presId="urn:microsoft.com/office/officeart/2005/8/layout/vList5"/>
    <dgm:cxn modelId="{DD44277F-4226-4CC2-A8EC-D90DBCB58E32}" srcId="{59377274-1E39-4216-9452-636BB91D1225}" destId="{CCDCC2D7-5155-4EEA-9575-BAE466E2B82D}" srcOrd="0" destOrd="0" parTransId="{164F7E3C-69CB-4777-9A98-1DAFE85F8EE0}" sibTransId="{879D4A31-FCCF-4876-B96A-F7E0085E556D}"/>
    <dgm:cxn modelId="{88283181-9AB9-5342-9A4B-CA142DA2D9F4}" type="presOf" srcId="{D2D908EF-7380-4C6D-A2E1-87C8A239E35D}" destId="{95FE83E5-4FD0-9B43-A6DC-69C883CD6721}" srcOrd="0" destOrd="4" presId="urn:microsoft.com/office/officeart/2005/8/layout/vList5"/>
    <dgm:cxn modelId="{549B2F83-EF9B-704F-A003-315D476F4270}" type="presOf" srcId="{F2903DD0-1CA9-4EDD-9250-8D9F4A57EFB9}" destId="{95FE83E5-4FD0-9B43-A6DC-69C883CD6721}" srcOrd="0" destOrd="7" presId="urn:microsoft.com/office/officeart/2005/8/layout/vList5"/>
    <dgm:cxn modelId="{E11CFB95-493A-4D06-96FA-DC4347B0F172}" srcId="{81E93E00-EAC2-4F50-A91D-B7A38B4DF4AB}" destId="{E031EB54-6E6A-4CE6-9DEE-AF6A3964A8DF}" srcOrd="3" destOrd="0" parTransId="{9B17690F-FCED-414A-85B9-52FD49CA17B4}" sibTransId="{6449CC72-CE97-4122-99F0-905C2B30DDBB}"/>
    <dgm:cxn modelId="{98C2BE99-443F-DD42-B204-9B26B265D30E}" type="presOf" srcId="{88976C0D-B83D-4274-8783-90FCA5A056E8}" destId="{95FE83E5-4FD0-9B43-A6DC-69C883CD6721}" srcOrd="0" destOrd="1" presId="urn:microsoft.com/office/officeart/2005/8/layout/vList5"/>
    <dgm:cxn modelId="{FDDA88A0-37E6-43F2-A246-7DAE9E99FC17}" srcId="{59377274-1E39-4216-9452-636BB91D1225}" destId="{F2903DD0-1CA9-4EDD-9250-8D9F4A57EFB9}" srcOrd="1" destOrd="0" parTransId="{3DED496F-0544-4339-83DC-B5EAEC45CD67}" sibTransId="{4A1006B5-E39E-4C55-B87E-DF8448FAA457}"/>
    <dgm:cxn modelId="{8A86DEA1-E900-4F8F-98B1-1FC4DD1AD7E8}" srcId="{81E93E00-EAC2-4F50-A91D-B7A38B4DF4AB}" destId="{59377274-1E39-4216-9452-636BB91D1225}" srcOrd="2" destOrd="0" parTransId="{9FED759A-B2FF-46FF-8D7D-A5DCD33B2A82}" sibTransId="{1594ED83-A0D3-4454-A939-92295769CCCE}"/>
    <dgm:cxn modelId="{C326FCBC-1F1B-48D9-A366-6D3E8E72D99D}" srcId="{81E93E00-EAC2-4F50-A91D-B7A38B4DF4AB}" destId="{D2D908EF-7380-4C6D-A2E1-87C8A239E35D}" srcOrd="1" destOrd="0" parTransId="{FE581A64-1917-4727-BBF9-C53CC2E7F320}" sibTransId="{9089F51D-4F30-4BF2-98B3-96DC08AAFF6B}"/>
    <dgm:cxn modelId="{ED61B6BF-134A-764B-9C1C-B67031F5248F}" type="presOf" srcId="{E031EB54-6E6A-4CE6-9DEE-AF6A3964A8DF}" destId="{95FE83E5-4FD0-9B43-A6DC-69C883CD6721}" srcOrd="0" destOrd="9" presId="urn:microsoft.com/office/officeart/2005/8/layout/vList5"/>
    <dgm:cxn modelId="{A4B690DA-E30C-4E3A-9AE3-FF1A1B63BDD9}" srcId="{31A58D26-7D2B-4281-96EF-5CD1B2F2B761}" destId="{88976C0D-B83D-4274-8783-90FCA5A056E8}" srcOrd="0" destOrd="0" parTransId="{E47838F5-C799-41F0-B2C6-8B909DC15EBE}" sibTransId="{DC9588C8-527E-4412-ACEA-DA463A4B50AD}"/>
    <dgm:cxn modelId="{F68173DD-C86D-864E-9CFC-B3C6C1394D5B}" type="presOf" srcId="{41446312-936D-4603-BBA7-BFEEB1A04E4F}" destId="{95FE83E5-4FD0-9B43-A6DC-69C883CD6721}" srcOrd="0" destOrd="8" presId="urn:microsoft.com/office/officeart/2005/8/layout/vList5"/>
    <dgm:cxn modelId="{7B2675F6-2F23-C147-9356-3E6CDD58EB32}" type="presOf" srcId="{90EC2A64-4E77-4212-8D11-9BF24BB76557}" destId="{95FE83E5-4FD0-9B43-A6DC-69C883CD6721}" srcOrd="0" destOrd="2" presId="urn:microsoft.com/office/officeart/2005/8/layout/vList5"/>
    <dgm:cxn modelId="{4693F105-B735-9447-A726-63135542D7EF}" type="presParOf" srcId="{22CBF4B6-DC75-184B-94FF-1EB66C229D11}" destId="{59BD0397-1269-484B-AA4B-49BF8D69A336}" srcOrd="0" destOrd="0" presId="urn:microsoft.com/office/officeart/2005/8/layout/vList5"/>
    <dgm:cxn modelId="{A7A1DD55-8782-164E-8861-B6190D431C8D}" type="presParOf" srcId="{59BD0397-1269-484B-AA4B-49BF8D69A336}" destId="{0D73A0E0-ED2E-3D4E-8152-E0F20C9A8AC2}" srcOrd="0" destOrd="0" presId="urn:microsoft.com/office/officeart/2005/8/layout/vList5"/>
    <dgm:cxn modelId="{F2FC9B70-DDD4-4949-9AD4-1A88D41E4ECD}" type="presParOf" srcId="{22CBF4B6-DC75-184B-94FF-1EB66C229D11}" destId="{82BBDF85-790C-B142-AB15-53C4F060E98A}" srcOrd="1" destOrd="0" presId="urn:microsoft.com/office/officeart/2005/8/layout/vList5"/>
    <dgm:cxn modelId="{D2383BBE-D070-DD44-9A66-7CC7E9955453}" type="presParOf" srcId="{22CBF4B6-DC75-184B-94FF-1EB66C229D11}" destId="{48669C4C-E620-EF49-87E2-14F07929AB78}" srcOrd="2" destOrd="0" presId="urn:microsoft.com/office/officeart/2005/8/layout/vList5"/>
    <dgm:cxn modelId="{06596F2C-A95A-724D-8DFC-6D05A455A23F}" type="presParOf" srcId="{48669C4C-E620-EF49-87E2-14F07929AB78}" destId="{00B1DF46-AFCC-3A4C-A3C3-D23A89401028}" srcOrd="0" destOrd="0" presId="urn:microsoft.com/office/officeart/2005/8/layout/vList5"/>
    <dgm:cxn modelId="{A5825018-A8E1-494D-BA86-35BB7C15BEFB}" type="presParOf" srcId="{48669C4C-E620-EF49-87E2-14F07929AB78}" destId="{95FE83E5-4FD0-9B43-A6DC-69C883CD67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096CA-2EB7-473A-B5B9-A2A8DDCDCDF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39FC06-2E4B-46F3-873F-0A6092D7CE76}">
      <dgm:prSet custT="1"/>
      <dgm:spPr/>
      <dgm:t>
        <a:bodyPr/>
        <a:lstStyle/>
        <a:p>
          <a:r>
            <a:rPr lang="en-US" sz="2800" b="1" baseline="0" dirty="0"/>
            <a:t>string</a:t>
          </a:r>
          <a:r>
            <a:rPr lang="en-US" sz="1700" baseline="0" dirty="0"/>
            <a:t>: a sequence of Unicode characters representing some text, like "hello".</a:t>
          </a:r>
          <a:endParaRPr lang="en-US" sz="1700" dirty="0"/>
        </a:p>
      </dgm:t>
    </dgm:pt>
    <dgm:pt modelId="{B767DA5F-5E76-494A-B6AF-35C42D4632D7}" type="parTrans" cxnId="{CFA92978-2C05-4102-9F1E-0EAE00515FAB}">
      <dgm:prSet/>
      <dgm:spPr/>
      <dgm:t>
        <a:bodyPr/>
        <a:lstStyle/>
        <a:p>
          <a:endParaRPr lang="en-US"/>
        </a:p>
      </dgm:t>
    </dgm:pt>
    <dgm:pt modelId="{F5F8D5EA-1B5B-4965-ADFB-AE355CA5524E}" type="sibTrans" cxnId="{CFA92978-2C05-4102-9F1E-0EAE00515FAB}">
      <dgm:prSet/>
      <dgm:spPr/>
      <dgm:t>
        <a:bodyPr/>
        <a:lstStyle/>
        <a:p>
          <a:endParaRPr lang="en-US"/>
        </a:p>
      </dgm:t>
    </dgm:pt>
    <dgm:pt modelId="{F3EB16DD-1B18-49E4-994F-113FB41EC93C}">
      <dgm:prSet custT="1"/>
      <dgm:spPr/>
      <dgm:t>
        <a:bodyPr/>
        <a:lstStyle/>
        <a:p>
          <a:r>
            <a:rPr lang="en-US" sz="2400" b="1" baseline="0" dirty="0"/>
            <a:t>number</a:t>
          </a:r>
          <a:r>
            <a:rPr lang="en-US" sz="1700" baseline="0" dirty="0"/>
            <a:t>: a numeric value. The number type can represent both whole numbers like 15 and fractional values like 6.283185.</a:t>
          </a:r>
          <a:endParaRPr lang="en-US" sz="1700" dirty="0"/>
        </a:p>
      </dgm:t>
    </dgm:pt>
    <dgm:pt modelId="{0DD1A776-240C-493C-8399-386F3F2ECEF1}" type="parTrans" cxnId="{F4AF68C6-4F81-407D-ABD5-D92B2E691864}">
      <dgm:prSet/>
      <dgm:spPr/>
      <dgm:t>
        <a:bodyPr/>
        <a:lstStyle/>
        <a:p>
          <a:endParaRPr lang="en-US"/>
        </a:p>
      </dgm:t>
    </dgm:pt>
    <dgm:pt modelId="{5EE486AC-594A-4375-B0A9-207A846D53AC}" type="sibTrans" cxnId="{F4AF68C6-4F81-407D-ABD5-D92B2E691864}">
      <dgm:prSet/>
      <dgm:spPr/>
      <dgm:t>
        <a:bodyPr/>
        <a:lstStyle/>
        <a:p>
          <a:endParaRPr lang="en-US"/>
        </a:p>
      </dgm:t>
    </dgm:pt>
    <dgm:pt modelId="{F448D0A8-94A8-461B-8987-DDBA48BEE41B}">
      <dgm:prSet custT="1"/>
      <dgm:spPr/>
      <dgm:t>
        <a:bodyPr/>
        <a:lstStyle/>
        <a:p>
          <a:r>
            <a:rPr lang="en-US" sz="2400" b="1" baseline="0" dirty="0"/>
            <a:t>bool</a:t>
          </a:r>
          <a:r>
            <a:rPr lang="en-US" sz="1700" baseline="0" dirty="0"/>
            <a:t>: a boolean value, either true or false. bool values can be used in conditional logic.</a:t>
          </a:r>
          <a:endParaRPr lang="en-US" sz="1700" dirty="0"/>
        </a:p>
      </dgm:t>
    </dgm:pt>
    <dgm:pt modelId="{21232189-048F-4204-9BE6-6C347DFAD895}" type="parTrans" cxnId="{42EAB465-4A7F-4489-8AEA-89BE0973C55C}">
      <dgm:prSet/>
      <dgm:spPr/>
      <dgm:t>
        <a:bodyPr/>
        <a:lstStyle/>
        <a:p>
          <a:endParaRPr lang="en-US"/>
        </a:p>
      </dgm:t>
    </dgm:pt>
    <dgm:pt modelId="{B5FC1798-2D51-40A3-8C68-7D79A613B5C1}" type="sibTrans" cxnId="{42EAB465-4A7F-4489-8AEA-89BE0973C55C}">
      <dgm:prSet/>
      <dgm:spPr/>
      <dgm:t>
        <a:bodyPr/>
        <a:lstStyle/>
        <a:p>
          <a:endParaRPr lang="en-US"/>
        </a:p>
      </dgm:t>
    </dgm:pt>
    <dgm:pt modelId="{76014526-35F5-472E-AA19-073B872C7A76}">
      <dgm:prSet custT="1"/>
      <dgm:spPr/>
      <dgm:t>
        <a:bodyPr/>
        <a:lstStyle/>
        <a:p>
          <a:r>
            <a:rPr lang="en-US" sz="2400" b="1" baseline="0" dirty="0"/>
            <a:t>list</a:t>
          </a:r>
          <a:r>
            <a:rPr lang="en-US" sz="1700" baseline="0" dirty="0"/>
            <a:t>: a sequence of values, like ["us-west-1a", "us-west-1c"]. Identify elements in a list with consecutive whole numbers, starting with zero.</a:t>
          </a:r>
          <a:endParaRPr lang="en-US" sz="1700" dirty="0"/>
        </a:p>
      </dgm:t>
    </dgm:pt>
    <dgm:pt modelId="{2B1B6D3F-83EF-4DBB-BCE1-1F1D3C92BB9B}" type="parTrans" cxnId="{7A108973-2488-455A-B8BE-1EC690AEE057}">
      <dgm:prSet/>
      <dgm:spPr/>
      <dgm:t>
        <a:bodyPr/>
        <a:lstStyle/>
        <a:p>
          <a:endParaRPr lang="en-US"/>
        </a:p>
      </dgm:t>
    </dgm:pt>
    <dgm:pt modelId="{8CE413A3-0A50-4AEB-8066-51F5F932E261}" type="sibTrans" cxnId="{7A108973-2488-455A-B8BE-1EC690AEE057}">
      <dgm:prSet/>
      <dgm:spPr/>
      <dgm:t>
        <a:bodyPr/>
        <a:lstStyle/>
        <a:p>
          <a:endParaRPr lang="en-US"/>
        </a:p>
      </dgm:t>
    </dgm:pt>
    <dgm:pt modelId="{23E50043-CFDC-4163-9499-7CC405561DEE}">
      <dgm:prSet custT="1"/>
      <dgm:spPr/>
      <dgm:t>
        <a:bodyPr/>
        <a:lstStyle/>
        <a:p>
          <a:r>
            <a:rPr lang="en-US" sz="2800" b="1" baseline="0" dirty="0"/>
            <a:t>set</a:t>
          </a:r>
          <a:r>
            <a:rPr lang="en-US" sz="2000" baseline="0" dirty="0"/>
            <a:t>: a collection of unique values that do not have any secondary identifiers or ordering.</a:t>
          </a:r>
          <a:endParaRPr lang="en-US" sz="2000" dirty="0"/>
        </a:p>
      </dgm:t>
    </dgm:pt>
    <dgm:pt modelId="{366246C8-5213-4DE1-98A7-ABD237702DE5}" type="parTrans" cxnId="{D8EACCF9-69FE-405F-B2D7-A9D380AEAC87}">
      <dgm:prSet/>
      <dgm:spPr/>
      <dgm:t>
        <a:bodyPr/>
        <a:lstStyle/>
        <a:p>
          <a:endParaRPr lang="en-US"/>
        </a:p>
      </dgm:t>
    </dgm:pt>
    <dgm:pt modelId="{5DA9DA35-E707-43F4-9B29-F611795B0BE2}" type="sibTrans" cxnId="{D8EACCF9-69FE-405F-B2D7-A9D380AEAC87}">
      <dgm:prSet/>
      <dgm:spPr/>
      <dgm:t>
        <a:bodyPr/>
        <a:lstStyle/>
        <a:p>
          <a:endParaRPr lang="en-US"/>
        </a:p>
      </dgm:t>
    </dgm:pt>
    <dgm:pt modelId="{683AFBFC-8125-4568-B7D1-74E9C680CC3E}">
      <dgm:prSet custT="1"/>
      <dgm:spPr/>
      <dgm:t>
        <a:bodyPr/>
        <a:lstStyle/>
        <a:p>
          <a:r>
            <a:rPr lang="en-US" sz="2000" b="1" baseline="0" dirty="0"/>
            <a:t>map (or object)</a:t>
          </a:r>
          <a:r>
            <a:rPr lang="en-US" sz="2000" baseline="0" dirty="0"/>
            <a:t>: a group of values identified by named labels, like </a:t>
          </a:r>
        </a:p>
        <a:p>
          <a:r>
            <a:rPr lang="en-US" sz="2000" baseline="0" dirty="0"/>
            <a:t>{name = "Mabel", age = 52}.</a:t>
          </a:r>
          <a:endParaRPr lang="en-US" sz="2000" dirty="0"/>
        </a:p>
      </dgm:t>
    </dgm:pt>
    <dgm:pt modelId="{B86E1441-16F9-404A-9FD2-E4B5DCFCD680}" type="parTrans" cxnId="{9264697F-E52C-49A9-A867-DF2A1ECDC85A}">
      <dgm:prSet/>
      <dgm:spPr/>
      <dgm:t>
        <a:bodyPr/>
        <a:lstStyle/>
        <a:p>
          <a:endParaRPr lang="en-US"/>
        </a:p>
      </dgm:t>
    </dgm:pt>
    <dgm:pt modelId="{8D12744F-A4D7-4D6E-A8E8-C4B2B70038E5}" type="sibTrans" cxnId="{9264697F-E52C-49A9-A867-DF2A1ECDC85A}">
      <dgm:prSet/>
      <dgm:spPr/>
      <dgm:t>
        <a:bodyPr/>
        <a:lstStyle/>
        <a:p>
          <a:endParaRPr lang="en-US"/>
        </a:p>
      </dgm:t>
    </dgm:pt>
    <dgm:pt modelId="{BBC8C05A-39EA-4813-95B3-64A71489F44A}" type="pres">
      <dgm:prSet presAssocID="{D40096CA-2EB7-473A-B5B9-A2A8DDCDCDF5}" presName="diagram" presStyleCnt="0">
        <dgm:presLayoutVars>
          <dgm:dir/>
          <dgm:resizeHandles val="exact"/>
        </dgm:presLayoutVars>
      </dgm:prSet>
      <dgm:spPr/>
    </dgm:pt>
    <dgm:pt modelId="{87F9E8F8-4E6B-4987-BAED-45874AE22D17}" type="pres">
      <dgm:prSet presAssocID="{AB39FC06-2E4B-46F3-873F-0A6092D7CE76}" presName="node" presStyleLbl="node1" presStyleIdx="0" presStyleCnt="6">
        <dgm:presLayoutVars>
          <dgm:bulletEnabled val="1"/>
        </dgm:presLayoutVars>
      </dgm:prSet>
      <dgm:spPr/>
    </dgm:pt>
    <dgm:pt modelId="{CEB356DE-DF57-48A8-A2DF-A1C71A27F99E}" type="pres">
      <dgm:prSet presAssocID="{F5F8D5EA-1B5B-4965-ADFB-AE355CA5524E}" presName="sibTrans" presStyleCnt="0"/>
      <dgm:spPr/>
    </dgm:pt>
    <dgm:pt modelId="{A6129058-4280-4597-A02B-27293ED0231D}" type="pres">
      <dgm:prSet presAssocID="{F3EB16DD-1B18-49E4-994F-113FB41EC93C}" presName="node" presStyleLbl="node1" presStyleIdx="1" presStyleCnt="6">
        <dgm:presLayoutVars>
          <dgm:bulletEnabled val="1"/>
        </dgm:presLayoutVars>
      </dgm:prSet>
      <dgm:spPr/>
    </dgm:pt>
    <dgm:pt modelId="{49432974-A3B1-4607-9B92-E71519F3B713}" type="pres">
      <dgm:prSet presAssocID="{5EE486AC-594A-4375-B0A9-207A846D53AC}" presName="sibTrans" presStyleCnt="0"/>
      <dgm:spPr/>
    </dgm:pt>
    <dgm:pt modelId="{2A250286-4B13-4850-B8A6-C4F2D0762509}" type="pres">
      <dgm:prSet presAssocID="{F448D0A8-94A8-461B-8987-DDBA48BEE41B}" presName="node" presStyleLbl="node1" presStyleIdx="2" presStyleCnt="6">
        <dgm:presLayoutVars>
          <dgm:bulletEnabled val="1"/>
        </dgm:presLayoutVars>
      </dgm:prSet>
      <dgm:spPr/>
    </dgm:pt>
    <dgm:pt modelId="{FFCF6A25-E906-44CD-BE82-76E15A876246}" type="pres">
      <dgm:prSet presAssocID="{B5FC1798-2D51-40A3-8C68-7D79A613B5C1}" presName="sibTrans" presStyleCnt="0"/>
      <dgm:spPr/>
    </dgm:pt>
    <dgm:pt modelId="{17668B9E-ED61-4A35-BE1B-723901C48B55}" type="pres">
      <dgm:prSet presAssocID="{76014526-35F5-472E-AA19-073B872C7A76}" presName="node" presStyleLbl="node1" presStyleIdx="3" presStyleCnt="6">
        <dgm:presLayoutVars>
          <dgm:bulletEnabled val="1"/>
        </dgm:presLayoutVars>
      </dgm:prSet>
      <dgm:spPr/>
    </dgm:pt>
    <dgm:pt modelId="{31CD4BEF-2981-4779-9DA3-6738F49DAF46}" type="pres">
      <dgm:prSet presAssocID="{8CE413A3-0A50-4AEB-8066-51F5F932E261}" presName="sibTrans" presStyleCnt="0"/>
      <dgm:spPr/>
    </dgm:pt>
    <dgm:pt modelId="{532B7FF9-76E8-4A44-B21A-40759E3303F6}" type="pres">
      <dgm:prSet presAssocID="{23E50043-CFDC-4163-9499-7CC405561DEE}" presName="node" presStyleLbl="node1" presStyleIdx="4" presStyleCnt="6">
        <dgm:presLayoutVars>
          <dgm:bulletEnabled val="1"/>
        </dgm:presLayoutVars>
      </dgm:prSet>
      <dgm:spPr/>
    </dgm:pt>
    <dgm:pt modelId="{F06853BD-5747-4E4A-87B4-A1D16B53CFFF}" type="pres">
      <dgm:prSet presAssocID="{5DA9DA35-E707-43F4-9B29-F611795B0BE2}" presName="sibTrans" presStyleCnt="0"/>
      <dgm:spPr/>
    </dgm:pt>
    <dgm:pt modelId="{9E19E212-BBFA-4C8D-B347-CAC090EED319}" type="pres">
      <dgm:prSet presAssocID="{683AFBFC-8125-4568-B7D1-74E9C680CC3E}" presName="node" presStyleLbl="node1" presStyleIdx="5" presStyleCnt="6">
        <dgm:presLayoutVars>
          <dgm:bulletEnabled val="1"/>
        </dgm:presLayoutVars>
      </dgm:prSet>
      <dgm:spPr/>
    </dgm:pt>
  </dgm:ptLst>
  <dgm:cxnLst>
    <dgm:cxn modelId="{89D4D803-D3C0-416A-87E7-226227EEB892}" type="presOf" srcId="{76014526-35F5-472E-AA19-073B872C7A76}" destId="{17668B9E-ED61-4A35-BE1B-723901C48B55}" srcOrd="0" destOrd="0" presId="urn:microsoft.com/office/officeart/2005/8/layout/default"/>
    <dgm:cxn modelId="{8728B12C-63C6-4E29-B056-DEE93557A90D}" type="presOf" srcId="{683AFBFC-8125-4568-B7D1-74E9C680CC3E}" destId="{9E19E212-BBFA-4C8D-B347-CAC090EED319}" srcOrd="0" destOrd="0" presId="urn:microsoft.com/office/officeart/2005/8/layout/default"/>
    <dgm:cxn modelId="{1E6B455B-FDBF-4937-8ACC-642434AAD765}" type="presOf" srcId="{AB39FC06-2E4B-46F3-873F-0A6092D7CE76}" destId="{87F9E8F8-4E6B-4987-BAED-45874AE22D17}" srcOrd="0" destOrd="0" presId="urn:microsoft.com/office/officeart/2005/8/layout/default"/>
    <dgm:cxn modelId="{42EAB465-4A7F-4489-8AEA-89BE0973C55C}" srcId="{D40096CA-2EB7-473A-B5B9-A2A8DDCDCDF5}" destId="{F448D0A8-94A8-461B-8987-DDBA48BEE41B}" srcOrd="2" destOrd="0" parTransId="{21232189-048F-4204-9BE6-6C347DFAD895}" sibTransId="{B5FC1798-2D51-40A3-8C68-7D79A613B5C1}"/>
    <dgm:cxn modelId="{7A108973-2488-455A-B8BE-1EC690AEE057}" srcId="{D40096CA-2EB7-473A-B5B9-A2A8DDCDCDF5}" destId="{76014526-35F5-472E-AA19-073B872C7A76}" srcOrd="3" destOrd="0" parTransId="{2B1B6D3F-83EF-4DBB-BCE1-1F1D3C92BB9B}" sibTransId="{8CE413A3-0A50-4AEB-8066-51F5F932E261}"/>
    <dgm:cxn modelId="{CFA92978-2C05-4102-9F1E-0EAE00515FAB}" srcId="{D40096CA-2EB7-473A-B5B9-A2A8DDCDCDF5}" destId="{AB39FC06-2E4B-46F3-873F-0A6092D7CE76}" srcOrd="0" destOrd="0" parTransId="{B767DA5F-5E76-494A-B6AF-35C42D4632D7}" sibTransId="{F5F8D5EA-1B5B-4965-ADFB-AE355CA5524E}"/>
    <dgm:cxn modelId="{9264697F-E52C-49A9-A867-DF2A1ECDC85A}" srcId="{D40096CA-2EB7-473A-B5B9-A2A8DDCDCDF5}" destId="{683AFBFC-8125-4568-B7D1-74E9C680CC3E}" srcOrd="5" destOrd="0" parTransId="{B86E1441-16F9-404A-9FD2-E4B5DCFCD680}" sibTransId="{8D12744F-A4D7-4D6E-A8E8-C4B2B70038E5}"/>
    <dgm:cxn modelId="{54EC3D86-A9C2-469A-91B9-05AB922E5649}" type="presOf" srcId="{D40096CA-2EB7-473A-B5B9-A2A8DDCDCDF5}" destId="{BBC8C05A-39EA-4813-95B3-64A71489F44A}" srcOrd="0" destOrd="0" presId="urn:microsoft.com/office/officeart/2005/8/layout/default"/>
    <dgm:cxn modelId="{F4AF68C6-4F81-407D-ABD5-D92B2E691864}" srcId="{D40096CA-2EB7-473A-B5B9-A2A8DDCDCDF5}" destId="{F3EB16DD-1B18-49E4-994F-113FB41EC93C}" srcOrd="1" destOrd="0" parTransId="{0DD1A776-240C-493C-8399-386F3F2ECEF1}" sibTransId="{5EE486AC-594A-4375-B0A9-207A846D53AC}"/>
    <dgm:cxn modelId="{4A07BFC8-DFF2-4FA8-B7BE-10D3C7774AED}" type="presOf" srcId="{F448D0A8-94A8-461B-8987-DDBA48BEE41B}" destId="{2A250286-4B13-4850-B8A6-C4F2D0762509}" srcOrd="0" destOrd="0" presId="urn:microsoft.com/office/officeart/2005/8/layout/default"/>
    <dgm:cxn modelId="{E8E0F2CC-D079-4BB1-B04F-A7CBAF5CC0D8}" type="presOf" srcId="{F3EB16DD-1B18-49E4-994F-113FB41EC93C}" destId="{A6129058-4280-4597-A02B-27293ED0231D}" srcOrd="0" destOrd="0" presId="urn:microsoft.com/office/officeart/2005/8/layout/default"/>
    <dgm:cxn modelId="{1156B4DB-5068-4C2E-850A-BB9F1823624E}" type="presOf" srcId="{23E50043-CFDC-4163-9499-7CC405561DEE}" destId="{532B7FF9-76E8-4A44-B21A-40759E3303F6}" srcOrd="0" destOrd="0" presId="urn:microsoft.com/office/officeart/2005/8/layout/default"/>
    <dgm:cxn modelId="{D8EACCF9-69FE-405F-B2D7-A9D380AEAC87}" srcId="{D40096CA-2EB7-473A-B5B9-A2A8DDCDCDF5}" destId="{23E50043-CFDC-4163-9499-7CC405561DEE}" srcOrd="4" destOrd="0" parTransId="{366246C8-5213-4DE1-98A7-ABD237702DE5}" sibTransId="{5DA9DA35-E707-43F4-9B29-F611795B0BE2}"/>
    <dgm:cxn modelId="{08500037-A880-4E1F-A726-CFC8EDD05F66}" type="presParOf" srcId="{BBC8C05A-39EA-4813-95B3-64A71489F44A}" destId="{87F9E8F8-4E6B-4987-BAED-45874AE22D17}" srcOrd="0" destOrd="0" presId="urn:microsoft.com/office/officeart/2005/8/layout/default"/>
    <dgm:cxn modelId="{DA00AE18-34AE-486E-B0BF-62207E20F7D8}" type="presParOf" srcId="{BBC8C05A-39EA-4813-95B3-64A71489F44A}" destId="{CEB356DE-DF57-48A8-A2DF-A1C71A27F99E}" srcOrd="1" destOrd="0" presId="urn:microsoft.com/office/officeart/2005/8/layout/default"/>
    <dgm:cxn modelId="{8E9334C1-6030-4F46-B98A-E66AE4A80538}" type="presParOf" srcId="{BBC8C05A-39EA-4813-95B3-64A71489F44A}" destId="{A6129058-4280-4597-A02B-27293ED0231D}" srcOrd="2" destOrd="0" presId="urn:microsoft.com/office/officeart/2005/8/layout/default"/>
    <dgm:cxn modelId="{8579F3F1-4B58-4AA2-A22D-A39DFDC68A38}" type="presParOf" srcId="{BBC8C05A-39EA-4813-95B3-64A71489F44A}" destId="{49432974-A3B1-4607-9B92-E71519F3B713}" srcOrd="3" destOrd="0" presId="urn:microsoft.com/office/officeart/2005/8/layout/default"/>
    <dgm:cxn modelId="{35E2C98C-5BDA-4E82-AEFA-BE530BDE0AD1}" type="presParOf" srcId="{BBC8C05A-39EA-4813-95B3-64A71489F44A}" destId="{2A250286-4B13-4850-B8A6-C4F2D0762509}" srcOrd="4" destOrd="0" presId="urn:microsoft.com/office/officeart/2005/8/layout/default"/>
    <dgm:cxn modelId="{1CBE478D-176E-49EE-B900-572B6093D382}" type="presParOf" srcId="{BBC8C05A-39EA-4813-95B3-64A71489F44A}" destId="{FFCF6A25-E906-44CD-BE82-76E15A876246}" srcOrd="5" destOrd="0" presId="urn:microsoft.com/office/officeart/2005/8/layout/default"/>
    <dgm:cxn modelId="{821F0771-C26C-4730-91E2-539E6CD736AF}" type="presParOf" srcId="{BBC8C05A-39EA-4813-95B3-64A71489F44A}" destId="{17668B9E-ED61-4A35-BE1B-723901C48B55}" srcOrd="6" destOrd="0" presId="urn:microsoft.com/office/officeart/2005/8/layout/default"/>
    <dgm:cxn modelId="{A8BB261B-0014-4CAB-AFC1-AF26515F9D8B}" type="presParOf" srcId="{BBC8C05A-39EA-4813-95B3-64A71489F44A}" destId="{31CD4BEF-2981-4779-9DA3-6738F49DAF46}" srcOrd="7" destOrd="0" presId="urn:microsoft.com/office/officeart/2005/8/layout/default"/>
    <dgm:cxn modelId="{44164477-F19B-483C-8203-7321A00DD24A}" type="presParOf" srcId="{BBC8C05A-39EA-4813-95B3-64A71489F44A}" destId="{532B7FF9-76E8-4A44-B21A-40759E3303F6}" srcOrd="8" destOrd="0" presId="urn:microsoft.com/office/officeart/2005/8/layout/default"/>
    <dgm:cxn modelId="{26B23E47-E56B-4C7D-B9C0-BF986C4BC909}" type="presParOf" srcId="{BBC8C05A-39EA-4813-95B3-64A71489F44A}" destId="{F06853BD-5747-4E4A-87B4-A1D16B53CFFF}" srcOrd="9" destOrd="0" presId="urn:microsoft.com/office/officeart/2005/8/layout/default"/>
    <dgm:cxn modelId="{756F42A5-175C-4E43-BF6F-0BF0E88E7E08}" type="presParOf" srcId="{BBC8C05A-39EA-4813-95B3-64A71489F44A}" destId="{9E19E212-BBFA-4C8D-B347-CAC090EED31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5D233-E9C5-439D-A4AE-A75710E09AF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598373-7F1C-4860-9ED0-CB24895279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Separate Variable Files:</a:t>
          </a:r>
          <a:endParaRPr lang="en-US"/>
        </a:p>
      </dgm:t>
    </dgm:pt>
    <dgm:pt modelId="{ED9EAE5B-6EF2-4689-93AA-0B9517669D5A}" type="parTrans" cxnId="{DFAF8CCD-CCB0-4B7B-8BA5-81456301836B}">
      <dgm:prSet/>
      <dgm:spPr/>
      <dgm:t>
        <a:bodyPr/>
        <a:lstStyle/>
        <a:p>
          <a:endParaRPr lang="en-US"/>
        </a:p>
      </dgm:t>
    </dgm:pt>
    <dgm:pt modelId="{4034FBCC-4837-48DC-A72C-B1FBACD22D22}" type="sibTrans" cxnId="{DFAF8CCD-CCB0-4B7B-8BA5-81456301836B}">
      <dgm:prSet/>
      <dgm:spPr/>
      <dgm:t>
        <a:bodyPr/>
        <a:lstStyle/>
        <a:p>
          <a:endParaRPr lang="en-US"/>
        </a:p>
      </dgm:t>
    </dgm:pt>
    <dgm:pt modelId="{8929476D-8C2E-476A-8A21-0C35773B1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i="1" baseline="0" dirty="0"/>
            <a:t>files are a way to manage variables for different environments.</a:t>
          </a:r>
          <a:endParaRPr lang="en-US" dirty="0"/>
        </a:p>
      </dgm:t>
    </dgm:pt>
    <dgm:pt modelId="{4BCD5694-446A-4FA1-B269-F659B87B8BCC}" type="parTrans" cxnId="{461F37AD-0D33-49DC-A5D5-70A4889E3583}">
      <dgm:prSet/>
      <dgm:spPr/>
      <dgm:t>
        <a:bodyPr/>
        <a:lstStyle/>
        <a:p>
          <a:endParaRPr lang="en-US"/>
        </a:p>
      </dgm:t>
    </dgm:pt>
    <dgm:pt modelId="{EBCF8FEC-2B00-4F1E-BD8D-78FB15682BCE}" type="sibTrans" cxnId="{461F37AD-0D33-49DC-A5D5-70A4889E3583}">
      <dgm:prSet/>
      <dgm:spPr/>
      <dgm:t>
        <a:bodyPr/>
        <a:lstStyle/>
        <a:p>
          <a:endParaRPr lang="en-US"/>
        </a:p>
      </dgm:t>
    </dgm:pt>
    <dgm:pt modelId="{0BA50F69-9BD1-4E6E-A0C9-866A92429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Example of 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i="1" baseline="0" dirty="0"/>
            <a:t>:</a:t>
          </a:r>
          <a:endParaRPr lang="en-US" dirty="0"/>
        </a:p>
      </dgm:t>
    </dgm:pt>
    <dgm:pt modelId="{2359A961-4F29-4DA6-834C-D7FA32007DFB}" type="parTrans" cxnId="{055E00A7-482A-4F8A-A6B9-BABEDCB05E56}">
      <dgm:prSet/>
      <dgm:spPr/>
      <dgm:t>
        <a:bodyPr/>
        <a:lstStyle/>
        <a:p>
          <a:endParaRPr lang="en-US"/>
        </a:p>
      </dgm:t>
    </dgm:pt>
    <dgm:pt modelId="{E1CECBC4-299B-45B5-98E2-5C276540453B}" type="sibTrans" cxnId="{055E00A7-482A-4F8A-A6B9-BABEDCB05E56}">
      <dgm:prSet/>
      <dgm:spPr/>
      <dgm:t>
        <a:bodyPr/>
        <a:lstStyle/>
        <a:p>
          <a:endParaRPr lang="en-US"/>
        </a:p>
      </dgm:t>
    </dgm:pt>
    <dgm:pt modelId="{BCA96328-01C3-408A-87EC-F8E03C9B8D92}">
      <dgm:prSet/>
      <dgm:spPr/>
      <dgm:t>
        <a:bodyPr/>
        <a:lstStyle/>
        <a:p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location = "West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AA2ED4C-275A-4308-9E6C-4A3DE2FCE2A2}" type="parTrans" cxnId="{446E39AB-8313-435F-820B-2E6663B977B5}">
      <dgm:prSet/>
      <dgm:spPr/>
      <dgm:t>
        <a:bodyPr/>
        <a:lstStyle/>
        <a:p>
          <a:endParaRPr lang="en-US"/>
        </a:p>
      </dgm:t>
    </dgm:pt>
    <dgm:pt modelId="{79C6F5C6-747C-46EA-826F-220B63FA60F8}" type="sibTrans" cxnId="{446E39AB-8313-435F-820B-2E6663B977B5}">
      <dgm:prSet/>
      <dgm:spPr/>
      <dgm:t>
        <a:bodyPr/>
        <a:lstStyle/>
        <a:p>
          <a:endParaRPr lang="en-US"/>
        </a:p>
      </dgm:t>
    </dgm:pt>
    <dgm:pt modelId="{ACA1CE28-BB3F-4348-9164-A9201D525C40}">
      <dgm:prSet/>
      <dgm:spPr/>
      <dgm:t>
        <a:bodyPr/>
        <a:lstStyle/>
        <a:p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= "production-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rg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45E93FB-550C-4A02-89D2-7F28431929D5}" type="parTrans" cxnId="{93CF4CD3-8235-4813-A1AA-83F650647BFD}">
      <dgm:prSet/>
      <dgm:spPr/>
      <dgm:t>
        <a:bodyPr/>
        <a:lstStyle/>
        <a:p>
          <a:endParaRPr lang="en-US"/>
        </a:p>
      </dgm:t>
    </dgm:pt>
    <dgm:pt modelId="{95C3F933-F7A9-48C8-BE90-34FF1B7778B3}" type="sibTrans" cxnId="{93CF4CD3-8235-4813-A1AA-83F650647BFD}">
      <dgm:prSet/>
      <dgm:spPr/>
      <dgm:t>
        <a:bodyPr/>
        <a:lstStyle/>
        <a:p>
          <a:endParaRPr lang="en-US"/>
        </a:p>
      </dgm:t>
    </dgm:pt>
    <dgm:pt modelId="{DAEBA80D-64FB-4CD2-B6D9-112E54A640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Loading Variable Files:</a:t>
          </a:r>
          <a:endParaRPr lang="en-US"/>
        </a:p>
      </dgm:t>
    </dgm:pt>
    <dgm:pt modelId="{F543A90A-3B3C-4842-8023-D1E8BB365B7A}" type="parTrans" cxnId="{B1E376E6-E5B4-49CA-AFAC-A2B34CA265FD}">
      <dgm:prSet/>
      <dgm:spPr/>
      <dgm:t>
        <a:bodyPr/>
        <a:lstStyle/>
        <a:p>
          <a:endParaRPr lang="en-US"/>
        </a:p>
      </dgm:t>
    </dgm:pt>
    <dgm:pt modelId="{9F194A1B-8FD8-44BD-8A4B-E076C693924F}" type="sibTrans" cxnId="{B1E376E6-E5B4-49CA-AFAC-A2B34CA265FD}">
      <dgm:prSet/>
      <dgm:spPr/>
      <dgm:t>
        <a:bodyPr/>
        <a:lstStyle/>
        <a:p>
          <a:endParaRPr lang="en-US"/>
        </a:p>
      </dgm:t>
    </dgm:pt>
    <dgm:pt modelId="{D880538A-B20E-40D1-AE0E-9427CEF19C0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i="1" baseline="0" dirty="0"/>
            <a:t>Variables in 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i="1" baseline="0" dirty="0"/>
            <a:t>files are loaded automatically if they have standard names (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i="1" baseline="0" dirty="0"/>
            <a:t>), or you can specify them with the -var-file flag.</a:t>
          </a:r>
          <a:endParaRPr lang="en-US" dirty="0"/>
        </a:p>
      </dgm:t>
    </dgm:pt>
    <dgm:pt modelId="{23E87DBA-C0B5-47D3-A7B1-030BC11D04C4}" type="parTrans" cxnId="{12FF7A81-736C-4EE0-AC8B-60271B58652B}">
      <dgm:prSet/>
      <dgm:spPr/>
      <dgm:t>
        <a:bodyPr/>
        <a:lstStyle/>
        <a:p>
          <a:endParaRPr lang="en-US"/>
        </a:p>
      </dgm:t>
    </dgm:pt>
    <dgm:pt modelId="{36AC7D9D-C6B1-4810-BAA3-762265276CC3}" type="sibTrans" cxnId="{12FF7A81-736C-4EE0-AC8B-60271B58652B}">
      <dgm:prSet/>
      <dgm:spPr/>
      <dgm:t>
        <a:bodyPr/>
        <a:lstStyle/>
        <a:p>
          <a:endParaRPr lang="en-US"/>
        </a:p>
      </dgm:t>
    </dgm:pt>
    <dgm:pt modelId="{EC594122-1C0E-4B27-BE2B-A2694AC384E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i="1" baseline="0" dirty="0"/>
            <a:t>Example:</a:t>
          </a:r>
          <a:endParaRPr lang="en-US" dirty="0"/>
        </a:p>
      </dgm:t>
    </dgm:pt>
    <dgm:pt modelId="{441F2DFB-BC95-4ECB-AA2F-79D17F83901D}" type="parTrans" cxnId="{7F62A0FB-49C9-4DAE-A7E2-8744A6557DA1}">
      <dgm:prSet/>
      <dgm:spPr/>
      <dgm:t>
        <a:bodyPr/>
        <a:lstStyle/>
        <a:p>
          <a:endParaRPr lang="en-US"/>
        </a:p>
      </dgm:t>
    </dgm:pt>
    <dgm:pt modelId="{C9A40D3E-6EDA-4B96-93FB-4EA44B352B6E}" type="sibTrans" cxnId="{7F62A0FB-49C9-4DAE-A7E2-8744A6557DA1}">
      <dgm:prSet/>
      <dgm:spPr/>
      <dgm:t>
        <a:bodyPr/>
        <a:lstStyle/>
        <a:p>
          <a:endParaRPr lang="en-US"/>
        </a:p>
      </dgm:t>
    </dgm:pt>
    <dgm:pt modelId="{7CAF67B5-21BE-41E9-8F03-51A58D97F6B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-var-file="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prod.tfvars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82A019B-C20C-45BD-8D78-04E2AAC0AD1B}" type="parTrans" cxnId="{2A93C51D-5BDB-44BB-844D-85F309E45084}">
      <dgm:prSet/>
      <dgm:spPr/>
      <dgm:t>
        <a:bodyPr/>
        <a:lstStyle/>
        <a:p>
          <a:endParaRPr lang="en-US"/>
        </a:p>
      </dgm:t>
    </dgm:pt>
    <dgm:pt modelId="{A3A9FC70-4CC8-4A41-A454-04656D63B946}" type="sibTrans" cxnId="{2A93C51D-5BDB-44BB-844D-85F309E45084}">
      <dgm:prSet/>
      <dgm:spPr/>
      <dgm:t>
        <a:bodyPr/>
        <a:lstStyle/>
        <a:p>
          <a:endParaRPr lang="en-US"/>
        </a:p>
      </dgm:t>
    </dgm:pt>
    <dgm:pt modelId="{02F233DD-FE62-4AC8-A8A0-EC3D82A431D5}" type="pres">
      <dgm:prSet presAssocID="{55C5D233-E9C5-439D-A4AE-A75710E09AFA}" presName="root" presStyleCnt="0">
        <dgm:presLayoutVars>
          <dgm:dir/>
          <dgm:resizeHandles val="exact"/>
        </dgm:presLayoutVars>
      </dgm:prSet>
      <dgm:spPr/>
    </dgm:pt>
    <dgm:pt modelId="{683E0704-4BBF-4055-BF67-B9FDCE6417D3}" type="pres">
      <dgm:prSet presAssocID="{DC598373-7F1C-4860-9ED0-CB2489527957}" presName="compNode" presStyleCnt="0"/>
      <dgm:spPr/>
    </dgm:pt>
    <dgm:pt modelId="{53C4462D-2FE2-4506-9762-81DE82177B3F}" type="pres">
      <dgm:prSet presAssocID="{DC598373-7F1C-4860-9ED0-CB24895279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F85E8D4-3F75-4727-B47F-F5596905CE89}" type="pres">
      <dgm:prSet presAssocID="{DC598373-7F1C-4860-9ED0-CB2489527957}" presName="iconSpace" presStyleCnt="0"/>
      <dgm:spPr/>
    </dgm:pt>
    <dgm:pt modelId="{F8233003-A6E3-4594-BC1F-14AC51EA8DD6}" type="pres">
      <dgm:prSet presAssocID="{DC598373-7F1C-4860-9ED0-CB2489527957}" presName="parTx" presStyleLbl="revTx" presStyleIdx="0" presStyleCnt="4">
        <dgm:presLayoutVars>
          <dgm:chMax val="0"/>
          <dgm:chPref val="0"/>
        </dgm:presLayoutVars>
      </dgm:prSet>
      <dgm:spPr/>
    </dgm:pt>
    <dgm:pt modelId="{0FB421B6-273D-40CC-B2DD-3E7FB3655F27}" type="pres">
      <dgm:prSet presAssocID="{DC598373-7F1C-4860-9ED0-CB2489527957}" presName="txSpace" presStyleCnt="0"/>
      <dgm:spPr/>
    </dgm:pt>
    <dgm:pt modelId="{C6710768-CA40-4436-B722-A414D3E1F1B1}" type="pres">
      <dgm:prSet presAssocID="{DC598373-7F1C-4860-9ED0-CB2489527957}" presName="desTx" presStyleLbl="revTx" presStyleIdx="1" presStyleCnt="4" custScaleX="123762">
        <dgm:presLayoutVars/>
      </dgm:prSet>
      <dgm:spPr/>
    </dgm:pt>
    <dgm:pt modelId="{F0732CFC-73E2-4DE1-B790-07440AF3E2A5}" type="pres">
      <dgm:prSet presAssocID="{4034FBCC-4837-48DC-A72C-B1FBACD22D22}" presName="sibTrans" presStyleCnt="0"/>
      <dgm:spPr/>
    </dgm:pt>
    <dgm:pt modelId="{C5131DB6-00ED-4A33-A40E-4AF961ADB3A2}" type="pres">
      <dgm:prSet presAssocID="{DAEBA80D-64FB-4CD2-B6D9-112E54A640D4}" presName="compNode" presStyleCnt="0"/>
      <dgm:spPr/>
    </dgm:pt>
    <dgm:pt modelId="{7A0D8CB7-1CFD-41BC-B5A4-58A425B811AE}" type="pres">
      <dgm:prSet presAssocID="{DAEBA80D-64FB-4CD2-B6D9-112E54A640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3CBB385-002B-4714-B161-16B2795D06C2}" type="pres">
      <dgm:prSet presAssocID="{DAEBA80D-64FB-4CD2-B6D9-112E54A640D4}" presName="iconSpace" presStyleCnt="0"/>
      <dgm:spPr/>
    </dgm:pt>
    <dgm:pt modelId="{6F828A9B-4D97-4DF0-9A4B-B39D168251FC}" type="pres">
      <dgm:prSet presAssocID="{DAEBA80D-64FB-4CD2-B6D9-112E54A640D4}" presName="parTx" presStyleLbl="revTx" presStyleIdx="2" presStyleCnt="4">
        <dgm:presLayoutVars>
          <dgm:chMax val="0"/>
          <dgm:chPref val="0"/>
        </dgm:presLayoutVars>
      </dgm:prSet>
      <dgm:spPr/>
    </dgm:pt>
    <dgm:pt modelId="{24764412-D00D-445C-9391-087CC79B21B4}" type="pres">
      <dgm:prSet presAssocID="{DAEBA80D-64FB-4CD2-B6D9-112E54A640D4}" presName="txSpace" presStyleCnt="0"/>
      <dgm:spPr/>
    </dgm:pt>
    <dgm:pt modelId="{FD389BAB-5DA8-480A-9793-BFAFD839B80D}" type="pres">
      <dgm:prSet presAssocID="{DAEBA80D-64FB-4CD2-B6D9-112E54A640D4}" presName="desTx" presStyleLbl="revTx" presStyleIdx="3" presStyleCnt="4" custScaleX="127472">
        <dgm:presLayoutVars/>
      </dgm:prSet>
      <dgm:spPr/>
    </dgm:pt>
  </dgm:ptLst>
  <dgm:cxnLst>
    <dgm:cxn modelId="{5E3F1A09-8AE6-445D-8FE6-7C3D7D1DF5DE}" type="presOf" srcId="{DAEBA80D-64FB-4CD2-B6D9-112E54A640D4}" destId="{6F828A9B-4D97-4DF0-9A4B-B39D168251FC}" srcOrd="0" destOrd="0" presId="urn:microsoft.com/office/officeart/2018/5/layout/CenteredIconLabelDescriptionList"/>
    <dgm:cxn modelId="{8EEA630D-8410-4497-8C07-FBB42B98606D}" type="presOf" srcId="{8929476D-8C2E-476A-8A21-0C35773B1A0C}" destId="{C6710768-CA40-4436-B722-A414D3E1F1B1}" srcOrd="0" destOrd="0" presId="urn:microsoft.com/office/officeart/2018/5/layout/CenteredIconLabelDescriptionList"/>
    <dgm:cxn modelId="{DAF76F12-FBBC-4CE6-92E5-F3D82ADA82D1}" type="presOf" srcId="{7CAF67B5-21BE-41E9-8F03-51A58D97F6B1}" destId="{FD389BAB-5DA8-480A-9793-BFAFD839B80D}" srcOrd="0" destOrd="2" presId="urn:microsoft.com/office/officeart/2018/5/layout/CenteredIconLabelDescriptionList"/>
    <dgm:cxn modelId="{E555BF19-3060-440E-9BB7-4761C01A74F2}" type="presOf" srcId="{0BA50F69-9BD1-4E6E-A0C9-866A924294AF}" destId="{C6710768-CA40-4436-B722-A414D3E1F1B1}" srcOrd="0" destOrd="1" presId="urn:microsoft.com/office/officeart/2018/5/layout/CenteredIconLabelDescriptionList"/>
    <dgm:cxn modelId="{2A93C51D-5BDB-44BB-844D-85F309E45084}" srcId="{DAEBA80D-64FB-4CD2-B6D9-112E54A640D4}" destId="{7CAF67B5-21BE-41E9-8F03-51A58D97F6B1}" srcOrd="2" destOrd="0" parTransId="{F82A019B-C20C-45BD-8D78-04E2AAC0AD1B}" sibTransId="{A3A9FC70-4CC8-4A41-A454-04656D63B946}"/>
    <dgm:cxn modelId="{2A896234-11CF-47C3-9C0F-9F3D7ABF7B8F}" type="presOf" srcId="{BCA96328-01C3-408A-87EC-F8E03C9B8D92}" destId="{C6710768-CA40-4436-B722-A414D3E1F1B1}" srcOrd="0" destOrd="2" presId="urn:microsoft.com/office/officeart/2018/5/layout/CenteredIconLabelDescriptionList"/>
    <dgm:cxn modelId="{F5998D6A-721E-4DE1-804F-E890B8FF592B}" type="presOf" srcId="{ACA1CE28-BB3F-4348-9164-A9201D525C40}" destId="{C6710768-CA40-4436-B722-A414D3E1F1B1}" srcOrd="0" destOrd="3" presId="urn:microsoft.com/office/officeart/2018/5/layout/CenteredIconLabelDescriptionList"/>
    <dgm:cxn modelId="{12FF7A81-736C-4EE0-AC8B-60271B58652B}" srcId="{DAEBA80D-64FB-4CD2-B6D9-112E54A640D4}" destId="{D880538A-B20E-40D1-AE0E-9427CEF19C02}" srcOrd="0" destOrd="0" parTransId="{23E87DBA-C0B5-47D3-A7B1-030BC11D04C4}" sibTransId="{36AC7D9D-C6B1-4810-BAA3-762265276CC3}"/>
    <dgm:cxn modelId="{055E00A7-482A-4F8A-A6B9-BABEDCB05E56}" srcId="{DC598373-7F1C-4860-9ED0-CB2489527957}" destId="{0BA50F69-9BD1-4E6E-A0C9-866A924294AF}" srcOrd="1" destOrd="0" parTransId="{2359A961-4F29-4DA6-834C-D7FA32007DFB}" sibTransId="{E1CECBC4-299B-45B5-98E2-5C276540453B}"/>
    <dgm:cxn modelId="{1D0562A7-BB3E-4463-9A83-B929180DA2B1}" type="presOf" srcId="{D880538A-B20E-40D1-AE0E-9427CEF19C02}" destId="{FD389BAB-5DA8-480A-9793-BFAFD839B80D}" srcOrd="0" destOrd="0" presId="urn:microsoft.com/office/officeart/2018/5/layout/CenteredIconLabelDescriptionList"/>
    <dgm:cxn modelId="{446E39AB-8313-435F-820B-2E6663B977B5}" srcId="{0BA50F69-9BD1-4E6E-A0C9-866A924294AF}" destId="{BCA96328-01C3-408A-87EC-F8E03C9B8D92}" srcOrd="0" destOrd="0" parTransId="{6AA2ED4C-275A-4308-9E6C-4A3DE2FCE2A2}" sibTransId="{79C6F5C6-747C-46EA-826F-220B63FA60F8}"/>
    <dgm:cxn modelId="{461F37AD-0D33-49DC-A5D5-70A4889E3583}" srcId="{DC598373-7F1C-4860-9ED0-CB2489527957}" destId="{8929476D-8C2E-476A-8A21-0C35773B1A0C}" srcOrd="0" destOrd="0" parTransId="{4BCD5694-446A-4FA1-B269-F659B87B8BCC}" sibTransId="{EBCF8FEC-2B00-4F1E-BD8D-78FB15682BCE}"/>
    <dgm:cxn modelId="{BE8A4DB9-EB62-4E66-BAF4-9B0F68996551}" type="presOf" srcId="{55C5D233-E9C5-439D-A4AE-A75710E09AFA}" destId="{02F233DD-FE62-4AC8-A8A0-EC3D82A431D5}" srcOrd="0" destOrd="0" presId="urn:microsoft.com/office/officeart/2018/5/layout/CenteredIconLabelDescriptionList"/>
    <dgm:cxn modelId="{DFAF8CCD-CCB0-4B7B-8BA5-81456301836B}" srcId="{55C5D233-E9C5-439D-A4AE-A75710E09AFA}" destId="{DC598373-7F1C-4860-9ED0-CB2489527957}" srcOrd="0" destOrd="0" parTransId="{ED9EAE5B-6EF2-4689-93AA-0B9517669D5A}" sibTransId="{4034FBCC-4837-48DC-A72C-B1FBACD22D22}"/>
    <dgm:cxn modelId="{93CF4CD3-8235-4813-A1AA-83F650647BFD}" srcId="{0BA50F69-9BD1-4E6E-A0C9-866A924294AF}" destId="{ACA1CE28-BB3F-4348-9164-A9201D525C40}" srcOrd="1" destOrd="0" parTransId="{945E93FB-550C-4A02-89D2-7F28431929D5}" sibTransId="{95C3F933-F7A9-48C8-BE90-34FF1B7778B3}"/>
    <dgm:cxn modelId="{FF9A69D8-C6DA-437A-ADA0-7470443076D1}" type="presOf" srcId="{DC598373-7F1C-4860-9ED0-CB2489527957}" destId="{F8233003-A6E3-4594-BC1F-14AC51EA8DD6}" srcOrd="0" destOrd="0" presId="urn:microsoft.com/office/officeart/2018/5/layout/CenteredIconLabelDescriptionList"/>
    <dgm:cxn modelId="{B1E376E6-E5B4-49CA-AFAC-A2B34CA265FD}" srcId="{55C5D233-E9C5-439D-A4AE-A75710E09AFA}" destId="{DAEBA80D-64FB-4CD2-B6D9-112E54A640D4}" srcOrd="1" destOrd="0" parTransId="{F543A90A-3B3C-4842-8023-D1E8BB365B7A}" sibTransId="{9F194A1B-8FD8-44BD-8A4B-E076C693924F}"/>
    <dgm:cxn modelId="{562A5CEF-0101-426B-91F1-C217245BDB99}" type="presOf" srcId="{EC594122-1C0E-4B27-BE2B-A2694AC384E7}" destId="{FD389BAB-5DA8-480A-9793-BFAFD839B80D}" srcOrd="0" destOrd="1" presId="urn:microsoft.com/office/officeart/2018/5/layout/CenteredIconLabelDescriptionList"/>
    <dgm:cxn modelId="{7F62A0FB-49C9-4DAE-A7E2-8744A6557DA1}" srcId="{DAEBA80D-64FB-4CD2-B6D9-112E54A640D4}" destId="{EC594122-1C0E-4B27-BE2B-A2694AC384E7}" srcOrd="1" destOrd="0" parTransId="{441F2DFB-BC95-4ECB-AA2F-79D17F83901D}" sibTransId="{C9A40D3E-6EDA-4B96-93FB-4EA44B352B6E}"/>
    <dgm:cxn modelId="{6101C441-D740-4396-9C55-66F9F4C414A3}" type="presParOf" srcId="{02F233DD-FE62-4AC8-A8A0-EC3D82A431D5}" destId="{683E0704-4BBF-4055-BF67-B9FDCE6417D3}" srcOrd="0" destOrd="0" presId="urn:microsoft.com/office/officeart/2018/5/layout/CenteredIconLabelDescriptionList"/>
    <dgm:cxn modelId="{19FA42B6-4E67-482A-9FA9-3BBD92E3DD18}" type="presParOf" srcId="{683E0704-4BBF-4055-BF67-B9FDCE6417D3}" destId="{53C4462D-2FE2-4506-9762-81DE82177B3F}" srcOrd="0" destOrd="0" presId="urn:microsoft.com/office/officeart/2018/5/layout/CenteredIconLabelDescriptionList"/>
    <dgm:cxn modelId="{1E35D07F-5933-4D3D-B1DC-4BF9EED02FF0}" type="presParOf" srcId="{683E0704-4BBF-4055-BF67-B9FDCE6417D3}" destId="{5F85E8D4-3F75-4727-B47F-F5596905CE89}" srcOrd="1" destOrd="0" presId="urn:microsoft.com/office/officeart/2018/5/layout/CenteredIconLabelDescriptionList"/>
    <dgm:cxn modelId="{9CE6B7DD-F7C9-4C1D-8C72-C5D14CF21624}" type="presParOf" srcId="{683E0704-4BBF-4055-BF67-B9FDCE6417D3}" destId="{F8233003-A6E3-4594-BC1F-14AC51EA8DD6}" srcOrd="2" destOrd="0" presId="urn:microsoft.com/office/officeart/2018/5/layout/CenteredIconLabelDescriptionList"/>
    <dgm:cxn modelId="{B06BA54E-A61E-4F11-B419-96034F65BC78}" type="presParOf" srcId="{683E0704-4BBF-4055-BF67-B9FDCE6417D3}" destId="{0FB421B6-273D-40CC-B2DD-3E7FB3655F27}" srcOrd="3" destOrd="0" presId="urn:microsoft.com/office/officeart/2018/5/layout/CenteredIconLabelDescriptionList"/>
    <dgm:cxn modelId="{5EE31F6D-2806-4AAA-BAA8-3AB7E76E789D}" type="presParOf" srcId="{683E0704-4BBF-4055-BF67-B9FDCE6417D3}" destId="{C6710768-CA40-4436-B722-A414D3E1F1B1}" srcOrd="4" destOrd="0" presId="urn:microsoft.com/office/officeart/2018/5/layout/CenteredIconLabelDescriptionList"/>
    <dgm:cxn modelId="{8D7BAF93-60FE-4CAA-9A35-348005833EA3}" type="presParOf" srcId="{02F233DD-FE62-4AC8-A8A0-EC3D82A431D5}" destId="{F0732CFC-73E2-4DE1-B790-07440AF3E2A5}" srcOrd="1" destOrd="0" presId="urn:microsoft.com/office/officeart/2018/5/layout/CenteredIconLabelDescriptionList"/>
    <dgm:cxn modelId="{4236D136-8C60-4548-B278-AA3BE3DC92FA}" type="presParOf" srcId="{02F233DD-FE62-4AC8-A8A0-EC3D82A431D5}" destId="{C5131DB6-00ED-4A33-A40E-4AF961ADB3A2}" srcOrd="2" destOrd="0" presId="urn:microsoft.com/office/officeart/2018/5/layout/CenteredIconLabelDescriptionList"/>
    <dgm:cxn modelId="{6C2F3A4B-B220-4158-BED3-646EDABFE94E}" type="presParOf" srcId="{C5131DB6-00ED-4A33-A40E-4AF961ADB3A2}" destId="{7A0D8CB7-1CFD-41BC-B5A4-58A425B811AE}" srcOrd="0" destOrd="0" presId="urn:microsoft.com/office/officeart/2018/5/layout/CenteredIconLabelDescriptionList"/>
    <dgm:cxn modelId="{C74129F2-EE4F-42D9-944F-8289451E94FD}" type="presParOf" srcId="{C5131DB6-00ED-4A33-A40E-4AF961ADB3A2}" destId="{C3CBB385-002B-4714-B161-16B2795D06C2}" srcOrd="1" destOrd="0" presId="urn:microsoft.com/office/officeart/2018/5/layout/CenteredIconLabelDescriptionList"/>
    <dgm:cxn modelId="{94B7A351-C46C-49D2-AAE9-F75468EF2CD2}" type="presParOf" srcId="{C5131DB6-00ED-4A33-A40E-4AF961ADB3A2}" destId="{6F828A9B-4D97-4DF0-9A4B-B39D168251FC}" srcOrd="2" destOrd="0" presId="urn:microsoft.com/office/officeart/2018/5/layout/CenteredIconLabelDescriptionList"/>
    <dgm:cxn modelId="{E561E365-9C3B-4AEC-BA6A-FC4109A55901}" type="presParOf" srcId="{C5131DB6-00ED-4A33-A40E-4AF961ADB3A2}" destId="{24764412-D00D-445C-9391-087CC79B21B4}" srcOrd="3" destOrd="0" presId="urn:microsoft.com/office/officeart/2018/5/layout/CenteredIconLabelDescriptionList"/>
    <dgm:cxn modelId="{0A518BC0-2BF7-411E-8734-BC0B00250031}" type="presParOf" srcId="{C5131DB6-00ED-4A33-A40E-4AF961ADB3A2}" destId="{FD389BAB-5DA8-480A-9793-BFAFD839B8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95D238-0C49-47EB-B255-B3D077BE793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6E2335-2D8F-4EA5-A4E5-B6D3E160B52C}">
      <dgm:prSet/>
      <dgm:spPr/>
      <dgm:t>
        <a:bodyPr/>
        <a:lstStyle/>
        <a:p>
          <a:r>
            <a:rPr lang="en-US" baseline="0" dirty="0"/>
            <a:t>Terraform loads variables in a specific order:</a:t>
          </a:r>
          <a:endParaRPr lang="en-US" dirty="0"/>
        </a:p>
      </dgm:t>
    </dgm:pt>
    <dgm:pt modelId="{F49D2560-3234-40C1-A8F5-30755829216E}" type="parTrans" cxnId="{2E6D60AF-2F35-465B-9DC6-F0B88B9B6DB4}">
      <dgm:prSet/>
      <dgm:spPr/>
      <dgm:t>
        <a:bodyPr/>
        <a:lstStyle/>
        <a:p>
          <a:endParaRPr lang="en-US"/>
        </a:p>
      </dgm:t>
    </dgm:pt>
    <dgm:pt modelId="{26BE5652-7894-4030-9DBF-5B4A221F6837}" type="sibTrans" cxnId="{2E6D60AF-2F35-465B-9DC6-F0B88B9B6DB4}">
      <dgm:prSet/>
      <dgm:spPr/>
      <dgm:t>
        <a:bodyPr/>
        <a:lstStyle/>
        <a:p>
          <a:endParaRPr lang="en-US"/>
        </a:p>
      </dgm:t>
    </dgm:pt>
    <dgm:pt modelId="{11F95425-411B-4145-8031-6603E6FD1060}">
      <dgm:prSet/>
      <dgm:spPr/>
      <dgm:t>
        <a:bodyPr/>
        <a:lstStyle/>
        <a:p>
          <a:r>
            <a:rPr lang="en-US" i="1" baseline="0"/>
            <a:t>Command-line flags: Variables passed directly to Terraform using -var or -var-file.</a:t>
          </a:r>
          <a:endParaRPr lang="en-US"/>
        </a:p>
      </dgm:t>
    </dgm:pt>
    <dgm:pt modelId="{B0F9D064-611D-41C0-8AB1-8B230E0EA6E9}" type="parTrans" cxnId="{15C5C8F6-978E-4E32-8A1F-12D498FDB40F}">
      <dgm:prSet/>
      <dgm:spPr/>
      <dgm:t>
        <a:bodyPr/>
        <a:lstStyle/>
        <a:p>
          <a:endParaRPr lang="en-US"/>
        </a:p>
      </dgm:t>
    </dgm:pt>
    <dgm:pt modelId="{3787D1B4-9550-4DFC-9F61-2A4D188C6B8E}" type="sibTrans" cxnId="{15C5C8F6-978E-4E32-8A1F-12D498FDB40F}">
      <dgm:prSet/>
      <dgm:spPr/>
      <dgm:t>
        <a:bodyPr/>
        <a:lstStyle/>
        <a:p>
          <a:endParaRPr lang="en-US"/>
        </a:p>
      </dgm:t>
    </dgm:pt>
    <dgm:pt modelId="{7710EA35-EE60-47D1-9BC4-2DE03F52311B}">
      <dgm:prSet/>
      <dgm:spPr/>
      <dgm:t>
        <a:bodyPr/>
        <a:lstStyle/>
        <a:p>
          <a:r>
            <a:rPr lang="en-US" i="1" baseline="0"/>
            <a:t>Environment variables: Variables set in the environment using the TF_VAR_ prefix.</a:t>
          </a:r>
          <a:endParaRPr lang="en-US"/>
        </a:p>
      </dgm:t>
    </dgm:pt>
    <dgm:pt modelId="{E5B2D0C8-0968-4B99-A872-F0F6358F1408}" type="parTrans" cxnId="{58E64D04-0DA8-48E5-A72E-9DF1A1038039}">
      <dgm:prSet/>
      <dgm:spPr/>
      <dgm:t>
        <a:bodyPr/>
        <a:lstStyle/>
        <a:p>
          <a:endParaRPr lang="en-US"/>
        </a:p>
      </dgm:t>
    </dgm:pt>
    <dgm:pt modelId="{63A766E5-714A-40E5-9848-E12CCB4A3598}" type="sibTrans" cxnId="{58E64D04-0DA8-48E5-A72E-9DF1A1038039}">
      <dgm:prSet/>
      <dgm:spPr/>
      <dgm:t>
        <a:bodyPr/>
        <a:lstStyle/>
        <a:p>
          <a:endParaRPr lang="en-US"/>
        </a:p>
      </dgm:t>
    </dgm:pt>
    <dgm:pt modelId="{0AE5A21F-064A-42CA-B1E2-DFDC9F04F607}">
      <dgm:prSet/>
      <dgm:spPr/>
      <dgm:t>
        <a:bodyPr/>
        <a:lstStyle/>
        <a:p>
          <a:r>
            <a:rPr lang="en-US" i="1" baseline="0"/>
            <a:t>.tfvars files: Variables defined in files such as terraform.tfvars.</a:t>
          </a:r>
          <a:endParaRPr lang="en-US"/>
        </a:p>
      </dgm:t>
    </dgm:pt>
    <dgm:pt modelId="{373A75C9-AD17-46E4-BC9C-934047E0C09B}" type="parTrans" cxnId="{DE3C4F45-D980-49C8-B560-D029EDC8F568}">
      <dgm:prSet/>
      <dgm:spPr/>
      <dgm:t>
        <a:bodyPr/>
        <a:lstStyle/>
        <a:p>
          <a:endParaRPr lang="en-US"/>
        </a:p>
      </dgm:t>
    </dgm:pt>
    <dgm:pt modelId="{6DC93827-652C-45A1-B8CC-2D37B053D8FE}" type="sibTrans" cxnId="{DE3C4F45-D980-49C8-B560-D029EDC8F568}">
      <dgm:prSet/>
      <dgm:spPr/>
      <dgm:t>
        <a:bodyPr/>
        <a:lstStyle/>
        <a:p>
          <a:endParaRPr lang="en-US"/>
        </a:p>
      </dgm:t>
    </dgm:pt>
    <dgm:pt modelId="{8DF19FAD-E562-4ABB-B119-605BF7DC97A4}">
      <dgm:prSet/>
      <dgm:spPr/>
      <dgm:t>
        <a:bodyPr/>
        <a:lstStyle/>
        <a:p>
          <a:r>
            <a:rPr lang="en-US" i="1" baseline="0" dirty="0"/>
            <a:t>Default values: Defined in the variable block itself.</a:t>
          </a:r>
          <a:endParaRPr lang="en-US" dirty="0"/>
        </a:p>
      </dgm:t>
    </dgm:pt>
    <dgm:pt modelId="{8C0E223A-4EBF-405B-9566-6C7AEA7AC169}" type="parTrans" cxnId="{73FD22DD-72CE-40E6-A59E-FC0D97E9579D}">
      <dgm:prSet/>
      <dgm:spPr/>
      <dgm:t>
        <a:bodyPr/>
        <a:lstStyle/>
        <a:p>
          <a:endParaRPr lang="en-US"/>
        </a:p>
      </dgm:t>
    </dgm:pt>
    <dgm:pt modelId="{37428844-1C20-4975-A653-C98FAD3D507B}" type="sibTrans" cxnId="{73FD22DD-72CE-40E6-A59E-FC0D97E9579D}">
      <dgm:prSet/>
      <dgm:spPr/>
      <dgm:t>
        <a:bodyPr/>
        <a:lstStyle/>
        <a:p>
          <a:endParaRPr lang="en-US"/>
        </a:p>
      </dgm:t>
    </dgm:pt>
    <dgm:pt modelId="{C3D8C35C-4566-4975-B158-41B18E7D5D81}">
      <dgm:prSet/>
      <dgm:spPr/>
      <dgm:t>
        <a:bodyPr/>
        <a:lstStyle/>
        <a:p>
          <a:r>
            <a:rPr lang="en-US" baseline="0"/>
            <a:t>Example:</a:t>
          </a:r>
          <a:endParaRPr lang="en-US"/>
        </a:p>
      </dgm:t>
    </dgm:pt>
    <dgm:pt modelId="{BCBE2D17-665C-4442-8D6E-535119BAF8A1}" type="parTrans" cxnId="{6B823E49-2677-4F25-86DB-1F1E81B804E2}">
      <dgm:prSet/>
      <dgm:spPr/>
      <dgm:t>
        <a:bodyPr/>
        <a:lstStyle/>
        <a:p>
          <a:endParaRPr lang="en-US"/>
        </a:p>
      </dgm:t>
    </dgm:pt>
    <dgm:pt modelId="{9783DBFE-322D-4BE6-8067-B2E4E88DC096}" type="sibTrans" cxnId="{6B823E49-2677-4F25-86DB-1F1E81B804E2}">
      <dgm:prSet/>
      <dgm:spPr/>
      <dgm:t>
        <a:bodyPr/>
        <a:lstStyle/>
        <a:p>
          <a:endParaRPr lang="en-US"/>
        </a:p>
      </dgm:t>
    </dgm:pt>
    <dgm:pt modelId="{FC567689-A4FE-48CC-9D3B-D016759E3F1B}">
      <dgm:prSet/>
      <dgm:spPr/>
      <dgm:t>
        <a:bodyPr/>
        <a:lstStyle/>
        <a:p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-var="location=Central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168D2BC-2485-431F-A297-EAE37665BCD5}" type="parTrans" cxnId="{970A3380-31EC-44B2-B607-F282D1CAEC41}">
      <dgm:prSet/>
      <dgm:spPr/>
      <dgm:t>
        <a:bodyPr/>
        <a:lstStyle/>
        <a:p>
          <a:endParaRPr lang="en-US"/>
        </a:p>
      </dgm:t>
    </dgm:pt>
    <dgm:pt modelId="{EBE61A9F-4766-4955-A25A-E54D63C8A8B0}" type="sibTrans" cxnId="{970A3380-31EC-44B2-B607-F282D1CAEC41}">
      <dgm:prSet/>
      <dgm:spPr/>
      <dgm:t>
        <a:bodyPr/>
        <a:lstStyle/>
        <a:p>
          <a:endParaRPr lang="en-US"/>
        </a:p>
      </dgm:t>
    </dgm:pt>
    <dgm:pt modelId="{40F92897-497B-2E4F-8976-E33D2736EB2A}" type="pres">
      <dgm:prSet presAssocID="{1695D238-0C49-47EB-B255-B3D077BE7930}" presName="linear" presStyleCnt="0">
        <dgm:presLayoutVars>
          <dgm:animLvl val="lvl"/>
          <dgm:resizeHandles val="exact"/>
        </dgm:presLayoutVars>
      </dgm:prSet>
      <dgm:spPr/>
    </dgm:pt>
    <dgm:pt modelId="{B2DA7A38-2784-CA44-942F-D43E20A7268C}" type="pres">
      <dgm:prSet presAssocID="{6B6E2335-2D8F-4EA5-A4E5-B6D3E160B5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D55B87-422F-9F40-B726-19089D7D0B61}" type="pres">
      <dgm:prSet presAssocID="{6B6E2335-2D8F-4EA5-A4E5-B6D3E160B52C}" presName="childText" presStyleLbl="revTx" presStyleIdx="0" presStyleCnt="2">
        <dgm:presLayoutVars>
          <dgm:bulletEnabled val="1"/>
        </dgm:presLayoutVars>
      </dgm:prSet>
      <dgm:spPr/>
    </dgm:pt>
    <dgm:pt modelId="{67541120-3D9A-534B-85F9-320278D04607}" type="pres">
      <dgm:prSet presAssocID="{C3D8C35C-4566-4975-B158-41B18E7D5D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846F4D-0122-444A-AB1A-3F5247D4C875}" type="pres">
      <dgm:prSet presAssocID="{C3D8C35C-4566-4975-B158-41B18E7D5D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E64D04-0DA8-48E5-A72E-9DF1A1038039}" srcId="{6B6E2335-2D8F-4EA5-A4E5-B6D3E160B52C}" destId="{7710EA35-EE60-47D1-9BC4-2DE03F52311B}" srcOrd="1" destOrd="0" parTransId="{E5B2D0C8-0968-4B99-A872-F0F6358F1408}" sibTransId="{63A766E5-714A-40E5-9848-E12CCB4A3598}"/>
    <dgm:cxn modelId="{A0C5D307-1748-0C45-9F06-2ACC255D3EF2}" type="presOf" srcId="{1695D238-0C49-47EB-B255-B3D077BE7930}" destId="{40F92897-497B-2E4F-8976-E33D2736EB2A}" srcOrd="0" destOrd="0" presId="urn:microsoft.com/office/officeart/2005/8/layout/vList2"/>
    <dgm:cxn modelId="{06E4482C-F458-D24A-B8ED-2F8E102F5FC5}" type="presOf" srcId="{FC567689-A4FE-48CC-9D3B-D016759E3F1B}" destId="{B4846F4D-0122-444A-AB1A-3F5247D4C875}" srcOrd="0" destOrd="0" presId="urn:microsoft.com/office/officeart/2005/8/layout/vList2"/>
    <dgm:cxn modelId="{DE3C4F45-D980-49C8-B560-D029EDC8F568}" srcId="{6B6E2335-2D8F-4EA5-A4E5-B6D3E160B52C}" destId="{0AE5A21F-064A-42CA-B1E2-DFDC9F04F607}" srcOrd="2" destOrd="0" parTransId="{373A75C9-AD17-46E4-BC9C-934047E0C09B}" sibTransId="{6DC93827-652C-45A1-B8CC-2D37B053D8FE}"/>
    <dgm:cxn modelId="{6B823E49-2677-4F25-86DB-1F1E81B804E2}" srcId="{1695D238-0C49-47EB-B255-B3D077BE7930}" destId="{C3D8C35C-4566-4975-B158-41B18E7D5D81}" srcOrd="1" destOrd="0" parTransId="{BCBE2D17-665C-4442-8D6E-535119BAF8A1}" sibTransId="{9783DBFE-322D-4BE6-8067-B2E4E88DC096}"/>
    <dgm:cxn modelId="{AC8AA055-947F-8544-AD98-FB6D5948C83E}" type="presOf" srcId="{C3D8C35C-4566-4975-B158-41B18E7D5D81}" destId="{67541120-3D9A-534B-85F9-320278D04607}" srcOrd="0" destOrd="0" presId="urn:microsoft.com/office/officeart/2005/8/layout/vList2"/>
    <dgm:cxn modelId="{970A3380-31EC-44B2-B607-F282D1CAEC41}" srcId="{C3D8C35C-4566-4975-B158-41B18E7D5D81}" destId="{FC567689-A4FE-48CC-9D3B-D016759E3F1B}" srcOrd="0" destOrd="0" parTransId="{B168D2BC-2485-431F-A297-EAE37665BCD5}" sibTransId="{EBE61A9F-4766-4955-A25A-E54D63C8A8B0}"/>
    <dgm:cxn modelId="{2376DE84-4EA6-7744-B7D7-D672B7BA27DC}" type="presOf" srcId="{7710EA35-EE60-47D1-9BC4-2DE03F52311B}" destId="{38D55B87-422F-9F40-B726-19089D7D0B61}" srcOrd="0" destOrd="1" presId="urn:microsoft.com/office/officeart/2005/8/layout/vList2"/>
    <dgm:cxn modelId="{823C2399-7D34-9143-A44B-EAA6E8A03A29}" type="presOf" srcId="{11F95425-411B-4145-8031-6603E6FD1060}" destId="{38D55B87-422F-9F40-B726-19089D7D0B61}" srcOrd="0" destOrd="0" presId="urn:microsoft.com/office/officeart/2005/8/layout/vList2"/>
    <dgm:cxn modelId="{D74A8DA7-9994-F044-84BC-3799F753EB50}" type="presOf" srcId="{6B6E2335-2D8F-4EA5-A4E5-B6D3E160B52C}" destId="{B2DA7A38-2784-CA44-942F-D43E20A7268C}" srcOrd="0" destOrd="0" presId="urn:microsoft.com/office/officeart/2005/8/layout/vList2"/>
    <dgm:cxn modelId="{2E6D60AF-2F35-465B-9DC6-F0B88B9B6DB4}" srcId="{1695D238-0C49-47EB-B255-B3D077BE7930}" destId="{6B6E2335-2D8F-4EA5-A4E5-B6D3E160B52C}" srcOrd="0" destOrd="0" parTransId="{F49D2560-3234-40C1-A8F5-30755829216E}" sibTransId="{26BE5652-7894-4030-9DBF-5B4A221F6837}"/>
    <dgm:cxn modelId="{73FD22DD-72CE-40E6-A59E-FC0D97E9579D}" srcId="{6B6E2335-2D8F-4EA5-A4E5-B6D3E160B52C}" destId="{8DF19FAD-E562-4ABB-B119-605BF7DC97A4}" srcOrd="3" destOrd="0" parTransId="{8C0E223A-4EBF-405B-9566-6C7AEA7AC169}" sibTransId="{37428844-1C20-4975-A653-C98FAD3D507B}"/>
    <dgm:cxn modelId="{73A88DEA-7679-AD4A-8166-274B6BA0407C}" type="presOf" srcId="{8DF19FAD-E562-4ABB-B119-605BF7DC97A4}" destId="{38D55B87-422F-9F40-B726-19089D7D0B61}" srcOrd="0" destOrd="3" presId="urn:microsoft.com/office/officeart/2005/8/layout/vList2"/>
    <dgm:cxn modelId="{15C5C8F6-978E-4E32-8A1F-12D498FDB40F}" srcId="{6B6E2335-2D8F-4EA5-A4E5-B6D3E160B52C}" destId="{11F95425-411B-4145-8031-6603E6FD1060}" srcOrd="0" destOrd="0" parTransId="{B0F9D064-611D-41C0-8AB1-8B230E0EA6E9}" sibTransId="{3787D1B4-9550-4DFC-9F61-2A4D188C6B8E}"/>
    <dgm:cxn modelId="{8E7B52FB-9156-084F-94AE-82A274739108}" type="presOf" srcId="{0AE5A21F-064A-42CA-B1E2-DFDC9F04F607}" destId="{38D55B87-422F-9F40-B726-19089D7D0B61}" srcOrd="0" destOrd="2" presId="urn:microsoft.com/office/officeart/2005/8/layout/vList2"/>
    <dgm:cxn modelId="{4A359437-9A01-2247-A3B4-889AA81B845C}" type="presParOf" srcId="{40F92897-497B-2E4F-8976-E33D2736EB2A}" destId="{B2DA7A38-2784-CA44-942F-D43E20A7268C}" srcOrd="0" destOrd="0" presId="urn:microsoft.com/office/officeart/2005/8/layout/vList2"/>
    <dgm:cxn modelId="{05F516D7-95D8-7E48-8859-9D68B9DDA12C}" type="presParOf" srcId="{40F92897-497B-2E4F-8976-E33D2736EB2A}" destId="{38D55B87-422F-9F40-B726-19089D7D0B61}" srcOrd="1" destOrd="0" presId="urn:microsoft.com/office/officeart/2005/8/layout/vList2"/>
    <dgm:cxn modelId="{08DFAFB5-F389-B449-AD27-081EEE8A7B4D}" type="presParOf" srcId="{40F92897-497B-2E4F-8976-E33D2736EB2A}" destId="{67541120-3D9A-534B-85F9-320278D04607}" srcOrd="2" destOrd="0" presId="urn:microsoft.com/office/officeart/2005/8/layout/vList2"/>
    <dgm:cxn modelId="{EBCCB500-4356-074F-9B6F-0E2C662EB940}" type="presParOf" srcId="{40F92897-497B-2E4F-8976-E33D2736EB2A}" destId="{B4846F4D-0122-444A-AB1A-3F5247D4C8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0AA1B-99ED-4A17-9BF6-3BD70DE24C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D3CBFE-4584-49D4-9CDC-B3B8C04BF1AD}">
      <dgm:prSet/>
      <dgm:spPr/>
      <dgm:t>
        <a:bodyPr/>
        <a:lstStyle/>
        <a:p>
          <a:r>
            <a:rPr lang="en-US" baseline="0"/>
            <a:t>What Are Outputs?: Outputs allow you to display useful information about your resources after they’ve been created, such as IDs, names, or IP addresses.</a:t>
          </a:r>
          <a:endParaRPr lang="en-US"/>
        </a:p>
      </dgm:t>
    </dgm:pt>
    <dgm:pt modelId="{5078F674-4395-46C1-94E9-4B7709E08E4B}" type="parTrans" cxnId="{D88A362A-85E3-4F13-9837-B01B20DD2426}">
      <dgm:prSet/>
      <dgm:spPr/>
      <dgm:t>
        <a:bodyPr/>
        <a:lstStyle/>
        <a:p>
          <a:endParaRPr lang="en-US"/>
        </a:p>
      </dgm:t>
    </dgm:pt>
    <dgm:pt modelId="{62632FF3-51E1-4C4B-BAAC-3F678CE9B70F}" type="sibTrans" cxnId="{D88A362A-85E3-4F13-9837-B01B20DD2426}">
      <dgm:prSet/>
      <dgm:spPr/>
      <dgm:t>
        <a:bodyPr/>
        <a:lstStyle/>
        <a:p>
          <a:endParaRPr lang="en-US"/>
        </a:p>
      </dgm:t>
    </dgm:pt>
    <dgm:pt modelId="{DE759924-3475-49B8-A784-D36C7309356D}">
      <dgm:prSet/>
      <dgm:spPr/>
      <dgm:t>
        <a:bodyPr/>
        <a:lstStyle/>
        <a:p>
          <a:r>
            <a:rPr lang="en-US" baseline="0"/>
            <a:t>Defining Outputs:</a:t>
          </a:r>
          <a:endParaRPr lang="en-US"/>
        </a:p>
      </dgm:t>
    </dgm:pt>
    <dgm:pt modelId="{47F799F2-C001-4DCB-BB08-C4EB5921879F}" type="parTrans" cxnId="{D6A6A45F-3DDD-4E1D-81C9-9E0A2AFDD993}">
      <dgm:prSet/>
      <dgm:spPr/>
      <dgm:t>
        <a:bodyPr/>
        <a:lstStyle/>
        <a:p>
          <a:endParaRPr lang="en-US"/>
        </a:p>
      </dgm:t>
    </dgm:pt>
    <dgm:pt modelId="{F319C3C9-89D7-4A81-90C6-F72E802119CB}" type="sibTrans" cxnId="{D6A6A45F-3DDD-4E1D-81C9-9E0A2AFDD993}">
      <dgm:prSet/>
      <dgm:spPr/>
      <dgm:t>
        <a:bodyPr/>
        <a:lstStyle/>
        <a:p>
          <a:endParaRPr lang="en-US"/>
        </a:p>
      </dgm:t>
    </dgm:pt>
    <dgm:pt modelId="{44583A67-EDD1-4308-8B43-58FF08295CF6}">
      <dgm:prSet/>
      <dgm:spPr/>
      <dgm:t>
        <a:bodyPr/>
        <a:lstStyle/>
        <a:p>
          <a:pPr>
            <a:buNone/>
          </a:pPr>
          <a:r>
            <a:rPr lang="en-US" i="0" baseline="0" dirty="0"/>
            <a:t>Example:</a:t>
          </a:r>
          <a:endParaRPr lang="en-US" i="0" dirty="0"/>
        </a:p>
      </dgm:t>
    </dgm:pt>
    <dgm:pt modelId="{12479A2D-598C-4578-A449-6FCBBD2BEEB7}" type="parTrans" cxnId="{6D81CD38-6578-4720-BCE0-B1EE415B5641}">
      <dgm:prSet/>
      <dgm:spPr/>
      <dgm:t>
        <a:bodyPr/>
        <a:lstStyle/>
        <a:p>
          <a:endParaRPr lang="en-US"/>
        </a:p>
      </dgm:t>
    </dgm:pt>
    <dgm:pt modelId="{444C9418-476F-4ACB-8B61-3539901AB2FE}" type="sibTrans" cxnId="{6D81CD38-6578-4720-BCE0-B1EE415B5641}">
      <dgm:prSet/>
      <dgm:spPr/>
      <dgm:t>
        <a:bodyPr/>
        <a:lstStyle/>
        <a:p>
          <a:endParaRPr lang="en-US"/>
        </a:p>
      </dgm:t>
    </dgm:pt>
    <dgm:pt modelId="{6F1AA158-94B8-4286-BA15-AE649F7999A7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output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02F29C5-885D-4337-8D90-B4184791691A}" type="parTrans" cxnId="{E1A1EC0B-2ED5-4A40-9A3F-AE7CB0BEE605}">
      <dgm:prSet/>
      <dgm:spPr/>
      <dgm:t>
        <a:bodyPr/>
        <a:lstStyle/>
        <a:p>
          <a:endParaRPr lang="en-US"/>
        </a:p>
      </dgm:t>
    </dgm:pt>
    <dgm:pt modelId="{C1C02AEF-4AB2-4BCC-BB40-01AB0FA4053F}" type="sibTrans" cxnId="{E1A1EC0B-2ED5-4A40-9A3F-AE7CB0BEE605}">
      <dgm:prSet/>
      <dgm:spPr/>
      <dgm:t>
        <a:bodyPr/>
        <a:lstStyle/>
        <a:p>
          <a:endParaRPr lang="en-US"/>
        </a:p>
      </dgm:t>
    </dgm:pt>
    <dgm:pt modelId="{B7FC9511-C288-4858-B5E0-837528C0CD4E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description = "The name of the   resource group"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9BB63D6-CB84-48E8-BCD1-1E4836ECF2EF}" type="parTrans" cxnId="{4BB278CC-B5AA-4AF8-BBCD-117B155954C7}">
      <dgm:prSet/>
      <dgm:spPr/>
      <dgm:t>
        <a:bodyPr/>
        <a:lstStyle/>
        <a:p>
          <a:endParaRPr lang="en-US"/>
        </a:p>
      </dgm:t>
    </dgm:pt>
    <dgm:pt modelId="{E77C0220-717C-495A-B0D1-5962A0A4B9CA}" type="sibTrans" cxnId="{4BB278CC-B5AA-4AF8-BBCD-117B155954C7}">
      <dgm:prSet/>
      <dgm:spPr/>
      <dgm:t>
        <a:bodyPr/>
        <a:lstStyle/>
        <a:p>
          <a:endParaRPr lang="en-US"/>
        </a:p>
      </dgm:t>
    </dgm:pt>
    <dgm:pt modelId="{4C7B0D93-56CA-4B83-89F8-2063A8D8FB5E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value = 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azurerm_resource_group.example.name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6044691-8AF8-4630-97FF-FFD47DF9A5EF}" type="parTrans" cxnId="{5B2041A1-B173-4C85-95C3-B8A78D7A664C}">
      <dgm:prSet/>
      <dgm:spPr/>
      <dgm:t>
        <a:bodyPr/>
        <a:lstStyle/>
        <a:p>
          <a:endParaRPr lang="en-US"/>
        </a:p>
      </dgm:t>
    </dgm:pt>
    <dgm:pt modelId="{6D382C41-6BE6-437A-BAA6-E0EECC5D04CA}" type="sibTrans" cxnId="{5B2041A1-B173-4C85-95C3-B8A78D7A664C}">
      <dgm:prSet/>
      <dgm:spPr/>
      <dgm:t>
        <a:bodyPr/>
        <a:lstStyle/>
        <a:p>
          <a:endParaRPr lang="en-US"/>
        </a:p>
      </dgm:t>
    </dgm:pt>
    <dgm:pt modelId="{D9B1925D-9033-49C2-B49E-AF871F4716C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51F8224-57FE-4629-976B-4243D9D9E705}" type="parTrans" cxnId="{7C63E1C1-E6C6-4326-9F25-9DB15A7621BE}">
      <dgm:prSet/>
      <dgm:spPr/>
      <dgm:t>
        <a:bodyPr/>
        <a:lstStyle/>
        <a:p>
          <a:endParaRPr lang="en-US"/>
        </a:p>
      </dgm:t>
    </dgm:pt>
    <dgm:pt modelId="{6276E068-90C7-49CD-BBDF-C081B65B98DA}" type="sibTrans" cxnId="{7C63E1C1-E6C6-4326-9F25-9DB15A7621BE}">
      <dgm:prSet/>
      <dgm:spPr/>
      <dgm:t>
        <a:bodyPr/>
        <a:lstStyle/>
        <a:p>
          <a:endParaRPr lang="en-US"/>
        </a:p>
      </dgm:t>
    </dgm:pt>
    <dgm:pt modelId="{03FD2D41-E574-4057-8685-A8F912B1CB8D}">
      <dgm:prSet/>
      <dgm:spPr/>
      <dgm:t>
        <a:bodyPr/>
        <a:lstStyle/>
        <a:p>
          <a:r>
            <a:rPr lang="en-US" baseline="0"/>
            <a:t>Viewing Outputs:</a:t>
          </a:r>
          <a:endParaRPr lang="en-US"/>
        </a:p>
      </dgm:t>
    </dgm:pt>
    <dgm:pt modelId="{027B138D-CE91-4713-AC8B-5B802277F527}" type="parTrans" cxnId="{3E3855C0-15BD-4128-8E8B-45B70364C662}">
      <dgm:prSet/>
      <dgm:spPr/>
      <dgm:t>
        <a:bodyPr/>
        <a:lstStyle/>
        <a:p>
          <a:endParaRPr lang="en-US"/>
        </a:p>
      </dgm:t>
    </dgm:pt>
    <dgm:pt modelId="{C4B5C480-DFC6-447E-83DD-3989F362994F}" type="sibTrans" cxnId="{3E3855C0-15BD-4128-8E8B-45B70364C662}">
      <dgm:prSet/>
      <dgm:spPr/>
      <dgm:t>
        <a:bodyPr/>
        <a:lstStyle/>
        <a:p>
          <a:endParaRPr lang="en-US"/>
        </a:p>
      </dgm:t>
    </dgm:pt>
    <dgm:pt modelId="{A81E897E-BD93-46E0-88C2-1EC5C6683634}">
      <dgm:prSet custT="1"/>
      <dgm:spPr/>
      <dgm:t>
        <a:bodyPr/>
        <a:lstStyle/>
        <a:p>
          <a:r>
            <a:rPr lang="en-US" sz="1600" i="1" baseline="0" dirty="0"/>
            <a:t>After running terraform apply, Terraform displays the output values in the terminal.</a:t>
          </a:r>
          <a:endParaRPr lang="en-US" sz="1600" dirty="0"/>
        </a:p>
      </dgm:t>
    </dgm:pt>
    <dgm:pt modelId="{27E1D5F4-7419-4E84-B848-A5FCE3BEE40F}" type="parTrans" cxnId="{40708858-1E28-432F-B97B-14B5464465B7}">
      <dgm:prSet/>
      <dgm:spPr/>
      <dgm:t>
        <a:bodyPr/>
        <a:lstStyle/>
        <a:p>
          <a:endParaRPr lang="en-US"/>
        </a:p>
      </dgm:t>
    </dgm:pt>
    <dgm:pt modelId="{E0646003-4F82-4F12-B5A5-785A789CBCF0}" type="sibTrans" cxnId="{40708858-1E28-432F-B97B-14B5464465B7}">
      <dgm:prSet/>
      <dgm:spPr/>
      <dgm:t>
        <a:bodyPr/>
        <a:lstStyle/>
        <a:p>
          <a:endParaRPr lang="en-US"/>
        </a:p>
      </dgm:t>
    </dgm:pt>
    <dgm:pt modelId="{E2002419-28BE-45FC-903F-BBBD2D00B025}">
      <dgm:prSet/>
      <dgm:spPr/>
      <dgm:t>
        <a:bodyPr/>
        <a:lstStyle/>
        <a:p>
          <a:r>
            <a:rPr lang="en-US" baseline="0"/>
            <a:t>Using Outputs in Other Configurations:</a:t>
          </a:r>
          <a:endParaRPr lang="en-US"/>
        </a:p>
      </dgm:t>
    </dgm:pt>
    <dgm:pt modelId="{AD3AB395-476A-42E1-9B98-2F6B0110A37F}" type="parTrans" cxnId="{B8962B94-0BE9-42FC-B321-E36ED61E6741}">
      <dgm:prSet/>
      <dgm:spPr/>
      <dgm:t>
        <a:bodyPr/>
        <a:lstStyle/>
        <a:p>
          <a:endParaRPr lang="en-US"/>
        </a:p>
      </dgm:t>
    </dgm:pt>
    <dgm:pt modelId="{EB75B74D-B870-4C3D-AB56-8BC196A0EF3E}" type="sibTrans" cxnId="{B8962B94-0BE9-42FC-B321-E36ED61E6741}">
      <dgm:prSet/>
      <dgm:spPr/>
      <dgm:t>
        <a:bodyPr/>
        <a:lstStyle/>
        <a:p>
          <a:endParaRPr lang="en-US"/>
        </a:p>
      </dgm:t>
    </dgm:pt>
    <dgm:pt modelId="{A0A9D49C-0476-4495-B22F-884D9CCF791C}">
      <dgm:prSet custT="1"/>
      <dgm:spPr/>
      <dgm:t>
        <a:bodyPr/>
        <a:lstStyle/>
        <a:p>
          <a:r>
            <a:rPr lang="en-US" sz="1400" i="1" baseline="0" dirty="0"/>
            <a:t>Outputs can be used as input in other configurations or modules, making them very powerful in larger projects.</a:t>
          </a:r>
          <a:endParaRPr lang="en-US" sz="1400" dirty="0"/>
        </a:p>
      </dgm:t>
    </dgm:pt>
    <dgm:pt modelId="{1F44F005-7646-48DD-BFD3-01A9BF69B04E}" type="parTrans" cxnId="{6BE6BE4F-C1D0-4FD3-B25B-E0A2F1FEAD06}">
      <dgm:prSet/>
      <dgm:spPr/>
      <dgm:t>
        <a:bodyPr/>
        <a:lstStyle/>
        <a:p>
          <a:endParaRPr lang="en-US"/>
        </a:p>
      </dgm:t>
    </dgm:pt>
    <dgm:pt modelId="{E8DBD713-AAC8-4C2E-A3D8-23A27F9FB320}" type="sibTrans" cxnId="{6BE6BE4F-C1D0-4FD3-B25B-E0A2F1FEAD06}">
      <dgm:prSet/>
      <dgm:spPr/>
      <dgm:t>
        <a:bodyPr/>
        <a:lstStyle/>
        <a:p>
          <a:endParaRPr lang="en-US"/>
        </a:p>
      </dgm:t>
    </dgm:pt>
    <dgm:pt modelId="{EF5527A8-6F2B-4B6B-A738-2360B8786F04}" type="pres">
      <dgm:prSet presAssocID="{3380AA1B-99ED-4A17-9BF6-3BD70DE24CE3}" presName="root" presStyleCnt="0">
        <dgm:presLayoutVars>
          <dgm:dir/>
          <dgm:resizeHandles val="exact"/>
        </dgm:presLayoutVars>
      </dgm:prSet>
      <dgm:spPr/>
    </dgm:pt>
    <dgm:pt modelId="{1F42A8D5-ECF1-4B64-9331-2F98B2A6F335}" type="pres">
      <dgm:prSet presAssocID="{CFD3CBFE-4584-49D4-9CDC-B3B8C04BF1AD}" presName="compNode" presStyleCnt="0"/>
      <dgm:spPr/>
    </dgm:pt>
    <dgm:pt modelId="{1EB5A201-C963-4270-9C3B-7AD5C6201C47}" type="pres">
      <dgm:prSet presAssocID="{CFD3CBFE-4584-49D4-9CDC-B3B8C04BF1AD}" presName="bgRect" presStyleLbl="bgShp" presStyleIdx="0" presStyleCnt="4"/>
      <dgm:spPr/>
    </dgm:pt>
    <dgm:pt modelId="{4CB4D0FA-C3A1-4806-8FC8-88FB369C0AF6}" type="pres">
      <dgm:prSet presAssocID="{CFD3CBFE-4584-49D4-9CDC-B3B8C04BF1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A1A153-84B2-474D-8D7C-47338043B058}" type="pres">
      <dgm:prSet presAssocID="{CFD3CBFE-4584-49D4-9CDC-B3B8C04BF1AD}" presName="spaceRect" presStyleCnt="0"/>
      <dgm:spPr/>
    </dgm:pt>
    <dgm:pt modelId="{FF9A7D89-1AD4-4394-BB25-B837CEEFED20}" type="pres">
      <dgm:prSet presAssocID="{CFD3CBFE-4584-49D4-9CDC-B3B8C04BF1AD}" presName="parTx" presStyleLbl="revTx" presStyleIdx="0" presStyleCnt="7">
        <dgm:presLayoutVars>
          <dgm:chMax val="0"/>
          <dgm:chPref val="0"/>
        </dgm:presLayoutVars>
      </dgm:prSet>
      <dgm:spPr/>
    </dgm:pt>
    <dgm:pt modelId="{2855FF94-65C0-4632-9F2F-30E9D5B2470E}" type="pres">
      <dgm:prSet presAssocID="{62632FF3-51E1-4C4B-BAAC-3F678CE9B70F}" presName="sibTrans" presStyleCnt="0"/>
      <dgm:spPr/>
    </dgm:pt>
    <dgm:pt modelId="{BF7754A1-CD68-4F25-9D44-E314510E6550}" type="pres">
      <dgm:prSet presAssocID="{DE759924-3475-49B8-A784-D36C7309356D}" presName="compNode" presStyleCnt="0"/>
      <dgm:spPr/>
    </dgm:pt>
    <dgm:pt modelId="{8BF35AD3-FB84-4043-9488-DDB1277AFB0F}" type="pres">
      <dgm:prSet presAssocID="{DE759924-3475-49B8-A784-D36C7309356D}" presName="bgRect" presStyleLbl="bgShp" presStyleIdx="1" presStyleCnt="4" custScaleY="134024"/>
      <dgm:spPr/>
    </dgm:pt>
    <dgm:pt modelId="{B6FEF212-1EBB-48FC-8CCC-AE766D290613}" type="pres">
      <dgm:prSet presAssocID="{DE759924-3475-49B8-A784-D36C730935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7939A2-A869-4F1C-A590-9A31EF89C699}" type="pres">
      <dgm:prSet presAssocID="{DE759924-3475-49B8-A784-D36C7309356D}" presName="spaceRect" presStyleCnt="0"/>
      <dgm:spPr/>
    </dgm:pt>
    <dgm:pt modelId="{A1C2890E-BEC7-48BE-BA06-0D9F666FB8D5}" type="pres">
      <dgm:prSet presAssocID="{DE759924-3475-49B8-A784-D36C7309356D}" presName="parTx" presStyleLbl="revTx" presStyleIdx="1" presStyleCnt="7">
        <dgm:presLayoutVars>
          <dgm:chMax val="0"/>
          <dgm:chPref val="0"/>
        </dgm:presLayoutVars>
      </dgm:prSet>
      <dgm:spPr/>
    </dgm:pt>
    <dgm:pt modelId="{F05F0B38-AA0B-475C-A5E0-9234AEFF1584}" type="pres">
      <dgm:prSet presAssocID="{DE759924-3475-49B8-A784-D36C7309356D}" presName="desTx" presStyleLbl="revTx" presStyleIdx="2" presStyleCnt="7" custScaleX="136153" custScaleY="123975" custLinFactNeighborX="-19361" custLinFactNeighborY="547">
        <dgm:presLayoutVars/>
      </dgm:prSet>
      <dgm:spPr/>
    </dgm:pt>
    <dgm:pt modelId="{1EFF1FC8-F3FA-48AF-8418-BDE8BF4966AF}" type="pres">
      <dgm:prSet presAssocID="{F319C3C9-89D7-4A81-90C6-F72E802119CB}" presName="sibTrans" presStyleCnt="0"/>
      <dgm:spPr/>
    </dgm:pt>
    <dgm:pt modelId="{CFA0E6FA-74D3-4450-A311-5E4B158899EF}" type="pres">
      <dgm:prSet presAssocID="{03FD2D41-E574-4057-8685-A8F912B1CB8D}" presName="compNode" presStyleCnt="0"/>
      <dgm:spPr/>
    </dgm:pt>
    <dgm:pt modelId="{5BA61F5A-066D-4D86-9EFD-25B539FCF771}" type="pres">
      <dgm:prSet presAssocID="{03FD2D41-E574-4057-8685-A8F912B1CB8D}" presName="bgRect" presStyleLbl="bgShp" presStyleIdx="2" presStyleCnt="4"/>
      <dgm:spPr/>
    </dgm:pt>
    <dgm:pt modelId="{B3D78808-E6C7-47AF-AFE2-E717772B69B4}" type="pres">
      <dgm:prSet presAssocID="{03FD2D41-E574-4057-8685-A8F912B1CB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96DB07E-1FE4-41AC-B382-E752E9AC4BD5}" type="pres">
      <dgm:prSet presAssocID="{03FD2D41-E574-4057-8685-A8F912B1CB8D}" presName="spaceRect" presStyleCnt="0"/>
      <dgm:spPr/>
    </dgm:pt>
    <dgm:pt modelId="{3E6A9975-21F2-4821-82BF-70F398447551}" type="pres">
      <dgm:prSet presAssocID="{03FD2D41-E574-4057-8685-A8F912B1CB8D}" presName="parTx" presStyleLbl="revTx" presStyleIdx="3" presStyleCnt="7">
        <dgm:presLayoutVars>
          <dgm:chMax val="0"/>
          <dgm:chPref val="0"/>
        </dgm:presLayoutVars>
      </dgm:prSet>
      <dgm:spPr/>
    </dgm:pt>
    <dgm:pt modelId="{33BA7172-32EB-4612-9DB6-318AE5CF505E}" type="pres">
      <dgm:prSet presAssocID="{03FD2D41-E574-4057-8685-A8F912B1CB8D}" presName="desTx" presStyleLbl="revTx" presStyleIdx="4" presStyleCnt="7">
        <dgm:presLayoutVars/>
      </dgm:prSet>
      <dgm:spPr/>
    </dgm:pt>
    <dgm:pt modelId="{65EF8BAA-1F25-4700-A336-54F1D2FCEA95}" type="pres">
      <dgm:prSet presAssocID="{C4B5C480-DFC6-447E-83DD-3989F362994F}" presName="sibTrans" presStyleCnt="0"/>
      <dgm:spPr/>
    </dgm:pt>
    <dgm:pt modelId="{2DF3A1DA-1F50-4E11-8893-908F59412526}" type="pres">
      <dgm:prSet presAssocID="{E2002419-28BE-45FC-903F-BBBD2D00B025}" presName="compNode" presStyleCnt="0"/>
      <dgm:spPr/>
    </dgm:pt>
    <dgm:pt modelId="{D7246914-BE1E-4BF2-AA84-9CF28A27E133}" type="pres">
      <dgm:prSet presAssocID="{E2002419-28BE-45FC-903F-BBBD2D00B025}" presName="bgRect" presStyleLbl="bgShp" presStyleIdx="3" presStyleCnt="4"/>
      <dgm:spPr/>
    </dgm:pt>
    <dgm:pt modelId="{F842B22E-E13F-490E-94EF-CF3F2A36B7F1}" type="pres">
      <dgm:prSet presAssocID="{E2002419-28BE-45FC-903F-BBBD2D00B0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D45211-3291-4F45-ADF4-8F3BF18359A1}" type="pres">
      <dgm:prSet presAssocID="{E2002419-28BE-45FC-903F-BBBD2D00B025}" presName="spaceRect" presStyleCnt="0"/>
      <dgm:spPr/>
    </dgm:pt>
    <dgm:pt modelId="{935AFD0E-04B4-4A79-85C3-08CA51354B0E}" type="pres">
      <dgm:prSet presAssocID="{E2002419-28BE-45FC-903F-BBBD2D00B025}" presName="parTx" presStyleLbl="revTx" presStyleIdx="5" presStyleCnt="7">
        <dgm:presLayoutVars>
          <dgm:chMax val="0"/>
          <dgm:chPref val="0"/>
        </dgm:presLayoutVars>
      </dgm:prSet>
      <dgm:spPr/>
    </dgm:pt>
    <dgm:pt modelId="{F586739E-3713-45F0-9C1D-25782559264C}" type="pres">
      <dgm:prSet presAssocID="{E2002419-28BE-45FC-903F-BBBD2D00B025}" presName="desTx" presStyleLbl="revTx" presStyleIdx="6" presStyleCnt="7">
        <dgm:presLayoutVars/>
      </dgm:prSet>
      <dgm:spPr/>
    </dgm:pt>
  </dgm:ptLst>
  <dgm:cxnLst>
    <dgm:cxn modelId="{E1A1EC0B-2ED5-4A40-9A3F-AE7CB0BEE605}" srcId="{44583A67-EDD1-4308-8B43-58FF08295CF6}" destId="{6F1AA158-94B8-4286-BA15-AE649F7999A7}" srcOrd="0" destOrd="0" parTransId="{002F29C5-885D-4337-8D90-B4184791691A}" sibTransId="{C1C02AEF-4AB2-4BCC-BB40-01AB0FA4053F}"/>
    <dgm:cxn modelId="{AE473411-F94F-4C21-B6DD-BBFC04E454AF}" type="presOf" srcId="{DE759924-3475-49B8-A784-D36C7309356D}" destId="{A1C2890E-BEC7-48BE-BA06-0D9F666FB8D5}" srcOrd="0" destOrd="0" presId="urn:microsoft.com/office/officeart/2018/2/layout/IconVerticalSolidList"/>
    <dgm:cxn modelId="{D88A362A-85E3-4F13-9837-B01B20DD2426}" srcId="{3380AA1B-99ED-4A17-9BF6-3BD70DE24CE3}" destId="{CFD3CBFE-4584-49D4-9CDC-B3B8C04BF1AD}" srcOrd="0" destOrd="0" parTransId="{5078F674-4395-46C1-94E9-4B7709E08E4B}" sibTransId="{62632FF3-51E1-4C4B-BAAC-3F678CE9B70F}"/>
    <dgm:cxn modelId="{24E9F332-06FF-4F13-9B5B-71D87CC9E335}" type="presOf" srcId="{D9B1925D-9033-49C2-B49E-AF871F4716CF}" destId="{F05F0B38-AA0B-475C-A5E0-9234AEFF1584}" srcOrd="0" destOrd="4" presId="urn:microsoft.com/office/officeart/2018/2/layout/IconVerticalSolidList"/>
    <dgm:cxn modelId="{6D81CD38-6578-4720-BCE0-B1EE415B5641}" srcId="{DE759924-3475-49B8-A784-D36C7309356D}" destId="{44583A67-EDD1-4308-8B43-58FF08295CF6}" srcOrd="0" destOrd="0" parTransId="{12479A2D-598C-4578-A449-6FCBBD2BEEB7}" sibTransId="{444C9418-476F-4ACB-8B61-3539901AB2FE}"/>
    <dgm:cxn modelId="{8D69F039-41A4-4F46-9654-079135C9E1A3}" type="presOf" srcId="{A81E897E-BD93-46E0-88C2-1EC5C6683634}" destId="{33BA7172-32EB-4612-9DB6-318AE5CF505E}" srcOrd="0" destOrd="0" presId="urn:microsoft.com/office/officeart/2018/2/layout/IconVerticalSolidList"/>
    <dgm:cxn modelId="{D6A6A45F-3DDD-4E1D-81C9-9E0A2AFDD993}" srcId="{3380AA1B-99ED-4A17-9BF6-3BD70DE24CE3}" destId="{DE759924-3475-49B8-A784-D36C7309356D}" srcOrd="1" destOrd="0" parTransId="{47F799F2-C001-4DCB-BB08-C4EB5921879F}" sibTransId="{F319C3C9-89D7-4A81-90C6-F72E802119CB}"/>
    <dgm:cxn modelId="{9A783461-558F-4C65-91E0-62387AA61B83}" type="presOf" srcId="{6F1AA158-94B8-4286-BA15-AE649F7999A7}" destId="{F05F0B38-AA0B-475C-A5E0-9234AEFF1584}" srcOrd="0" destOrd="1" presId="urn:microsoft.com/office/officeart/2018/2/layout/IconVerticalSolidList"/>
    <dgm:cxn modelId="{6BE6BE4F-C1D0-4FD3-B25B-E0A2F1FEAD06}" srcId="{E2002419-28BE-45FC-903F-BBBD2D00B025}" destId="{A0A9D49C-0476-4495-B22F-884D9CCF791C}" srcOrd="0" destOrd="0" parTransId="{1F44F005-7646-48DD-BFD3-01A9BF69B04E}" sibTransId="{E8DBD713-AAC8-4C2E-A3D8-23A27F9FB320}"/>
    <dgm:cxn modelId="{40708858-1E28-432F-B97B-14B5464465B7}" srcId="{03FD2D41-E574-4057-8685-A8F912B1CB8D}" destId="{A81E897E-BD93-46E0-88C2-1EC5C6683634}" srcOrd="0" destOrd="0" parTransId="{27E1D5F4-7419-4E84-B848-A5FCE3BEE40F}" sibTransId="{E0646003-4F82-4F12-B5A5-785A789CBCF0}"/>
    <dgm:cxn modelId="{A156B258-A322-48F8-A838-3FD0731B3D78}" type="presOf" srcId="{A0A9D49C-0476-4495-B22F-884D9CCF791C}" destId="{F586739E-3713-45F0-9C1D-25782559264C}" srcOrd="0" destOrd="0" presId="urn:microsoft.com/office/officeart/2018/2/layout/IconVerticalSolidList"/>
    <dgm:cxn modelId="{7AAB9E7E-5081-4A0A-A257-DCB504DC0C8C}" type="presOf" srcId="{CFD3CBFE-4584-49D4-9CDC-B3B8C04BF1AD}" destId="{FF9A7D89-1AD4-4394-BB25-B837CEEFED20}" srcOrd="0" destOrd="0" presId="urn:microsoft.com/office/officeart/2018/2/layout/IconVerticalSolidList"/>
    <dgm:cxn modelId="{54A4188A-5708-41B1-AB30-0D2CB87F3A25}" type="presOf" srcId="{B7FC9511-C288-4858-B5E0-837528C0CD4E}" destId="{F05F0B38-AA0B-475C-A5E0-9234AEFF1584}" srcOrd="0" destOrd="2" presId="urn:microsoft.com/office/officeart/2018/2/layout/IconVerticalSolidList"/>
    <dgm:cxn modelId="{B8962B94-0BE9-42FC-B321-E36ED61E6741}" srcId="{3380AA1B-99ED-4A17-9BF6-3BD70DE24CE3}" destId="{E2002419-28BE-45FC-903F-BBBD2D00B025}" srcOrd="3" destOrd="0" parTransId="{AD3AB395-476A-42E1-9B98-2F6B0110A37F}" sibTransId="{EB75B74D-B870-4C3D-AB56-8BC196A0EF3E}"/>
    <dgm:cxn modelId="{5B2041A1-B173-4C85-95C3-B8A78D7A664C}" srcId="{44583A67-EDD1-4308-8B43-58FF08295CF6}" destId="{4C7B0D93-56CA-4B83-89F8-2063A8D8FB5E}" srcOrd="2" destOrd="0" parTransId="{06044691-8AF8-4630-97FF-FFD47DF9A5EF}" sibTransId="{6D382C41-6BE6-437A-BAA6-E0EECC5D04CA}"/>
    <dgm:cxn modelId="{B764C7AA-94DC-4FE8-8A12-9DFC17D5AB39}" type="presOf" srcId="{03FD2D41-E574-4057-8685-A8F912B1CB8D}" destId="{3E6A9975-21F2-4821-82BF-70F398447551}" srcOrd="0" destOrd="0" presId="urn:microsoft.com/office/officeart/2018/2/layout/IconVerticalSolidList"/>
    <dgm:cxn modelId="{02E898B0-1FAD-4EE5-96C8-B3DA82AAB33D}" type="presOf" srcId="{3380AA1B-99ED-4A17-9BF6-3BD70DE24CE3}" destId="{EF5527A8-6F2B-4B6B-A738-2360B8786F04}" srcOrd="0" destOrd="0" presId="urn:microsoft.com/office/officeart/2018/2/layout/IconVerticalSolidList"/>
    <dgm:cxn modelId="{3E3855C0-15BD-4128-8E8B-45B70364C662}" srcId="{3380AA1B-99ED-4A17-9BF6-3BD70DE24CE3}" destId="{03FD2D41-E574-4057-8685-A8F912B1CB8D}" srcOrd="2" destOrd="0" parTransId="{027B138D-CE91-4713-AC8B-5B802277F527}" sibTransId="{C4B5C480-DFC6-447E-83DD-3989F362994F}"/>
    <dgm:cxn modelId="{7C63E1C1-E6C6-4326-9F25-9DB15A7621BE}" srcId="{44583A67-EDD1-4308-8B43-58FF08295CF6}" destId="{D9B1925D-9033-49C2-B49E-AF871F4716CF}" srcOrd="3" destOrd="0" parTransId="{B51F8224-57FE-4629-976B-4243D9D9E705}" sibTransId="{6276E068-90C7-49CD-BBDF-C081B65B98DA}"/>
    <dgm:cxn modelId="{4BB278CC-B5AA-4AF8-BBCD-117B155954C7}" srcId="{44583A67-EDD1-4308-8B43-58FF08295CF6}" destId="{B7FC9511-C288-4858-B5E0-837528C0CD4E}" srcOrd="1" destOrd="0" parTransId="{59BB63D6-CB84-48E8-BCD1-1E4836ECF2EF}" sibTransId="{E77C0220-717C-495A-B0D1-5962A0A4B9CA}"/>
    <dgm:cxn modelId="{B61C80D3-E048-4D46-8B01-543C62F7A923}" type="presOf" srcId="{E2002419-28BE-45FC-903F-BBBD2D00B025}" destId="{935AFD0E-04B4-4A79-85C3-08CA51354B0E}" srcOrd="0" destOrd="0" presId="urn:microsoft.com/office/officeart/2018/2/layout/IconVerticalSolidList"/>
    <dgm:cxn modelId="{9F705CEB-B083-4BCC-9F3E-25552B7418B5}" type="presOf" srcId="{4C7B0D93-56CA-4B83-89F8-2063A8D8FB5E}" destId="{F05F0B38-AA0B-475C-A5E0-9234AEFF1584}" srcOrd="0" destOrd="3" presId="urn:microsoft.com/office/officeart/2018/2/layout/IconVerticalSolidList"/>
    <dgm:cxn modelId="{E2FCD5F2-AD08-4DAE-B2EB-930F177806E5}" type="presOf" srcId="{44583A67-EDD1-4308-8B43-58FF08295CF6}" destId="{F05F0B38-AA0B-475C-A5E0-9234AEFF1584}" srcOrd="0" destOrd="0" presId="urn:microsoft.com/office/officeart/2018/2/layout/IconVerticalSolidList"/>
    <dgm:cxn modelId="{7517564F-703C-4CF1-B54D-5B82E4CD2728}" type="presParOf" srcId="{EF5527A8-6F2B-4B6B-A738-2360B8786F04}" destId="{1F42A8D5-ECF1-4B64-9331-2F98B2A6F335}" srcOrd="0" destOrd="0" presId="urn:microsoft.com/office/officeart/2018/2/layout/IconVerticalSolidList"/>
    <dgm:cxn modelId="{106B993E-9884-4F6F-B431-A7A2DFE47B39}" type="presParOf" srcId="{1F42A8D5-ECF1-4B64-9331-2F98B2A6F335}" destId="{1EB5A201-C963-4270-9C3B-7AD5C6201C47}" srcOrd="0" destOrd="0" presId="urn:microsoft.com/office/officeart/2018/2/layout/IconVerticalSolidList"/>
    <dgm:cxn modelId="{DC1F9669-2F04-4D49-8913-DD00A2897FE2}" type="presParOf" srcId="{1F42A8D5-ECF1-4B64-9331-2F98B2A6F335}" destId="{4CB4D0FA-C3A1-4806-8FC8-88FB369C0AF6}" srcOrd="1" destOrd="0" presId="urn:microsoft.com/office/officeart/2018/2/layout/IconVerticalSolidList"/>
    <dgm:cxn modelId="{7830A0E3-DDB8-41CC-8B01-4F7DD4BE1B07}" type="presParOf" srcId="{1F42A8D5-ECF1-4B64-9331-2F98B2A6F335}" destId="{D8A1A153-84B2-474D-8D7C-47338043B058}" srcOrd="2" destOrd="0" presId="urn:microsoft.com/office/officeart/2018/2/layout/IconVerticalSolidList"/>
    <dgm:cxn modelId="{E36F610D-0371-48F8-9804-0F0A3CB752FA}" type="presParOf" srcId="{1F42A8D5-ECF1-4B64-9331-2F98B2A6F335}" destId="{FF9A7D89-1AD4-4394-BB25-B837CEEFED20}" srcOrd="3" destOrd="0" presId="urn:microsoft.com/office/officeart/2018/2/layout/IconVerticalSolidList"/>
    <dgm:cxn modelId="{3BE709E4-E34D-4943-9C20-03A1F0CA03EF}" type="presParOf" srcId="{EF5527A8-6F2B-4B6B-A738-2360B8786F04}" destId="{2855FF94-65C0-4632-9F2F-30E9D5B2470E}" srcOrd="1" destOrd="0" presId="urn:microsoft.com/office/officeart/2018/2/layout/IconVerticalSolidList"/>
    <dgm:cxn modelId="{08F71C27-D7CE-4E8D-9A88-303015654E7E}" type="presParOf" srcId="{EF5527A8-6F2B-4B6B-A738-2360B8786F04}" destId="{BF7754A1-CD68-4F25-9D44-E314510E6550}" srcOrd="2" destOrd="0" presId="urn:microsoft.com/office/officeart/2018/2/layout/IconVerticalSolidList"/>
    <dgm:cxn modelId="{04077F86-8B03-464E-9E31-9A2B89622AFC}" type="presParOf" srcId="{BF7754A1-CD68-4F25-9D44-E314510E6550}" destId="{8BF35AD3-FB84-4043-9488-DDB1277AFB0F}" srcOrd="0" destOrd="0" presId="urn:microsoft.com/office/officeart/2018/2/layout/IconVerticalSolidList"/>
    <dgm:cxn modelId="{5134878C-54BB-47FE-BB51-EF9368617442}" type="presParOf" srcId="{BF7754A1-CD68-4F25-9D44-E314510E6550}" destId="{B6FEF212-1EBB-48FC-8CCC-AE766D290613}" srcOrd="1" destOrd="0" presId="urn:microsoft.com/office/officeart/2018/2/layout/IconVerticalSolidList"/>
    <dgm:cxn modelId="{A40E816D-8219-4321-B657-1D9095289FD0}" type="presParOf" srcId="{BF7754A1-CD68-4F25-9D44-E314510E6550}" destId="{797939A2-A869-4F1C-A590-9A31EF89C699}" srcOrd="2" destOrd="0" presId="urn:microsoft.com/office/officeart/2018/2/layout/IconVerticalSolidList"/>
    <dgm:cxn modelId="{90A180DF-54A6-4BB0-848C-3B42493C1005}" type="presParOf" srcId="{BF7754A1-CD68-4F25-9D44-E314510E6550}" destId="{A1C2890E-BEC7-48BE-BA06-0D9F666FB8D5}" srcOrd="3" destOrd="0" presId="urn:microsoft.com/office/officeart/2018/2/layout/IconVerticalSolidList"/>
    <dgm:cxn modelId="{75F1A678-08D1-496E-AC1F-C633E9075553}" type="presParOf" srcId="{BF7754A1-CD68-4F25-9D44-E314510E6550}" destId="{F05F0B38-AA0B-475C-A5E0-9234AEFF1584}" srcOrd="4" destOrd="0" presId="urn:microsoft.com/office/officeart/2018/2/layout/IconVerticalSolidList"/>
    <dgm:cxn modelId="{8A732DE7-8953-488C-B207-44DCF3067005}" type="presParOf" srcId="{EF5527A8-6F2B-4B6B-A738-2360B8786F04}" destId="{1EFF1FC8-F3FA-48AF-8418-BDE8BF4966AF}" srcOrd="3" destOrd="0" presId="urn:microsoft.com/office/officeart/2018/2/layout/IconVerticalSolidList"/>
    <dgm:cxn modelId="{7D4AE6EB-9A21-4C8B-A49F-3FF72ACF7981}" type="presParOf" srcId="{EF5527A8-6F2B-4B6B-A738-2360B8786F04}" destId="{CFA0E6FA-74D3-4450-A311-5E4B158899EF}" srcOrd="4" destOrd="0" presId="urn:microsoft.com/office/officeart/2018/2/layout/IconVerticalSolidList"/>
    <dgm:cxn modelId="{A4655702-2EC1-4A21-997C-8A8D3F1A195F}" type="presParOf" srcId="{CFA0E6FA-74D3-4450-A311-5E4B158899EF}" destId="{5BA61F5A-066D-4D86-9EFD-25B539FCF771}" srcOrd="0" destOrd="0" presId="urn:microsoft.com/office/officeart/2018/2/layout/IconVerticalSolidList"/>
    <dgm:cxn modelId="{70BDCD8F-0DD6-4274-8FC0-41C7CBC7889A}" type="presParOf" srcId="{CFA0E6FA-74D3-4450-A311-5E4B158899EF}" destId="{B3D78808-E6C7-47AF-AFE2-E717772B69B4}" srcOrd="1" destOrd="0" presId="urn:microsoft.com/office/officeart/2018/2/layout/IconVerticalSolidList"/>
    <dgm:cxn modelId="{4D7A6AF6-5ED8-400A-B8F5-B2547FF76917}" type="presParOf" srcId="{CFA0E6FA-74D3-4450-A311-5E4B158899EF}" destId="{B96DB07E-1FE4-41AC-B382-E752E9AC4BD5}" srcOrd="2" destOrd="0" presId="urn:microsoft.com/office/officeart/2018/2/layout/IconVerticalSolidList"/>
    <dgm:cxn modelId="{6326C56A-C680-4E0B-80B9-BF1191BE59A2}" type="presParOf" srcId="{CFA0E6FA-74D3-4450-A311-5E4B158899EF}" destId="{3E6A9975-21F2-4821-82BF-70F398447551}" srcOrd="3" destOrd="0" presId="urn:microsoft.com/office/officeart/2018/2/layout/IconVerticalSolidList"/>
    <dgm:cxn modelId="{70893EAF-2F09-489E-806D-42423C4C2572}" type="presParOf" srcId="{CFA0E6FA-74D3-4450-A311-5E4B158899EF}" destId="{33BA7172-32EB-4612-9DB6-318AE5CF505E}" srcOrd="4" destOrd="0" presId="urn:microsoft.com/office/officeart/2018/2/layout/IconVerticalSolidList"/>
    <dgm:cxn modelId="{1E9063C0-357D-4401-9717-C258EA1BFCBA}" type="presParOf" srcId="{EF5527A8-6F2B-4B6B-A738-2360B8786F04}" destId="{65EF8BAA-1F25-4700-A336-54F1D2FCEA95}" srcOrd="5" destOrd="0" presId="urn:microsoft.com/office/officeart/2018/2/layout/IconVerticalSolidList"/>
    <dgm:cxn modelId="{B211C15D-2FDE-482B-BEC5-F5F386A5D194}" type="presParOf" srcId="{EF5527A8-6F2B-4B6B-A738-2360B8786F04}" destId="{2DF3A1DA-1F50-4E11-8893-908F59412526}" srcOrd="6" destOrd="0" presId="urn:microsoft.com/office/officeart/2018/2/layout/IconVerticalSolidList"/>
    <dgm:cxn modelId="{D6CC498A-2B0F-489F-B3F2-B355796542DD}" type="presParOf" srcId="{2DF3A1DA-1F50-4E11-8893-908F59412526}" destId="{D7246914-BE1E-4BF2-AA84-9CF28A27E133}" srcOrd="0" destOrd="0" presId="urn:microsoft.com/office/officeart/2018/2/layout/IconVerticalSolidList"/>
    <dgm:cxn modelId="{1E3BA6F4-E630-48AE-AA91-E27E8EA85788}" type="presParOf" srcId="{2DF3A1DA-1F50-4E11-8893-908F59412526}" destId="{F842B22E-E13F-490E-94EF-CF3F2A36B7F1}" srcOrd="1" destOrd="0" presId="urn:microsoft.com/office/officeart/2018/2/layout/IconVerticalSolidList"/>
    <dgm:cxn modelId="{B16CC9FB-2B54-4C90-B7D0-DBDA12524BB9}" type="presParOf" srcId="{2DF3A1DA-1F50-4E11-8893-908F59412526}" destId="{02D45211-3291-4F45-ADF4-8F3BF18359A1}" srcOrd="2" destOrd="0" presId="urn:microsoft.com/office/officeart/2018/2/layout/IconVerticalSolidList"/>
    <dgm:cxn modelId="{851DCA6E-BC41-458E-8812-3D3F0011AE3A}" type="presParOf" srcId="{2DF3A1DA-1F50-4E11-8893-908F59412526}" destId="{935AFD0E-04B4-4A79-85C3-08CA51354B0E}" srcOrd="3" destOrd="0" presId="urn:microsoft.com/office/officeart/2018/2/layout/IconVerticalSolidList"/>
    <dgm:cxn modelId="{A9DF060C-0AA1-4A63-9469-26F3034F3759}" type="presParOf" srcId="{2DF3A1DA-1F50-4E11-8893-908F59412526}" destId="{F586739E-3713-45F0-9C1D-2578255926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3A0E0-ED2E-3D4E-8152-E0F20C9A8AC2}">
      <dsp:nvSpPr>
        <dsp:cNvPr id="0" name=""/>
        <dsp:cNvSpPr/>
      </dsp:nvSpPr>
      <dsp:spPr>
        <a:xfrm>
          <a:off x="782920" y="60"/>
          <a:ext cx="3541417" cy="24313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baseline="0" dirty="0"/>
            <a:t>Why Use Variables?: Variables make Terraform configurations flexible by allowing you to parameterize values.</a:t>
          </a:r>
          <a:endParaRPr lang="en-US" sz="2100" kern="1200" dirty="0"/>
        </a:p>
      </dsp:txBody>
      <dsp:txXfrm>
        <a:off x="901608" y="118748"/>
        <a:ext cx="3304041" cy="2193967"/>
      </dsp:txXfrm>
    </dsp:sp>
    <dsp:sp modelId="{95FE83E5-4FD0-9B43-A6DC-69C883CD6721}">
      <dsp:nvSpPr>
        <dsp:cNvPr id="0" name=""/>
        <dsp:cNvSpPr/>
      </dsp:nvSpPr>
      <dsp:spPr>
        <a:xfrm rot="5400000">
          <a:off x="6094249" y="1378682"/>
          <a:ext cx="2301840" cy="47300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variable "location" {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description = "The Azure region where the resources will be created"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type        = string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default     = "East US"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i="1" kern="1200" baseline="0" dirty="0">
              <a:latin typeface="+mn-lt"/>
              <a:cs typeface="Consolas" panose="020B0609020204030204" pitchFamily="49" charset="0"/>
            </a:rPr>
            <a:t>Show how to reference this variable in a resource:</a:t>
          </a:r>
          <a:endParaRPr lang="en-US" sz="1200" kern="1200" dirty="0">
            <a:latin typeface="+mn-lt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resource "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 "example" {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name     = "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myResourceGroup</a:t>
          </a: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location = 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var.location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}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4880164" y="2705135"/>
        <a:ext cx="4617644" cy="2077106"/>
      </dsp:txXfrm>
    </dsp:sp>
    <dsp:sp modelId="{00B1DF46-AFCC-3A4C-A3C3-D23A89401028}">
      <dsp:nvSpPr>
        <dsp:cNvPr id="0" name=""/>
        <dsp:cNvSpPr/>
      </dsp:nvSpPr>
      <dsp:spPr>
        <a:xfrm>
          <a:off x="4928488" y="57659"/>
          <a:ext cx="3541417" cy="24313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baseline="0" dirty="0"/>
            <a:t>Input Variables: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i="1" kern="1200" baseline="0" dirty="0"/>
            <a:t>Variables allow for dynamic inputs in configurations, so you don’t have to hardcode values.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baseline="0" dirty="0"/>
            <a:t>Example below</a:t>
          </a:r>
          <a:endParaRPr lang="en-US" sz="2100" kern="1200" dirty="0"/>
        </a:p>
      </dsp:txBody>
      <dsp:txXfrm>
        <a:off x="5047176" y="176347"/>
        <a:ext cx="3304041" cy="219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9E8F8-4E6B-4987-BAED-45874AE22D17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string</a:t>
          </a:r>
          <a:r>
            <a:rPr lang="en-US" sz="1700" kern="1200" baseline="0" dirty="0"/>
            <a:t>: a sequence of Unicode characters representing some text, like "hello".</a:t>
          </a:r>
          <a:endParaRPr lang="en-US" sz="1700" kern="1200" dirty="0"/>
        </a:p>
      </dsp:txBody>
      <dsp:txXfrm>
        <a:off x="397549" y="1960"/>
        <a:ext cx="2751906" cy="1651143"/>
      </dsp:txXfrm>
    </dsp:sp>
    <dsp:sp modelId="{A6129058-4280-4597-A02B-27293ED0231D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number</a:t>
          </a:r>
          <a:r>
            <a:rPr lang="en-US" sz="1700" kern="1200" baseline="0" dirty="0"/>
            <a:t>: a numeric value. The number type can represent both whole numbers like 15 and fractional values like 6.283185.</a:t>
          </a:r>
          <a:endParaRPr lang="en-US" sz="1700" kern="1200" dirty="0"/>
        </a:p>
      </dsp:txBody>
      <dsp:txXfrm>
        <a:off x="3424646" y="1960"/>
        <a:ext cx="2751906" cy="1651143"/>
      </dsp:txXfrm>
    </dsp:sp>
    <dsp:sp modelId="{2A250286-4B13-4850-B8A6-C4F2D0762509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bool</a:t>
          </a:r>
          <a:r>
            <a:rPr lang="en-US" sz="1700" kern="1200" baseline="0" dirty="0"/>
            <a:t>: a boolean value, either true or false. bool values can be used in conditional logic.</a:t>
          </a:r>
          <a:endParaRPr lang="en-US" sz="1700" kern="1200" dirty="0"/>
        </a:p>
      </dsp:txBody>
      <dsp:txXfrm>
        <a:off x="6451743" y="1960"/>
        <a:ext cx="2751906" cy="1651143"/>
      </dsp:txXfrm>
    </dsp:sp>
    <dsp:sp modelId="{17668B9E-ED61-4A35-BE1B-723901C48B55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list</a:t>
          </a:r>
          <a:r>
            <a:rPr lang="en-US" sz="1700" kern="1200" baseline="0" dirty="0"/>
            <a:t>: a sequence of values, like ["us-west-1a", "us-west-1c"]. Identify elements in a list with consecutive whole numbers, starting with zero.</a:t>
          </a:r>
          <a:endParaRPr lang="en-US" sz="1700" kern="1200" dirty="0"/>
        </a:p>
      </dsp:txBody>
      <dsp:txXfrm>
        <a:off x="397549" y="1928295"/>
        <a:ext cx="2751906" cy="1651143"/>
      </dsp:txXfrm>
    </dsp:sp>
    <dsp:sp modelId="{532B7FF9-76E8-4A44-B21A-40759E3303F6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set</a:t>
          </a:r>
          <a:r>
            <a:rPr lang="en-US" sz="2000" kern="1200" baseline="0" dirty="0"/>
            <a:t>: a collection of unique values that do not have any secondary identifiers or ordering.</a:t>
          </a:r>
          <a:endParaRPr lang="en-US" sz="2000" kern="1200" dirty="0"/>
        </a:p>
      </dsp:txBody>
      <dsp:txXfrm>
        <a:off x="3424646" y="1928295"/>
        <a:ext cx="2751906" cy="1651143"/>
      </dsp:txXfrm>
    </dsp:sp>
    <dsp:sp modelId="{9E19E212-BBFA-4C8D-B347-CAC090EED319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map (or object)</a:t>
          </a:r>
          <a:r>
            <a:rPr lang="en-US" sz="2000" kern="1200" baseline="0" dirty="0"/>
            <a:t>: a group of values identified by named labels, like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{name = "Mabel", age = 52}.</a:t>
          </a:r>
          <a:endParaRPr lang="en-US" sz="2000" kern="1200" dirty="0"/>
        </a:p>
      </dsp:txBody>
      <dsp:txXfrm>
        <a:off x="6451743" y="1928295"/>
        <a:ext cx="2751906" cy="1651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4462D-2FE2-4506-9762-81DE82177B3F}">
      <dsp:nvSpPr>
        <dsp:cNvPr id="0" name=""/>
        <dsp:cNvSpPr/>
      </dsp:nvSpPr>
      <dsp:spPr>
        <a:xfrm>
          <a:off x="1698632" y="1392758"/>
          <a:ext cx="1332033" cy="1332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33003-A6E3-4594-BC1F-14AC51EA8DD6}">
      <dsp:nvSpPr>
        <dsp:cNvPr id="0" name=""/>
        <dsp:cNvSpPr/>
      </dsp:nvSpPr>
      <dsp:spPr>
        <a:xfrm>
          <a:off x="461743" y="2823090"/>
          <a:ext cx="3805811" cy="57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baseline="0"/>
            <a:t>Separate Variable Files:</a:t>
          </a:r>
          <a:endParaRPr lang="en-US" sz="3000" kern="1200"/>
        </a:p>
      </dsp:txBody>
      <dsp:txXfrm>
        <a:off x="461743" y="2823090"/>
        <a:ext cx="3805811" cy="570871"/>
      </dsp:txXfrm>
    </dsp:sp>
    <dsp:sp modelId="{C6710768-CA40-4436-B722-A414D3E1F1B1}">
      <dsp:nvSpPr>
        <dsp:cNvPr id="0" name=""/>
        <dsp:cNvSpPr/>
      </dsp:nvSpPr>
      <dsp:spPr>
        <a:xfrm>
          <a:off x="9575" y="3431198"/>
          <a:ext cx="4710147" cy="25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1700" i="1" kern="1200" baseline="0" dirty="0"/>
            <a:t>files are a way to manage variables for different environments.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Example of 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sz="1700" i="1" kern="1200" baseline="0" dirty="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location = "West US"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= "production-</a:t>
          </a: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rg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9575" y="3431198"/>
        <a:ext cx="4710147" cy="256041"/>
      </dsp:txXfrm>
    </dsp:sp>
    <dsp:sp modelId="{7A0D8CB7-1CFD-41BC-B5A4-58A425B811AE}">
      <dsp:nvSpPr>
        <dsp:cNvPr id="0" name=""/>
        <dsp:cNvSpPr/>
      </dsp:nvSpPr>
      <dsp:spPr>
        <a:xfrm>
          <a:off x="7145394" y="1392758"/>
          <a:ext cx="1332033" cy="1332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28A9B-4D97-4DF0-9A4B-B39D168251FC}">
      <dsp:nvSpPr>
        <dsp:cNvPr id="0" name=""/>
        <dsp:cNvSpPr/>
      </dsp:nvSpPr>
      <dsp:spPr>
        <a:xfrm>
          <a:off x="5908506" y="2823090"/>
          <a:ext cx="3805811" cy="57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baseline="0"/>
            <a:t>Loading Variable Files:</a:t>
          </a:r>
          <a:endParaRPr lang="en-US" sz="3000" kern="1200"/>
        </a:p>
      </dsp:txBody>
      <dsp:txXfrm>
        <a:off x="5908506" y="2823090"/>
        <a:ext cx="3805811" cy="570871"/>
      </dsp:txXfrm>
    </dsp:sp>
    <dsp:sp modelId="{FD389BAB-5DA8-480A-9793-BFAFD839B80D}">
      <dsp:nvSpPr>
        <dsp:cNvPr id="0" name=""/>
        <dsp:cNvSpPr/>
      </dsp:nvSpPr>
      <dsp:spPr>
        <a:xfrm>
          <a:off x="5385740" y="3431198"/>
          <a:ext cx="4851343" cy="25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Variables in 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1700" i="1" kern="1200" baseline="0" dirty="0"/>
            <a:t>files are loaded automatically if they have standard names (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sz="1700" i="1" kern="1200" baseline="0" dirty="0"/>
            <a:t>), or you can specify them with the -var-file flag.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Example: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-var-file="</a:t>
          </a: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prod.tfvars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385740" y="3431198"/>
        <a:ext cx="4851343" cy="256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7A38-2784-CA44-942F-D43E20A7268C}">
      <dsp:nvSpPr>
        <dsp:cNvPr id="0" name=""/>
        <dsp:cNvSpPr/>
      </dsp:nvSpPr>
      <dsp:spPr>
        <a:xfrm>
          <a:off x="0" y="573660"/>
          <a:ext cx="7847105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Terraform loads variables in a specific order:</a:t>
          </a:r>
          <a:endParaRPr lang="en-US" sz="3100" kern="1200" dirty="0"/>
        </a:p>
      </dsp:txBody>
      <dsp:txXfrm>
        <a:off x="34526" y="608186"/>
        <a:ext cx="7778053" cy="638212"/>
      </dsp:txXfrm>
    </dsp:sp>
    <dsp:sp modelId="{38D55B87-422F-9F40-B726-19089D7D0B61}">
      <dsp:nvSpPr>
        <dsp:cNvPr id="0" name=""/>
        <dsp:cNvSpPr/>
      </dsp:nvSpPr>
      <dsp:spPr>
        <a:xfrm>
          <a:off x="0" y="1280924"/>
          <a:ext cx="7847105" cy="250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Command-line flags: Variables passed directly to Terraform using -var or -var-file.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Environment variables: Variables set in the environment using the TF_VAR_ prefix.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.tfvars files: Variables defined in files such as terraform.tfvars.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 dirty="0"/>
            <a:t>Default values: Defined in the variable block itself.</a:t>
          </a:r>
          <a:endParaRPr lang="en-US" sz="2400" kern="1200" dirty="0"/>
        </a:p>
      </dsp:txBody>
      <dsp:txXfrm>
        <a:off x="0" y="1280924"/>
        <a:ext cx="7847105" cy="2502630"/>
      </dsp:txXfrm>
    </dsp:sp>
    <dsp:sp modelId="{67541120-3D9A-534B-85F9-320278D04607}">
      <dsp:nvSpPr>
        <dsp:cNvPr id="0" name=""/>
        <dsp:cNvSpPr/>
      </dsp:nvSpPr>
      <dsp:spPr>
        <a:xfrm>
          <a:off x="0" y="3783555"/>
          <a:ext cx="7847105" cy="7072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Example:</a:t>
          </a:r>
          <a:endParaRPr lang="en-US" sz="3100" kern="1200"/>
        </a:p>
      </dsp:txBody>
      <dsp:txXfrm>
        <a:off x="34526" y="3818081"/>
        <a:ext cx="7778053" cy="638212"/>
      </dsp:txXfrm>
    </dsp:sp>
    <dsp:sp modelId="{B4846F4D-0122-444A-AB1A-3F5247D4C875}">
      <dsp:nvSpPr>
        <dsp:cNvPr id="0" name=""/>
        <dsp:cNvSpPr/>
      </dsp:nvSpPr>
      <dsp:spPr>
        <a:xfrm>
          <a:off x="0" y="4490820"/>
          <a:ext cx="784710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-var="location=Central US"</a:t>
          </a:r>
          <a:endParaRPr 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0" y="4490820"/>
        <a:ext cx="7847105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5A201-C963-4270-9C3B-7AD5C6201C47}">
      <dsp:nvSpPr>
        <dsp:cNvPr id="0" name=""/>
        <dsp:cNvSpPr/>
      </dsp:nvSpPr>
      <dsp:spPr>
        <a:xfrm>
          <a:off x="-208013" y="10502"/>
          <a:ext cx="6506304" cy="1091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4D0FA-C3A1-4806-8FC8-88FB369C0AF6}">
      <dsp:nvSpPr>
        <dsp:cNvPr id="0" name=""/>
        <dsp:cNvSpPr/>
      </dsp:nvSpPr>
      <dsp:spPr>
        <a:xfrm>
          <a:off x="122214" y="256127"/>
          <a:ext cx="600415" cy="600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A7D89-1AD4-4394-BB25-B837CEEFED20}">
      <dsp:nvSpPr>
        <dsp:cNvPr id="0" name=""/>
        <dsp:cNvSpPr/>
      </dsp:nvSpPr>
      <dsp:spPr>
        <a:xfrm>
          <a:off x="1052858" y="10502"/>
          <a:ext cx="5242965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What Are Outputs?: Outputs allow you to display useful information about your resources after they’ve been created, such as IDs, names, or IP addresses.</a:t>
          </a:r>
          <a:endParaRPr lang="en-US" sz="1700" kern="1200"/>
        </a:p>
      </dsp:txBody>
      <dsp:txXfrm>
        <a:off x="1052858" y="10502"/>
        <a:ext cx="5242965" cy="1091664"/>
      </dsp:txXfrm>
    </dsp:sp>
    <dsp:sp modelId="{8BF35AD3-FB84-4043-9488-DDB1277AFB0F}">
      <dsp:nvSpPr>
        <dsp:cNvPr id="0" name=""/>
        <dsp:cNvSpPr/>
      </dsp:nvSpPr>
      <dsp:spPr>
        <a:xfrm>
          <a:off x="-208013" y="1375083"/>
          <a:ext cx="6506304" cy="1463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EF212-1EBB-48FC-8CCC-AE766D290613}">
      <dsp:nvSpPr>
        <dsp:cNvPr id="0" name=""/>
        <dsp:cNvSpPr/>
      </dsp:nvSpPr>
      <dsp:spPr>
        <a:xfrm>
          <a:off x="122214" y="1806421"/>
          <a:ext cx="600415" cy="600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890E-BEC7-48BE-BA06-0D9F666FB8D5}">
      <dsp:nvSpPr>
        <dsp:cNvPr id="0" name=""/>
        <dsp:cNvSpPr/>
      </dsp:nvSpPr>
      <dsp:spPr>
        <a:xfrm>
          <a:off x="1052858" y="1560797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Defining Outputs:</a:t>
          </a:r>
          <a:endParaRPr lang="en-US" sz="1700" kern="1200"/>
        </a:p>
      </dsp:txBody>
      <dsp:txXfrm>
        <a:off x="1052858" y="1560797"/>
        <a:ext cx="2927836" cy="1091664"/>
      </dsp:txXfrm>
    </dsp:sp>
    <dsp:sp modelId="{F05F0B38-AA0B-475C-A5E0-9234AEFF1584}">
      <dsp:nvSpPr>
        <dsp:cNvPr id="0" name=""/>
        <dsp:cNvSpPr/>
      </dsp:nvSpPr>
      <dsp:spPr>
        <a:xfrm>
          <a:off x="3113969" y="1435905"/>
          <a:ext cx="3152116" cy="135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 dirty="0"/>
            <a:t>Example:</a:t>
          </a:r>
          <a:endParaRPr lang="en-US" sz="1100" i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output "</a:t>
          </a:r>
          <a:r>
            <a:rPr lang="en-US" sz="11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description = "The name of the   resource group"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value =  </a:t>
          </a:r>
          <a:r>
            <a:rPr lang="en-US" sz="11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azurerm_resource_group.example.name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113969" y="1435905"/>
        <a:ext cx="3152116" cy="1353391"/>
      </dsp:txXfrm>
    </dsp:sp>
    <dsp:sp modelId="{5BA61F5A-066D-4D86-9EFD-25B539FCF771}">
      <dsp:nvSpPr>
        <dsp:cNvPr id="0" name=""/>
        <dsp:cNvSpPr/>
      </dsp:nvSpPr>
      <dsp:spPr>
        <a:xfrm>
          <a:off x="-208013" y="3111092"/>
          <a:ext cx="6506304" cy="1091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78808-E6C7-47AF-AFE2-E717772B69B4}">
      <dsp:nvSpPr>
        <dsp:cNvPr id="0" name=""/>
        <dsp:cNvSpPr/>
      </dsp:nvSpPr>
      <dsp:spPr>
        <a:xfrm>
          <a:off x="122214" y="3356716"/>
          <a:ext cx="600415" cy="6004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9975-21F2-4821-82BF-70F398447551}">
      <dsp:nvSpPr>
        <dsp:cNvPr id="0" name=""/>
        <dsp:cNvSpPr/>
      </dsp:nvSpPr>
      <dsp:spPr>
        <a:xfrm>
          <a:off x="1052858" y="3111092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Viewing Outputs:</a:t>
          </a:r>
          <a:endParaRPr lang="en-US" sz="1700" kern="1200"/>
        </a:p>
      </dsp:txBody>
      <dsp:txXfrm>
        <a:off x="1052858" y="3111092"/>
        <a:ext cx="2927836" cy="1091664"/>
      </dsp:txXfrm>
    </dsp:sp>
    <dsp:sp modelId="{33BA7172-32EB-4612-9DB6-318AE5CF505E}">
      <dsp:nvSpPr>
        <dsp:cNvPr id="0" name=""/>
        <dsp:cNvSpPr/>
      </dsp:nvSpPr>
      <dsp:spPr>
        <a:xfrm>
          <a:off x="3980695" y="3111092"/>
          <a:ext cx="2315128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After running terraform apply, Terraform displays the output values in the terminal.</a:t>
          </a:r>
          <a:endParaRPr lang="en-US" sz="1600" kern="1200" dirty="0"/>
        </a:p>
      </dsp:txBody>
      <dsp:txXfrm>
        <a:off x="3980695" y="3111092"/>
        <a:ext cx="2315128" cy="1091664"/>
      </dsp:txXfrm>
    </dsp:sp>
    <dsp:sp modelId="{D7246914-BE1E-4BF2-AA84-9CF28A27E133}">
      <dsp:nvSpPr>
        <dsp:cNvPr id="0" name=""/>
        <dsp:cNvSpPr/>
      </dsp:nvSpPr>
      <dsp:spPr>
        <a:xfrm>
          <a:off x="-208013" y="4475672"/>
          <a:ext cx="6506304" cy="1091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2B22E-E13F-490E-94EF-CF3F2A36B7F1}">
      <dsp:nvSpPr>
        <dsp:cNvPr id="0" name=""/>
        <dsp:cNvSpPr/>
      </dsp:nvSpPr>
      <dsp:spPr>
        <a:xfrm>
          <a:off x="122214" y="4721297"/>
          <a:ext cx="600415" cy="6004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FD0E-04B4-4A79-85C3-08CA51354B0E}">
      <dsp:nvSpPr>
        <dsp:cNvPr id="0" name=""/>
        <dsp:cNvSpPr/>
      </dsp:nvSpPr>
      <dsp:spPr>
        <a:xfrm>
          <a:off x="1052858" y="4475672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Using Outputs in Other Configurations:</a:t>
          </a:r>
          <a:endParaRPr lang="en-US" sz="1700" kern="1200"/>
        </a:p>
      </dsp:txBody>
      <dsp:txXfrm>
        <a:off x="1052858" y="4475672"/>
        <a:ext cx="2927836" cy="1091664"/>
      </dsp:txXfrm>
    </dsp:sp>
    <dsp:sp modelId="{F586739E-3713-45F0-9C1D-25782559264C}">
      <dsp:nvSpPr>
        <dsp:cNvPr id="0" name=""/>
        <dsp:cNvSpPr/>
      </dsp:nvSpPr>
      <dsp:spPr>
        <a:xfrm>
          <a:off x="3980695" y="4475672"/>
          <a:ext cx="2315128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Outputs can be used as input in other configurations or modules, making them very powerful in larger projects.</a:t>
          </a:r>
          <a:endParaRPr lang="en-US" sz="1400" kern="1200" dirty="0"/>
        </a:p>
      </dsp:txBody>
      <dsp:txXfrm>
        <a:off x="3980695" y="4475672"/>
        <a:ext cx="2315128" cy="109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8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335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3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9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0D65-2B38-AD2D-3F6D-C0D604A09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Introduction to Variables in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7B64D-8BBF-BED6-FEC8-DCBF601E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2:00 PM - 3:00 PM</a:t>
            </a:r>
          </a:p>
        </p:txBody>
      </p:sp>
    </p:spTree>
    <p:extLst>
      <p:ext uri="{BB962C8B-B14F-4D97-AF65-F5344CB8AC3E}">
        <p14:creationId xmlns:p14="http://schemas.microsoft.com/office/powerpoint/2010/main" val="8657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100B-33FE-4CEC-910C-9D03DF33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Using Variables in Terraform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2FE7DA6-24D0-4DFA-A298-F991EB599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68225"/>
              </p:ext>
            </p:extLst>
          </p:nvPr>
        </p:nvGraphicFramePr>
        <p:xfrm>
          <a:off x="1135529" y="1535953"/>
          <a:ext cx="9837271" cy="49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4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B055-FD87-29A6-656D-4FD20358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400" dirty="0"/>
              <a:t>The Terraform language uses the following types for its values:</a:t>
            </a:r>
            <a:br>
              <a:rPr lang="en-US" sz="3400" dirty="0"/>
            </a:br>
            <a:endParaRPr lang="en-US" sz="3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E948DD-7AD5-A9EF-054C-7E2602FB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8044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3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6C1-4CC0-1D4F-B2BC-6E743DF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Managing Variables with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7E9AB1-90DF-4F5F-4DDE-20C73A4BC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05"/>
              </p:ext>
            </p:extLst>
          </p:nvPr>
        </p:nvGraphicFramePr>
        <p:xfrm>
          <a:off x="1371600" y="889000"/>
          <a:ext cx="10246659" cy="507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6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2506-8D83-5D24-E643-E60DEEFE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Understanding Variable Precedence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46805-2A5E-DB38-9B76-3953F76B3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38656"/>
              </p:ext>
            </p:extLst>
          </p:nvPr>
        </p:nvGraphicFramePr>
        <p:xfrm>
          <a:off x="4046071" y="639705"/>
          <a:ext cx="784710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3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0FAE-C0F0-18CF-098E-D767A690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Using Outputs in Terraform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46941A-8AA9-37C0-4178-7CFB25A6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68768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91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Exercise: Creating a Configuration with Variables and Outputs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Objective: Participants will create a Terraform configuration that uses variables to define a Resource Group and outputs to display its name and location.</a:t>
            </a:r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Using Variables and Outputs Across Multiple Environments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Participants will create separate variable files for development and production environments, allowing them to provision the same infrastructure with different parameters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2237269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1697</TotalTime>
  <Words>608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Franklin Gothic Book</vt:lpstr>
      <vt:lpstr>Crop</vt:lpstr>
      <vt:lpstr>Introduction to Variables in Terraform</vt:lpstr>
      <vt:lpstr>Using Variables in Terraform</vt:lpstr>
      <vt:lpstr>The Terraform language uses the following types for its values: </vt:lpstr>
      <vt:lpstr>Managing Variables with Files</vt:lpstr>
      <vt:lpstr>Understanding Variable Precedence</vt:lpstr>
      <vt:lpstr>Using Outputs in Terraform</vt:lpstr>
      <vt:lpstr>Exercise: Creating a Configuration with Variables and Outputs</vt:lpstr>
      <vt:lpstr>Bonus Exercise: Using Variables and Outputs Across Multiple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11</cp:revision>
  <dcterms:created xsi:type="dcterms:W3CDTF">2024-10-21T10:54:43Z</dcterms:created>
  <dcterms:modified xsi:type="dcterms:W3CDTF">2024-11-07T06:42:38Z</dcterms:modified>
</cp:coreProperties>
</file>