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63" r:id="rId3"/>
    <p:sldId id="265" r:id="rId4"/>
    <p:sldId id="264" r:id="rId5"/>
    <p:sldId id="262" r:id="rId6"/>
    <p:sldId id="258" r:id="rId7"/>
    <p:sldId id="259" r:id="rId8"/>
    <p:sldId id="260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35"/>
    <p:restoredTop sz="94701"/>
  </p:normalViewPr>
  <p:slideViewPr>
    <p:cSldViewPr snapToGrid="0">
      <p:cViewPr varScale="1">
        <p:scale>
          <a:sx n="204" d="100"/>
          <a:sy n="204" d="100"/>
        </p:scale>
        <p:origin x="6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B56C3B-D9E1-4391-9732-F74076A91D01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3319D89-FCF8-41DD-B30C-A1DA5CDF6081}">
      <dgm:prSet/>
      <dgm:spPr/>
      <dgm:t>
        <a:bodyPr/>
        <a:lstStyle/>
        <a:p>
          <a:r>
            <a:rPr lang="en-US"/>
            <a:t>Download</a:t>
          </a:r>
        </a:p>
      </dgm:t>
    </dgm:pt>
    <dgm:pt modelId="{89B1F18B-BD01-4A1C-9750-251BDF8B3B29}" type="parTrans" cxnId="{FC84B551-3686-4172-AF53-35FBFE323990}">
      <dgm:prSet/>
      <dgm:spPr/>
      <dgm:t>
        <a:bodyPr/>
        <a:lstStyle/>
        <a:p>
          <a:endParaRPr lang="en-US"/>
        </a:p>
      </dgm:t>
    </dgm:pt>
    <dgm:pt modelId="{587AAA7F-AADC-4D02-BAED-8D5E35B4F03B}" type="sibTrans" cxnId="{FC84B551-3686-4172-AF53-35FBFE323990}">
      <dgm:prSet/>
      <dgm:spPr/>
      <dgm:t>
        <a:bodyPr/>
        <a:lstStyle/>
        <a:p>
          <a:endParaRPr lang="en-US"/>
        </a:p>
      </dgm:t>
    </dgm:pt>
    <dgm:pt modelId="{5A594A40-BE74-4477-9853-5F0104170F80}">
      <dgm:prSet/>
      <dgm:spPr/>
      <dgm:t>
        <a:bodyPr/>
        <a:lstStyle/>
        <a:p>
          <a:r>
            <a:rPr lang="en-US"/>
            <a:t>Download Terraform:</a:t>
          </a:r>
        </a:p>
      </dgm:t>
    </dgm:pt>
    <dgm:pt modelId="{67F1F195-1FF5-4D2A-AE5D-2AB5A4A4D69F}" type="parTrans" cxnId="{EEB25FC5-F870-480B-AF09-B927430C6492}">
      <dgm:prSet/>
      <dgm:spPr/>
      <dgm:t>
        <a:bodyPr/>
        <a:lstStyle/>
        <a:p>
          <a:endParaRPr lang="en-US"/>
        </a:p>
      </dgm:t>
    </dgm:pt>
    <dgm:pt modelId="{151272A5-8B4C-46A0-A399-32CF75AF0FBE}" type="sibTrans" cxnId="{EEB25FC5-F870-480B-AF09-B927430C6492}">
      <dgm:prSet/>
      <dgm:spPr/>
      <dgm:t>
        <a:bodyPr/>
        <a:lstStyle/>
        <a:p>
          <a:endParaRPr lang="en-US"/>
        </a:p>
      </dgm:t>
    </dgm:pt>
    <dgm:pt modelId="{8CC0719D-2A8B-4732-8F6C-1FB0BDB00D9F}">
      <dgm:prSet/>
      <dgm:spPr/>
      <dgm:t>
        <a:bodyPr/>
        <a:lstStyle/>
        <a:p>
          <a:r>
            <a:rPr lang="en-US"/>
            <a:t>Visit the official Terraform download page.</a:t>
          </a:r>
        </a:p>
      </dgm:t>
    </dgm:pt>
    <dgm:pt modelId="{E4612BC3-3078-49CC-8F21-DFEFBE90753F}" type="parTrans" cxnId="{D5F06271-DE3A-47FF-B518-ED8B38653269}">
      <dgm:prSet/>
      <dgm:spPr/>
      <dgm:t>
        <a:bodyPr/>
        <a:lstStyle/>
        <a:p>
          <a:endParaRPr lang="en-US"/>
        </a:p>
      </dgm:t>
    </dgm:pt>
    <dgm:pt modelId="{FA00144A-FC21-43D5-B160-5686042C1CE1}" type="sibTrans" cxnId="{D5F06271-DE3A-47FF-B518-ED8B38653269}">
      <dgm:prSet/>
      <dgm:spPr/>
      <dgm:t>
        <a:bodyPr/>
        <a:lstStyle/>
        <a:p>
          <a:endParaRPr lang="en-US"/>
        </a:p>
      </dgm:t>
    </dgm:pt>
    <dgm:pt modelId="{156D531B-1B10-4846-B4D3-5EFD6A909D02}">
      <dgm:prSet/>
      <dgm:spPr/>
      <dgm:t>
        <a:bodyPr/>
        <a:lstStyle/>
        <a:p>
          <a:r>
            <a:rPr lang="en-US"/>
            <a:t>Scroll to the Windows section and download the appropriate version (usually a .zip file) for your system.</a:t>
          </a:r>
        </a:p>
      </dgm:t>
    </dgm:pt>
    <dgm:pt modelId="{17B138EC-D880-4A82-98B8-97993C186B29}" type="parTrans" cxnId="{DEEFC844-2F43-4903-8375-6D24B900BB7B}">
      <dgm:prSet/>
      <dgm:spPr/>
      <dgm:t>
        <a:bodyPr/>
        <a:lstStyle/>
        <a:p>
          <a:endParaRPr lang="en-US"/>
        </a:p>
      </dgm:t>
    </dgm:pt>
    <dgm:pt modelId="{73054F19-8ECB-4C20-B000-461139586214}" type="sibTrans" cxnId="{DEEFC844-2F43-4903-8375-6D24B900BB7B}">
      <dgm:prSet/>
      <dgm:spPr/>
      <dgm:t>
        <a:bodyPr/>
        <a:lstStyle/>
        <a:p>
          <a:endParaRPr lang="en-US"/>
        </a:p>
      </dgm:t>
    </dgm:pt>
    <dgm:pt modelId="{31DC2E7E-41EB-4A46-9E5C-D6EA8D874548}">
      <dgm:prSet/>
      <dgm:spPr/>
      <dgm:t>
        <a:bodyPr/>
        <a:lstStyle/>
        <a:p>
          <a:r>
            <a:rPr lang="en-US"/>
            <a:t>Extract</a:t>
          </a:r>
        </a:p>
      </dgm:t>
    </dgm:pt>
    <dgm:pt modelId="{6CD67BAE-7F44-41AB-9F75-E9BF5C2333C6}" type="parTrans" cxnId="{35E9E01B-A3F1-4535-BB64-987197A3B1C4}">
      <dgm:prSet/>
      <dgm:spPr/>
      <dgm:t>
        <a:bodyPr/>
        <a:lstStyle/>
        <a:p>
          <a:endParaRPr lang="en-US"/>
        </a:p>
      </dgm:t>
    </dgm:pt>
    <dgm:pt modelId="{8B9834A9-5208-42EA-9DE8-3099EA0D2E0D}" type="sibTrans" cxnId="{35E9E01B-A3F1-4535-BB64-987197A3B1C4}">
      <dgm:prSet/>
      <dgm:spPr/>
      <dgm:t>
        <a:bodyPr/>
        <a:lstStyle/>
        <a:p>
          <a:endParaRPr lang="en-US"/>
        </a:p>
      </dgm:t>
    </dgm:pt>
    <dgm:pt modelId="{30826300-837D-4F7A-8B00-70FDFBE7607B}">
      <dgm:prSet/>
      <dgm:spPr/>
      <dgm:t>
        <a:bodyPr/>
        <a:lstStyle/>
        <a:p>
          <a:r>
            <a:rPr lang="en-US"/>
            <a:t>Extract the Downloaded ZIP:</a:t>
          </a:r>
        </a:p>
      </dgm:t>
    </dgm:pt>
    <dgm:pt modelId="{8DD494CF-9736-4DDE-8556-3FF514A83035}" type="parTrans" cxnId="{46B47C33-86C0-4653-8385-ACDCABE4445E}">
      <dgm:prSet/>
      <dgm:spPr/>
      <dgm:t>
        <a:bodyPr/>
        <a:lstStyle/>
        <a:p>
          <a:endParaRPr lang="en-US"/>
        </a:p>
      </dgm:t>
    </dgm:pt>
    <dgm:pt modelId="{6D2B692B-637E-45CC-82F0-D56D8417D4BB}" type="sibTrans" cxnId="{46B47C33-86C0-4653-8385-ACDCABE4445E}">
      <dgm:prSet/>
      <dgm:spPr/>
      <dgm:t>
        <a:bodyPr/>
        <a:lstStyle/>
        <a:p>
          <a:endParaRPr lang="en-US"/>
        </a:p>
      </dgm:t>
    </dgm:pt>
    <dgm:pt modelId="{B3DEEC1B-43A9-4BBD-8C38-119D00890313}">
      <dgm:prSet/>
      <dgm:spPr/>
      <dgm:t>
        <a:bodyPr/>
        <a:lstStyle/>
        <a:p>
          <a:r>
            <a:rPr lang="en-US"/>
            <a:t>Once the download is complete, extract the .zip file to a folder on your system (e.g., C:\Terraform).</a:t>
          </a:r>
        </a:p>
      </dgm:t>
    </dgm:pt>
    <dgm:pt modelId="{4CE63EA4-E43D-4F49-862C-ACC1AAF9E836}" type="parTrans" cxnId="{BBB45F07-940A-4B48-9FB2-00392115E156}">
      <dgm:prSet/>
      <dgm:spPr/>
      <dgm:t>
        <a:bodyPr/>
        <a:lstStyle/>
        <a:p>
          <a:endParaRPr lang="en-US"/>
        </a:p>
      </dgm:t>
    </dgm:pt>
    <dgm:pt modelId="{E91C8619-253F-4974-9E45-3A2D344C5886}" type="sibTrans" cxnId="{BBB45F07-940A-4B48-9FB2-00392115E156}">
      <dgm:prSet/>
      <dgm:spPr/>
      <dgm:t>
        <a:bodyPr/>
        <a:lstStyle/>
        <a:p>
          <a:endParaRPr lang="en-US"/>
        </a:p>
      </dgm:t>
    </dgm:pt>
    <dgm:pt modelId="{B09016C4-883A-4245-8CAB-9E3327864A1A}">
      <dgm:prSet/>
      <dgm:spPr/>
      <dgm:t>
        <a:bodyPr/>
        <a:lstStyle/>
        <a:p>
          <a:r>
            <a:rPr lang="en-US"/>
            <a:t>You should see a terraform.exe file inside the extracted folder.</a:t>
          </a:r>
        </a:p>
      </dgm:t>
    </dgm:pt>
    <dgm:pt modelId="{BEB72D11-44A3-417F-A421-A4B866B4B19A}" type="parTrans" cxnId="{00E99033-A9E7-4E0C-A20F-77A6DC1D626E}">
      <dgm:prSet/>
      <dgm:spPr/>
      <dgm:t>
        <a:bodyPr/>
        <a:lstStyle/>
        <a:p>
          <a:endParaRPr lang="en-US"/>
        </a:p>
      </dgm:t>
    </dgm:pt>
    <dgm:pt modelId="{82F5C635-FE12-4EEC-B497-4FBAB4556998}" type="sibTrans" cxnId="{00E99033-A9E7-4E0C-A20F-77A6DC1D626E}">
      <dgm:prSet/>
      <dgm:spPr/>
      <dgm:t>
        <a:bodyPr/>
        <a:lstStyle/>
        <a:p>
          <a:endParaRPr lang="en-US"/>
        </a:p>
      </dgm:t>
    </dgm:pt>
    <dgm:pt modelId="{DE4A7A26-D524-4EF2-A7B1-D4C5634F7797}">
      <dgm:prSet/>
      <dgm:spPr/>
      <dgm:t>
        <a:bodyPr/>
        <a:lstStyle/>
        <a:p>
          <a:r>
            <a:rPr lang="en-US"/>
            <a:t>Add</a:t>
          </a:r>
        </a:p>
      </dgm:t>
    </dgm:pt>
    <dgm:pt modelId="{38877B48-DBA7-4644-9636-E5DC1F1C2FFC}" type="parTrans" cxnId="{C789926F-72BF-4226-A66B-590DCDE4E4CC}">
      <dgm:prSet/>
      <dgm:spPr/>
      <dgm:t>
        <a:bodyPr/>
        <a:lstStyle/>
        <a:p>
          <a:endParaRPr lang="en-US"/>
        </a:p>
      </dgm:t>
    </dgm:pt>
    <dgm:pt modelId="{5A3971CD-40CE-4B25-8257-2A18E0EC7D3D}" type="sibTrans" cxnId="{C789926F-72BF-4226-A66B-590DCDE4E4CC}">
      <dgm:prSet/>
      <dgm:spPr/>
      <dgm:t>
        <a:bodyPr/>
        <a:lstStyle/>
        <a:p>
          <a:endParaRPr lang="en-US"/>
        </a:p>
      </dgm:t>
    </dgm:pt>
    <dgm:pt modelId="{57FD3534-C67D-4708-B5EA-A2CA947DD8F7}">
      <dgm:prSet/>
      <dgm:spPr/>
      <dgm:t>
        <a:bodyPr/>
        <a:lstStyle/>
        <a:p>
          <a:r>
            <a:rPr lang="en-US"/>
            <a:t>Add Terraform to the System PATH:</a:t>
          </a:r>
        </a:p>
      </dgm:t>
    </dgm:pt>
    <dgm:pt modelId="{115334EE-3E22-4D1E-8502-726D51DFEE3A}" type="parTrans" cxnId="{BDB06691-06E3-4AE3-A2C0-3AD5C369CB9C}">
      <dgm:prSet/>
      <dgm:spPr/>
      <dgm:t>
        <a:bodyPr/>
        <a:lstStyle/>
        <a:p>
          <a:endParaRPr lang="en-US"/>
        </a:p>
      </dgm:t>
    </dgm:pt>
    <dgm:pt modelId="{C99157BF-37F8-4EC1-976E-CB7295F13B74}" type="sibTrans" cxnId="{BDB06691-06E3-4AE3-A2C0-3AD5C369CB9C}">
      <dgm:prSet/>
      <dgm:spPr/>
      <dgm:t>
        <a:bodyPr/>
        <a:lstStyle/>
        <a:p>
          <a:endParaRPr lang="en-US"/>
        </a:p>
      </dgm:t>
    </dgm:pt>
    <dgm:pt modelId="{30663378-C54B-4FF5-A4FD-EFE94A17FA29}">
      <dgm:prSet/>
      <dgm:spPr/>
      <dgm:t>
        <a:bodyPr/>
        <a:lstStyle/>
        <a:p>
          <a:r>
            <a:rPr lang="en-US" dirty="0"/>
            <a:t>Open the Start Menu and search for “Environment Variables,” then select Edit the system environment variables.</a:t>
          </a:r>
        </a:p>
      </dgm:t>
    </dgm:pt>
    <dgm:pt modelId="{00320A6D-7114-4ED2-9A6F-F221D8707AC7}" type="parTrans" cxnId="{FD135DA9-9987-4334-9774-69517FC1A36D}">
      <dgm:prSet/>
      <dgm:spPr/>
      <dgm:t>
        <a:bodyPr/>
        <a:lstStyle/>
        <a:p>
          <a:endParaRPr lang="en-US"/>
        </a:p>
      </dgm:t>
    </dgm:pt>
    <dgm:pt modelId="{96922DED-6309-44E8-9FA8-420E26859585}" type="sibTrans" cxnId="{FD135DA9-9987-4334-9774-69517FC1A36D}">
      <dgm:prSet/>
      <dgm:spPr/>
      <dgm:t>
        <a:bodyPr/>
        <a:lstStyle/>
        <a:p>
          <a:endParaRPr lang="en-US"/>
        </a:p>
      </dgm:t>
    </dgm:pt>
    <dgm:pt modelId="{8B3903B5-83A5-409A-AD42-B1564063B3EE}">
      <dgm:prSet/>
      <dgm:spPr/>
      <dgm:t>
        <a:bodyPr/>
        <a:lstStyle/>
        <a:p>
          <a:r>
            <a:rPr lang="en-US"/>
            <a:t>In the System Properties window, click on Environment Variables.</a:t>
          </a:r>
        </a:p>
      </dgm:t>
    </dgm:pt>
    <dgm:pt modelId="{930EEA65-EE5F-43AD-9570-33C039FB8519}" type="parTrans" cxnId="{F2D5D93A-E2BF-4C7A-8B41-FD31E7B91351}">
      <dgm:prSet/>
      <dgm:spPr/>
      <dgm:t>
        <a:bodyPr/>
        <a:lstStyle/>
        <a:p>
          <a:endParaRPr lang="en-US"/>
        </a:p>
      </dgm:t>
    </dgm:pt>
    <dgm:pt modelId="{9F4BB142-A274-489A-8171-61BE87A65C0D}" type="sibTrans" cxnId="{F2D5D93A-E2BF-4C7A-8B41-FD31E7B91351}">
      <dgm:prSet/>
      <dgm:spPr/>
      <dgm:t>
        <a:bodyPr/>
        <a:lstStyle/>
        <a:p>
          <a:endParaRPr lang="en-US"/>
        </a:p>
      </dgm:t>
    </dgm:pt>
    <dgm:pt modelId="{39FFB3ED-6718-4E38-B1F0-0995AE2EDCE0}">
      <dgm:prSet/>
      <dgm:spPr/>
      <dgm:t>
        <a:bodyPr/>
        <a:lstStyle/>
        <a:p>
          <a:r>
            <a:rPr lang="en-US"/>
            <a:t>Under System variables, find the Path variable and select Edit.</a:t>
          </a:r>
        </a:p>
      </dgm:t>
    </dgm:pt>
    <dgm:pt modelId="{417AEB12-460F-455D-AF20-80308C6EB847}" type="parTrans" cxnId="{74F3CECA-6225-46A2-9142-0FD30D512F01}">
      <dgm:prSet/>
      <dgm:spPr/>
      <dgm:t>
        <a:bodyPr/>
        <a:lstStyle/>
        <a:p>
          <a:endParaRPr lang="en-US"/>
        </a:p>
      </dgm:t>
    </dgm:pt>
    <dgm:pt modelId="{BB46F5B0-0787-4521-B4F6-396A2B9859BC}" type="sibTrans" cxnId="{74F3CECA-6225-46A2-9142-0FD30D512F01}">
      <dgm:prSet/>
      <dgm:spPr/>
      <dgm:t>
        <a:bodyPr/>
        <a:lstStyle/>
        <a:p>
          <a:endParaRPr lang="en-US"/>
        </a:p>
      </dgm:t>
    </dgm:pt>
    <dgm:pt modelId="{E9ED9BBE-A0CA-4138-8DF6-910B7AFB654A}">
      <dgm:prSet/>
      <dgm:spPr/>
      <dgm:t>
        <a:bodyPr/>
        <a:lstStyle/>
        <a:p>
          <a:r>
            <a:rPr lang="en-US"/>
            <a:t>Click New and add the path to the folder where terraform.exe is located (e.g., C:\Terraform).</a:t>
          </a:r>
        </a:p>
      </dgm:t>
    </dgm:pt>
    <dgm:pt modelId="{557C59E1-62C7-4C92-983D-830B4AB0D8F9}" type="parTrans" cxnId="{52C42345-57EB-4352-A7E7-CEC9835083DD}">
      <dgm:prSet/>
      <dgm:spPr/>
      <dgm:t>
        <a:bodyPr/>
        <a:lstStyle/>
        <a:p>
          <a:endParaRPr lang="en-US"/>
        </a:p>
      </dgm:t>
    </dgm:pt>
    <dgm:pt modelId="{071454A0-BFC2-4B4B-B5D0-F9A1B749F98F}" type="sibTrans" cxnId="{52C42345-57EB-4352-A7E7-CEC9835083DD}">
      <dgm:prSet/>
      <dgm:spPr/>
      <dgm:t>
        <a:bodyPr/>
        <a:lstStyle/>
        <a:p>
          <a:endParaRPr lang="en-US"/>
        </a:p>
      </dgm:t>
    </dgm:pt>
    <dgm:pt modelId="{68F9707A-979B-4E83-8E3E-9927A0301DCD}">
      <dgm:prSet/>
      <dgm:spPr/>
      <dgm:t>
        <a:bodyPr/>
        <a:lstStyle/>
        <a:p>
          <a:r>
            <a:rPr lang="en-US"/>
            <a:t>Click OK to close each window and apply the changes.</a:t>
          </a:r>
        </a:p>
      </dgm:t>
    </dgm:pt>
    <dgm:pt modelId="{EABCAEA5-BA3D-4875-B3CC-84056963AF45}" type="parTrans" cxnId="{BE1EA6F7-282D-49D8-845E-01BEB7A3BC25}">
      <dgm:prSet/>
      <dgm:spPr/>
      <dgm:t>
        <a:bodyPr/>
        <a:lstStyle/>
        <a:p>
          <a:endParaRPr lang="en-US"/>
        </a:p>
      </dgm:t>
    </dgm:pt>
    <dgm:pt modelId="{E70ECE86-537F-42AB-8655-AF8CF0CFAF5C}" type="sibTrans" cxnId="{BE1EA6F7-282D-49D8-845E-01BEB7A3BC25}">
      <dgm:prSet/>
      <dgm:spPr/>
      <dgm:t>
        <a:bodyPr/>
        <a:lstStyle/>
        <a:p>
          <a:endParaRPr lang="en-US"/>
        </a:p>
      </dgm:t>
    </dgm:pt>
    <dgm:pt modelId="{6E72CEE2-0477-44D0-9E22-5CE6B0B69C12}">
      <dgm:prSet/>
      <dgm:spPr/>
      <dgm:t>
        <a:bodyPr/>
        <a:lstStyle/>
        <a:p>
          <a:r>
            <a:rPr lang="en-US"/>
            <a:t>Verify</a:t>
          </a:r>
        </a:p>
      </dgm:t>
    </dgm:pt>
    <dgm:pt modelId="{FF5542A3-9162-4C7A-A16A-35D605D985A7}" type="parTrans" cxnId="{BF11B2D4-5010-4DA5-830E-66262A993D90}">
      <dgm:prSet/>
      <dgm:spPr/>
      <dgm:t>
        <a:bodyPr/>
        <a:lstStyle/>
        <a:p>
          <a:endParaRPr lang="en-US"/>
        </a:p>
      </dgm:t>
    </dgm:pt>
    <dgm:pt modelId="{B04B43EC-D299-4A65-B352-2F2ADA01DEC4}" type="sibTrans" cxnId="{BF11B2D4-5010-4DA5-830E-66262A993D90}">
      <dgm:prSet/>
      <dgm:spPr/>
      <dgm:t>
        <a:bodyPr/>
        <a:lstStyle/>
        <a:p>
          <a:endParaRPr lang="en-US"/>
        </a:p>
      </dgm:t>
    </dgm:pt>
    <dgm:pt modelId="{E26C6458-52E6-476C-AE48-D89BF629D86A}">
      <dgm:prSet/>
      <dgm:spPr/>
      <dgm:t>
        <a:bodyPr/>
        <a:lstStyle/>
        <a:p>
          <a:r>
            <a:rPr lang="en-US"/>
            <a:t>Verify the Installation:</a:t>
          </a:r>
        </a:p>
      </dgm:t>
    </dgm:pt>
    <dgm:pt modelId="{BA9B7774-B1D0-430D-B36F-39142FBB2455}" type="parTrans" cxnId="{938D8D6B-2DF8-443D-A5DD-F91E79DD0C53}">
      <dgm:prSet/>
      <dgm:spPr/>
      <dgm:t>
        <a:bodyPr/>
        <a:lstStyle/>
        <a:p>
          <a:endParaRPr lang="en-US"/>
        </a:p>
      </dgm:t>
    </dgm:pt>
    <dgm:pt modelId="{A7BB7EA3-B520-441A-8B49-AAB282E524BB}" type="sibTrans" cxnId="{938D8D6B-2DF8-443D-A5DD-F91E79DD0C53}">
      <dgm:prSet/>
      <dgm:spPr/>
      <dgm:t>
        <a:bodyPr/>
        <a:lstStyle/>
        <a:p>
          <a:endParaRPr lang="en-US"/>
        </a:p>
      </dgm:t>
    </dgm:pt>
    <dgm:pt modelId="{9ADA9F2A-C066-48F9-938A-5BF5759F0071}">
      <dgm:prSet/>
      <dgm:spPr/>
      <dgm:t>
        <a:bodyPr/>
        <a:lstStyle/>
        <a:p>
          <a:r>
            <a:rPr lang="en-US"/>
            <a:t>Open a new Command Prompt or PowerShell window.</a:t>
          </a:r>
        </a:p>
      </dgm:t>
    </dgm:pt>
    <dgm:pt modelId="{F98EF460-3985-489C-8227-85AFE0DE8F67}" type="parTrans" cxnId="{02A46F7B-F1F0-45FD-B0DA-A8BF5B6D59B2}">
      <dgm:prSet/>
      <dgm:spPr/>
      <dgm:t>
        <a:bodyPr/>
        <a:lstStyle/>
        <a:p>
          <a:endParaRPr lang="en-US"/>
        </a:p>
      </dgm:t>
    </dgm:pt>
    <dgm:pt modelId="{B043C0F5-E637-466C-8242-923795625A1E}" type="sibTrans" cxnId="{02A46F7B-F1F0-45FD-B0DA-A8BF5B6D59B2}">
      <dgm:prSet/>
      <dgm:spPr/>
      <dgm:t>
        <a:bodyPr/>
        <a:lstStyle/>
        <a:p>
          <a:endParaRPr lang="en-US"/>
        </a:p>
      </dgm:t>
    </dgm:pt>
    <dgm:pt modelId="{5A89185C-D080-423C-92D2-57EFE3FC8906}">
      <dgm:prSet/>
      <dgm:spPr/>
      <dgm:t>
        <a:bodyPr/>
        <a:lstStyle/>
        <a:p>
          <a:r>
            <a:rPr lang="en-US"/>
            <a:t>Type the following command and press Enter:</a:t>
          </a:r>
        </a:p>
      </dgm:t>
    </dgm:pt>
    <dgm:pt modelId="{F4B43CBE-7D52-4290-ADD8-DE758E32A927}" type="parTrans" cxnId="{1C43CC1D-B266-4BCE-ACD7-809DEC44AEBA}">
      <dgm:prSet/>
      <dgm:spPr/>
      <dgm:t>
        <a:bodyPr/>
        <a:lstStyle/>
        <a:p>
          <a:endParaRPr lang="en-US"/>
        </a:p>
      </dgm:t>
    </dgm:pt>
    <dgm:pt modelId="{A7FA77D8-0B2B-4FEC-AFA9-1E7DD7B64F91}" type="sibTrans" cxnId="{1C43CC1D-B266-4BCE-ACD7-809DEC44AEBA}">
      <dgm:prSet/>
      <dgm:spPr/>
      <dgm:t>
        <a:bodyPr/>
        <a:lstStyle/>
        <a:p>
          <a:endParaRPr lang="en-US"/>
        </a:p>
      </dgm:t>
    </dgm:pt>
    <dgm:pt modelId="{1BAEAB79-757F-4FC0-AEF7-038BB418BC56}">
      <dgm:prSet/>
      <dgm:spPr/>
      <dgm:t>
        <a:bodyPr/>
        <a:lstStyle/>
        <a:p>
          <a:r>
            <a:rPr lang="en-US"/>
            <a:t>terraform --version </a:t>
          </a:r>
        </a:p>
      </dgm:t>
    </dgm:pt>
    <dgm:pt modelId="{742A2883-5958-465D-BA11-69FE4C3C2646}" type="parTrans" cxnId="{092CED67-899B-4E0B-84B3-88D7D9CAEF9C}">
      <dgm:prSet/>
      <dgm:spPr/>
      <dgm:t>
        <a:bodyPr/>
        <a:lstStyle/>
        <a:p>
          <a:endParaRPr lang="en-US"/>
        </a:p>
      </dgm:t>
    </dgm:pt>
    <dgm:pt modelId="{94440AC8-0188-4241-BF0D-BB05449C7488}" type="sibTrans" cxnId="{092CED67-899B-4E0B-84B3-88D7D9CAEF9C}">
      <dgm:prSet/>
      <dgm:spPr/>
      <dgm:t>
        <a:bodyPr/>
        <a:lstStyle/>
        <a:p>
          <a:endParaRPr lang="en-US"/>
        </a:p>
      </dgm:t>
    </dgm:pt>
    <dgm:pt modelId="{AC27E3DC-3C3A-475F-B9BB-486A4D808E03}">
      <dgm:prSet/>
      <dgm:spPr/>
      <dgm:t>
        <a:bodyPr/>
        <a:lstStyle/>
        <a:p>
          <a:r>
            <a:rPr lang="en-US"/>
            <a:t>If the installation was successful, you should see the installed version of Terraform displayed in the terminal.</a:t>
          </a:r>
        </a:p>
      </dgm:t>
    </dgm:pt>
    <dgm:pt modelId="{A41C6676-724E-4C3E-BC82-AFB54F773559}" type="parTrans" cxnId="{E9EAC767-83CA-43C8-8654-1C1B9F26A8E8}">
      <dgm:prSet/>
      <dgm:spPr/>
      <dgm:t>
        <a:bodyPr/>
        <a:lstStyle/>
        <a:p>
          <a:endParaRPr lang="en-US"/>
        </a:p>
      </dgm:t>
    </dgm:pt>
    <dgm:pt modelId="{B1864D4F-22FB-467C-A320-9D66420085E9}" type="sibTrans" cxnId="{E9EAC767-83CA-43C8-8654-1C1B9F26A8E8}">
      <dgm:prSet/>
      <dgm:spPr/>
      <dgm:t>
        <a:bodyPr/>
        <a:lstStyle/>
        <a:p>
          <a:endParaRPr lang="en-US"/>
        </a:p>
      </dgm:t>
    </dgm:pt>
    <dgm:pt modelId="{08B91220-D37C-ED43-8985-3D3A82346776}" type="pres">
      <dgm:prSet presAssocID="{9BB56C3B-D9E1-4391-9732-F74076A91D01}" presName="Name0" presStyleCnt="0">
        <dgm:presLayoutVars>
          <dgm:dir/>
          <dgm:animLvl val="lvl"/>
          <dgm:resizeHandles val="exact"/>
        </dgm:presLayoutVars>
      </dgm:prSet>
      <dgm:spPr/>
    </dgm:pt>
    <dgm:pt modelId="{246CED5A-7D43-3E4F-9BF2-A12BC775BEEA}" type="pres">
      <dgm:prSet presAssocID="{33319D89-FCF8-41DD-B30C-A1DA5CDF6081}" presName="linNode" presStyleCnt="0"/>
      <dgm:spPr/>
    </dgm:pt>
    <dgm:pt modelId="{92EAB457-E39A-334F-96ED-E44D0970D25C}" type="pres">
      <dgm:prSet presAssocID="{33319D89-FCF8-41DD-B30C-A1DA5CDF6081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19C52B77-58B4-9C4B-A2E7-C8A166515189}" type="pres">
      <dgm:prSet presAssocID="{33319D89-FCF8-41DD-B30C-A1DA5CDF6081}" presName="descendantText" presStyleLbl="alignAccFollowNode1" presStyleIdx="0" presStyleCnt="4">
        <dgm:presLayoutVars>
          <dgm:bulletEnabled/>
        </dgm:presLayoutVars>
      </dgm:prSet>
      <dgm:spPr/>
    </dgm:pt>
    <dgm:pt modelId="{60FD4CEF-4832-2E4A-9D43-0014286B6D8F}" type="pres">
      <dgm:prSet presAssocID="{587AAA7F-AADC-4D02-BAED-8D5E35B4F03B}" presName="sp" presStyleCnt="0"/>
      <dgm:spPr/>
    </dgm:pt>
    <dgm:pt modelId="{2E95CBEA-9E54-024B-8DEE-9EC4DB19D3D3}" type="pres">
      <dgm:prSet presAssocID="{31DC2E7E-41EB-4A46-9E5C-D6EA8D874548}" presName="linNode" presStyleCnt="0"/>
      <dgm:spPr/>
    </dgm:pt>
    <dgm:pt modelId="{4FB1E914-648E-CE45-9C05-935BF7CED436}" type="pres">
      <dgm:prSet presAssocID="{31DC2E7E-41EB-4A46-9E5C-D6EA8D874548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B259AA3C-5557-3841-A1AE-6D4084E26F04}" type="pres">
      <dgm:prSet presAssocID="{31DC2E7E-41EB-4A46-9E5C-D6EA8D874548}" presName="descendantText" presStyleLbl="alignAccFollowNode1" presStyleIdx="1" presStyleCnt="4">
        <dgm:presLayoutVars>
          <dgm:bulletEnabled/>
        </dgm:presLayoutVars>
      </dgm:prSet>
      <dgm:spPr/>
    </dgm:pt>
    <dgm:pt modelId="{89773DEB-8E27-6B4B-A43B-C4D0FD1357F2}" type="pres">
      <dgm:prSet presAssocID="{8B9834A9-5208-42EA-9DE8-3099EA0D2E0D}" presName="sp" presStyleCnt="0"/>
      <dgm:spPr/>
    </dgm:pt>
    <dgm:pt modelId="{E01C4C15-E90F-A14A-9475-B47BCA8B2CB8}" type="pres">
      <dgm:prSet presAssocID="{DE4A7A26-D524-4EF2-A7B1-D4C5634F7797}" presName="linNode" presStyleCnt="0"/>
      <dgm:spPr/>
    </dgm:pt>
    <dgm:pt modelId="{D0239CFA-CBEA-D246-AD06-0C0784A324DB}" type="pres">
      <dgm:prSet presAssocID="{DE4A7A26-D524-4EF2-A7B1-D4C5634F7797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6944DFDC-7583-A54F-8EBA-008FF11CE9C0}" type="pres">
      <dgm:prSet presAssocID="{DE4A7A26-D524-4EF2-A7B1-D4C5634F7797}" presName="descendantText" presStyleLbl="alignAccFollowNode1" presStyleIdx="2" presStyleCnt="4">
        <dgm:presLayoutVars>
          <dgm:bulletEnabled/>
        </dgm:presLayoutVars>
      </dgm:prSet>
      <dgm:spPr/>
    </dgm:pt>
    <dgm:pt modelId="{88E10940-E043-3E48-8832-5DC09434E0BB}" type="pres">
      <dgm:prSet presAssocID="{5A3971CD-40CE-4B25-8257-2A18E0EC7D3D}" presName="sp" presStyleCnt="0"/>
      <dgm:spPr/>
    </dgm:pt>
    <dgm:pt modelId="{3C82242F-78A0-5544-B224-95BBF9692975}" type="pres">
      <dgm:prSet presAssocID="{6E72CEE2-0477-44D0-9E22-5CE6B0B69C12}" presName="linNode" presStyleCnt="0"/>
      <dgm:spPr/>
    </dgm:pt>
    <dgm:pt modelId="{B90C3CB1-9858-F845-820A-DA5725D786C9}" type="pres">
      <dgm:prSet presAssocID="{6E72CEE2-0477-44D0-9E22-5CE6B0B69C12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5D0A7423-75B8-9446-85C8-5C42EC614383}" type="pres">
      <dgm:prSet presAssocID="{6E72CEE2-0477-44D0-9E22-5CE6B0B69C12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BBB45F07-940A-4B48-9FB2-00392115E156}" srcId="{30826300-837D-4F7A-8B00-70FDFBE7607B}" destId="{B3DEEC1B-43A9-4BBD-8C38-119D00890313}" srcOrd="0" destOrd="0" parTransId="{4CE63EA4-E43D-4F49-862C-ACC1AAF9E836}" sibTransId="{E91C8619-253F-4974-9E45-3A2D344C5886}"/>
    <dgm:cxn modelId="{7E634512-71FD-7E47-A3DE-BE1E3FCA0287}" type="presOf" srcId="{8CC0719D-2A8B-4732-8F6C-1FB0BDB00D9F}" destId="{19C52B77-58B4-9C4B-A2E7-C8A166515189}" srcOrd="0" destOrd="1" presId="urn:microsoft.com/office/officeart/2016/7/layout/VerticalSolidActionList"/>
    <dgm:cxn modelId="{F7006814-1DE7-0A48-94A1-2050F03EBF1C}" type="presOf" srcId="{DE4A7A26-D524-4EF2-A7B1-D4C5634F7797}" destId="{D0239CFA-CBEA-D246-AD06-0C0784A324DB}" srcOrd="0" destOrd="0" presId="urn:microsoft.com/office/officeart/2016/7/layout/VerticalSolidActionList"/>
    <dgm:cxn modelId="{35E9E01B-A3F1-4535-BB64-987197A3B1C4}" srcId="{9BB56C3B-D9E1-4391-9732-F74076A91D01}" destId="{31DC2E7E-41EB-4A46-9E5C-D6EA8D874548}" srcOrd="1" destOrd="0" parTransId="{6CD67BAE-7F44-41AB-9F75-E9BF5C2333C6}" sibTransId="{8B9834A9-5208-42EA-9DE8-3099EA0D2E0D}"/>
    <dgm:cxn modelId="{1C43CC1D-B266-4BCE-ACD7-809DEC44AEBA}" srcId="{E26C6458-52E6-476C-AE48-D89BF629D86A}" destId="{5A89185C-D080-423C-92D2-57EFE3FC8906}" srcOrd="1" destOrd="0" parTransId="{F4B43CBE-7D52-4290-ADD8-DE758E32A927}" sibTransId="{A7FA77D8-0B2B-4FEC-AFA9-1E7DD7B64F91}"/>
    <dgm:cxn modelId="{46B47C33-86C0-4653-8385-ACDCABE4445E}" srcId="{31DC2E7E-41EB-4A46-9E5C-D6EA8D874548}" destId="{30826300-837D-4F7A-8B00-70FDFBE7607B}" srcOrd="0" destOrd="0" parTransId="{8DD494CF-9736-4DDE-8556-3FF514A83035}" sibTransId="{6D2B692B-637E-45CC-82F0-D56D8417D4BB}"/>
    <dgm:cxn modelId="{00E99033-A9E7-4E0C-A20F-77A6DC1D626E}" srcId="{30826300-837D-4F7A-8B00-70FDFBE7607B}" destId="{B09016C4-883A-4245-8CAB-9E3327864A1A}" srcOrd="1" destOrd="0" parTransId="{BEB72D11-44A3-417F-A421-A4B866B4B19A}" sibTransId="{82F5C635-FE12-4EEC-B497-4FBAB4556998}"/>
    <dgm:cxn modelId="{463AB833-5F79-7F46-A3D9-00FE9FA03CFD}" type="presOf" srcId="{5A89185C-D080-423C-92D2-57EFE3FC8906}" destId="{5D0A7423-75B8-9446-85C8-5C42EC614383}" srcOrd="0" destOrd="2" presId="urn:microsoft.com/office/officeart/2016/7/layout/VerticalSolidActionList"/>
    <dgm:cxn modelId="{0869A834-A332-B34F-A771-6B42161A52A4}" type="presOf" srcId="{1BAEAB79-757F-4FC0-AEF7-038BB418BC56}" destId="{5D0A7423-75B8-9446-85C8-5C42EC614383}" srcOrd="0" destOrd="3" presId="urn:microsoft.com/office/officeart/2016/7/layout/VerticalSolidActionList"/>
    <dgm:cxn modelId="{F2D5D93A-E2BF-4C7A-8B41-FD31E7B91351}" srcId="{57FD3534-C67D-4708-B5EA-A2CA947DD8F7}" destId="{8B3903B5-83A5-409A-AD42-B1564063B3EE}" srcOrd="1" destOrd="0" parTransId="{930EEA65-EE5F-43AD-9570-33C039FB8519}" sibTransId="{9F4BB142-A274-489A-8171-61BE87A65C0D}"/>
    <dgm:cxn modelId="{D6C16D3B-5DCF-534E-99E0-DC7F9DADA13C}" type="presOf" srcId="{6E72CEE2-0477-44D0-9E22-5CE6B0B69C12}" destId="{B90C3CB1-9858-F845-820A-DA5725D786C9}" srcOrd="0" destOrd="0" presId="urn:microsoft.com/office/officeart/2016/7/layout/VerticalSolidActionList"/>
    <dgm:cxn modelId="{DEEFC844-2F43-4903-8375-6D24B900BB7B}" srcId="{5A594A40-BE74-4477-9853-5F0104170F80}" destId="{156D531B-1B10-4846-B4D3-5EFD6A909D02}" srcOrd="1" destOrd="0" parTransId="{17B138EC-D880-4A82-98B8-97993C186B29}" sibTransId="{73054F19-8ECB-4C20-B000-461139586214}"/>
    <dgm:cxn modelId="{52C42345-57EB-4352-A7E7-CEC9835083DD}" srcId="{57FD3534-C67D-4708-B5EA-A2CA947DD8F7}" destId="{E9ED9BBE-A0CA-4138-8DF6-910B7AFB654A}" srcOrd="3" destOrd="0" parTransId="{557C59E1-62C7-4C92-983D-830B4AB0D8F9}" sibTransId="{071454A0-BFC2-4B4B-B5D0-F9A1B749F98F}"/>
    <dgm:cxn modelId="{FC84B551-3686-4172-AF53-35FBFE323990}" srcId="{9BB56C3B-D9E1-4391-9732-F74076A91D01}" destId="{33319D89-FCF8-41DD-B30C-A1DA5CDF6081}" srcOrd="0" destOrd="0" parTransId="{89B1F18B-BD01-4A1C-9750-251BDF8B3B29}" sibTransId="{587AAA7F-AADC-4D02-BAED-8D5E35B4F03B}"/>
    <dgm:cxn modelId="{5DAEDC59-670D-544B-A704-F9BB0D78E305}" type="presOf" srcId="{B3DEEC1B-43A9-4BBD-8C38-119D00890313}" destId="{B259AA3C-5557-3841-A1AE-6D4084E26F04}" srcOrd="0" destOrd="1" presId="urn:microsoft.com/office/officeart/2016/7/layout/VerticalSolidActionList"/>
    <dgm:cxn modelId="{3D48B865-D51E-824D-BD2C-9F738D2C40F6}" type="presOf" srcId="{33319D89-FCF8-41DD-B30C-A1DA5CDF6081}" destId="{92EAB457-E39A-334F-96ED-E44D0970D25C}" srcOrd="0" destOrd="0" presId="urn:microsoft.com/office/officeart/2016/7/layout/VerticalSolidActionList"/>
    <dgm:cxn modelId="{E9EAC767-83CA-43C8-8654-1C1B9F26A8E8}" srcId="{E26C6458-52E6-476C-AE48-D89BF629D86A}" destId="{AC27E3DC-3C3A-475F-B9BB-486A4D808E03}" srcOrd="3" destOrd="0" parTransId="{A41C6676-724E-4C3E-BC82-AFB54F773559}" sibTransId="{B1864D4F-22FB-467C-A320-9D66420085E9}"/>
    <dgm:cxn modelId="{092CED67-899B-4E0B-84B3-88D7D9CAEF9C}" srcId="{E26C6458-52E6-476C-AE48-D89BF629D86A}" destId="{1BAEAB79-757F-4FC0-AEF7-038BB418BC56}" srcOrd="2" destOrd="0" parTransId="{742A2883-5958-465D-BA11-69FE4C3C2646}" sibTransId="{94440AC8-0188-4241-BF0D-BB05449C7488}"/>
    <dgm:cxn modelId="{790ACD6A-0034-7045-BA3E-19F4EF4B659D}" type="presOf" srcId="{156D531B-1B10-4846-B4D3-5EFD6A909D02}" destId="{19C52B77-58B4-9C4B-A2E7-C8A166515189}" srcOrd="0" destOrd="2" presId="urn:microsoft.com/office/officeart/2016/7/layout/VerticalSolidActionList"/>
    <dgm:cxn modelId="{938D8D6B-2DF8-443D-A5DD-F91E79DD0C53}" srcId="{6E72CEE2-0477-44D0-9E22-5CE6B0B69C12}" destId="{E26C6458-52E6-476C-AE48-D89BF629D86A}" srcOrd="0" destOrd="0" parTransId="{BA9B7774-B1D0-430D-B36F-39142FBB2455}" sibTransId="{A7BB7EA3-B520-441A-8B49-AAB282E524BB}"/>
    <dgm:cxn modelId="{C789926F-72BF-4226-A66B-590DCDE4E4CC}" srcId="{9BB56C3B-D9E1-4391-9732-F74076A91D01}" destId="{DE4A7A26-D524-4EF2-A7B1-D4C5634F7797}" srcOrd="2" destOrd="0" parTransId="{38877B48-DBA7-4644-9636-E5DC1F1C2FFC}" sibTransId="{5A3971CD-40CE-4B25-8257-2A18E0EC7D3D}"/>
    <dgm:cxn modelId="{D5F06271-DE3A-47FF-B518-ED8B38653269}" srcId="{5A594A40-BE74-4477-9853-5F0104170F80}" destId="{8CC0719D-2A8B-4732-8F6C-1FB0BDB00D9F}" srcOrd="0" destOrd="0" parTransId="{E4612BC3-3078-49CC-8F21-DFEFBE90753F}" sibTransId="{FA00144A-FC21-43D5-B160-5686042C1CE1}"/>
    <dgm:cxn modelId="{116BFA74-4EB3-6540-A99D-3241CB8DFEA5}" type="presOf" srcId="{57FD3534-C67D-4708-B5EA-A2CA947DD8F7}" destId="{6944DFDC-7583-A54F-8EBA-008FF11CE9C0}" srcOrd="0" destOrd="0" presId="urn:microsoft.com/office/officeart/2016/7/layout/VerticalSolidActionList"/>
    <dgm:cxn modelId="{02A46F7B-F1F0-45FD-B0DA-A8BF5B6D59B2}" srcId="{E26C6458-52E6-476C-AE48-D89BF629D86A}" destId="{9ADA9F2A-C066-48F9-938A-5BF5759F0071}" srcOrd="0" destOrd="0" parTransId="{F98EF460-3985-489C-8227-85AFE0DE8F67}" sibTransId="{B043C0F5-E637-466C-8242-923795625A1E}"/>
    <dgm:cxn modelId="{BDB06691-06E3-4AE3-A2C0-3AD5C369CB9C}" srcId="{DE4A7A26-D524-4EF2-A7B1-D4C5634F7797}" destId="{57FD3534-C67D-4708-B5EA-A2CA947DD8F7}" srcOrd="0" destOrd="0" parTransId="{115334EE-3E22-4D1E-8502-726D51DFEE3A}" sibTransId="{C99157BF-37F8-4EC1-976E-CB7295F13B74}"/>
    <dgm:cxn modelId="{A31AB493-259E-CA49-930A-9983F445ECD4}" type="presOf" srcId="{68F9707A-979B-4E83-8E3E-9927A0301DCD}" destId="{6944DFDC-7583-A54F-8EBA-008FF11CE9C0}" srcOrd="0" destOrd="5" presId="urn:microsoft.com/office/officeart/2016/7/layout/VerticalSolidActionList"/>
    <dgm:cxn modelId="{FD135DA9-9987-4334-9774-69517FC1A36D}" srcId="{57FD3534-C67D-4708-B5EA-A2CA947DD8F7}" destId="{30663378-C54B-4FF5-A4FD-EFE94A17FA29}" srcOrd="0" destOrd="0" parTransId="{00320A6D-7114-4ED2-9A6F-F221D8707AC7}" sibTransId="{96922DED-6309-44E8-9FA8-420E26859585}"/>
    <dgm:cxn modelId="{3E4D21B4-2E5E-E441-BB01-0B2A47717640}" type="presOf" srcId="{39FFB3ED-6718-4E38-B1F0-0995AE2EDCE0}" destId="{6944DFDC-7583-A54F-8EBA-008FF11CE9C0}" srcOrd="0" destOrd="3" presId="urn:microsoft.com/office/officeart/2016/7/layout/VerticalSolidActionList"/>
    <dgm:cxn modelId="{B9F75BC5-5B77-F346-A9A9-A86EB3DCDA9A}" type="presOf" srcId="{9BB56C3B-D9E1-4391-9732-F74076A91D01}" destId="{08B91220-D37C-ED43-8985-3D3A82346776}" srcOrd="0" destOrd="0" presId="urn:microsoft.com/office/officeart/2016/7/layout/VerticalSolidActionList"/>
    <dgm:cxn modelId="{EEB25FC5-F870-480B-AF09-B927430C6492}" srcId="{33319D89-FCF8-41DD-B30C-A1DA5CDF6081}" destId="{5A594A40-BE74-4477-9853-5F0104170F80}" srcOrd="0" destOrd="0" parTransId="{67F1F195-1FF5-4D2A-AE5D-2AB5A4A4D69F}" sibTransId="{151272A5-8B4C-46A0-A399-32CF75AF0FBE}"/>
    <dgm:cxn modelId="{C5203ACA-5C34-9B41-B9FC-0071ABD52968}" type="presOf" srcId="{30663378-C54B-4FF5-A4FD-EFE94A17FA29}" destId="{6944DFDC-7583-A54F-8EBA-008FF11CE9C0}" srcOrd="0" destOrd="1" presId="urn:microsoft.com/office/officeart/2016/7/layout/VerticalSolidActionList"/>
    <dgm:cxn modelId="{74F3CECA-6225-46A2-9142-0FD30D512F01}" srcId="{57FD3534-C67D-4708-B5EA-A2CA947DD8F7}" destId="{39FFB3ED-6718-4E38-B1F0-0995AE2EDCE0}" srcOrd="2" destOrd="0" parTransId="{417AEB12-460F-455D-AF20-80308C6EB847}" sibTransId="{BB46F5B0-0787-4521-B4F6-396A2B9859BC}"/>
    <dgm:cxn modelId="{4B9777D3-5C96-3A40-A1AB-8DB975E9E279}" type="presOf" srcId="{E9ED9BBE-A0CA-4138-8DF6-910B7AFB654A}" destId="{6944DFDC-7583-A54F-8EBA-008FF11CE9C0}" srcOrd="0" destOrd="4" presId="urn:microsoft.com/office/officeart/2016/7/layout/VerticalSolidActionList"/>
    <dgm:cxn modelId="{BF11B2D4-5010-4DA5-830E-66262A993D90}" srcId="{9BB56C3B-D9E1-4391-9732-F74076A91D01}" destId="{6E72CEE2-0477-44D0-9E22-5CE6B0B69C12}" srcOrd="3" destOrd="0" parTransId="{FF5542A3-9162-4C7A-A16A-35D605D985A7}" sibTransId="{B04B43EC-D299-4A65-B352-2F2ADA01DEC4}"/>
    <dgm:cxn modelId="{3D0340D5-49AD-9C40-8D7C-5923532FAF7C}" type="presOf" srcId="{B09016C4-883A-4245-8CAB-9E3327864A1A}" destId="{B259AA3C-5557-3841-A1AE-6D4084E26F04}" srcOrd="0" destOrd="2" presId="urn:microsoft.com/office/officeart/2016/7/layout/VerticalSolidActionList"/>
    <dgm:cxn modelId="{D3A59BD6-07E2-2A4E-99C0-BDB7FB3DC85C}" type="presOf" srcId="{8B3903B5-83A5-409A-AD42-B1564063B3EE}" destId="{6944DFDC-7583-A54F-8EBA-008FF11CE9C0}" srcOrd="0" destOrd="2" presId="urn:microsoft.com/office/officeart/2016/7/layout/VerticalSolidActionList"/>
    <dgm:cxn modelId="{FA96D1D7-0CEF-BA4A-BEA3-05DA3094E5A3}" type="presOf" srcId="{30826300-837D-4F7A-8B00-70FDFBE7607B}" destId="{B259AA3C-5557-3841-A1AE-6D4084E26F04}" srcOrd="0" destOrd="0" presId="urn:microsoft.com/office/officeart/2016/7/layout/VerticalSolidActionList"/>
    <dgm:cxn modelId="{13C39AEB-9F82-6A46-A916-3017ACEEFF4F}" type="presOf" srcId="{31DC2E7E-41EB-4A46-9E5C-D6EA8D874548}" destId="{4FB1E914-648E-CE45-9C05-935BF7CED436}" srcOrd="0" destOrd="0" presId="urn:microsoft.com/office/officeart/2016/7/layout/VerticalSolidActionList"/>
    <dgm:cxn modelId="{B38CA1EB-7A40-6D4D-AC63-3767B25ACA28}" type="presOf" srcId="{5A594A40-BE74-4477-9853-5F0104170F80}" destId="{19C52B77-58B4-9C4B-A2E7-C8A166515189}" srcOrd="0" destOrd="0" presId="urn:microsoft.com/office/officeart/2016/7/layout/VerticalSolidActionList"/>
    <dgm:cxn modelId="{A777C7EF-877F-0C44-B0EF-DB16B4481928}" type="presOf" srcId="{9ADA9F2A-C066-48F9-938A-5BF5759F0071}" destId="{5D0A7423-75B8-9446-85C8-5C42EC614383}" srcOrd="0" destOrd="1" presId="urn:microsoft.com/office/officeart/2016/7/layout/VerticalSolidActionList"/>
    <dgm:cxn modelId="{BE1EA6F7-282D-49D8-845E-01BEB7A3BC25}" srcId="{57FD3534-C67D-4708-B5EA-A2CA947DD8F7}" destId="{68F9707A-979B-4E83-8E3E-9927A0301DCD}" srcOrd="4" destOrd="0" parTransId="{EABCAEA5-BA3D-4875-B3CC-84056963AF45}" sibTransId="{E70ECE86-537F-42AB-8655-AF8CF0CFAF5C}"/>
    <dgm:cxn modelId="{C6B87BFE-1237-624D-9264-09C6B18C6509}" type="presOf" srcId="{E26C6458-52E6-476C-AE48-D89BF629D86A}" destId="{5D0A7423-75B8-9446-85C8-5C42EC614383}" srcOrd="0" destOrd="0" presId="urn:microsoft.com/office/officeart/2016/7/layout/VerticalSolidActionList"/>
    <dgm:cxn modelId="{340CE9FE-4B96-404E-9754-A80446E2AD07}" type="presOf" srcId="{AC27E3DC-3C3A-475F-B9BB-486A4D808E03}" destId="{5D0A7423-75B8-9446-85C8-5C42EC614383}" srcOrd="0" destOrd="4" presId="urn:microsoft.com/office/officeart/2016/7/layout/VerticalSolidActionList"/>
    <dgm:cxn modelId="{BF082206-E151-8748-81F5-D536B5642690}" type="presParOf" srcId="{08B91220-D37C-ED43-8985-3D3A82346776}" destId="{246CED5A-7D43-3E4F-9BF2-A12BC775BEEA}" srcOrd="0" destOrd="0" presId="urn:microsoft.com/office/officeart/2016/7/layout/VerticalSolidActionList"/>
    <dgm:cxn modelId="{3D3FCA1A-AB24-E646-805D-6E4C5B0AF548}" type="presParOf" srcId="{246CED5A-7D43-3E4F-9BF2-A12BC775BEEA}" destId="{92EAB457-E39A-334F-96ED-E44D0970D25C}" srcOrd="0" destOrd="0" presId="urn:microsoft.com/office/officeart/2016/7/layout/VerticalSolidActionList"/>
    <dgm:cxn modelId="{C9CD424F-128C-8E42-8BB8-F8DCC160DAE8}" type="presParOf" srcId="{246CED5A-7D43-3E4F-9BF2-A12BC775BEEA}" destId="{19C52B77-58B4-9C4B-A2E7-C8A166515189}" srcOrd="1" destOrd="0" presId="urn:microsoft.com/office/officeart/2016/7/layout/VerticalSolidActionList"/>
    <dgm:cxn modelId="{9B354540-0BC8-9E4C-9385-1FBD7A19C9D6}" type="presParOf" srcId="{08B91220-D37C-ED43-8985-3D3A82346776}" destId="{60FD4CEF-4832-2E4A-9D43-0014286B6D8F}" srcOrd="1" destOrd="0" presId="urn:microsoft.com/office/officeart/2016/7/layout/VerticalSolidActionList"/>
    <dgm:cxn modelId="{FEDAE00F-0C60-034F-B916-D4BA40679D6A}" type="presParOf" srcId="{08B91220-D37C-ED43-8985-3D3A82346776}" destId="{2E95CBEA-9E54-024B-8DEE-9EC4DB19D3D3}" srcOrd="2" destOrd="0" presId="urn:microsoft.com/office/officeart/2016/7/layout/VerticalSolidActionList"/>
    <dgm:cxn modelId="{56885AD1-5D7D-5C40-B1C6-262BD00676CD}" type="presParOf" srcId="{2E95CBEA-9E54-024B-8DEE-9EC4DB19D3D3}" destId="{4FB1E914-648E-CE45-9C05-935BF7CED436}" srcOrd="0" destOrd="0" presId="urn:microsoft.com/office/officeart/2016/7/layout/VerticalSolidActionList"/>
    <dgm:cxn modelId="{E0A6BB33-81D3-BC4F-8D97-516BA2F497ED}" type="presParOf" srcId="{2E95CBEA-9E54-024B-8DEE-9EC4DB19D3D3}" destId="{B259AA3C-5557-3841-A1AE-6D4084E26F04}" srcOrd="1" destOrd="0" presId="urn:microsoft.com/office/officeart/2016/7/layout/VerticalSolidActionList"/>
    <dgm:cxn modelId="{CDED2206-5292-1C46-808F-5F939FB72C4E}" type="presParOf" srcId="{08B91220-D37C-ED43-8985-3D3A82346776}" destId="{89773DEB-8E27-6B4B-A43B-C4D0FD1357F2}" srcOrd="3" destOrd="0" presId="urn:microsoft.com/office/officeart/2016/7/layout/VerticalSolidActionList"/>
    <dgm:cxn modelId="{11BBAC71-F075-2041-92D5-D493EF7B271D}" type="presParOf" srcId="{08B91220-D37C-ED43-8985-3D3A82346776}" destId="{E01C4C15-E90F-A14A-9475-B47BCA8B2CB8}" srcOrd="4" destOrd="0" presId="urn:microsoft.com/office/officeart/2016/7/layout/VerticalSolidActionList"/>
    <dgm:cxn modelId="{96825CA6-72BA-F14E-9D52-8CCAC0888429}" type="presParOf" srcId="{E01C4C15-E90F-A14A-9475-B47BCA8B2CB8}" destId="{D0239CFA-CBEA-D246-AD06-0C0784A324DB}" srcOrd="0" destOrd="0" presId="urn:microsoft.com/office/officeart/2016/7/layout/VerticalSolidActionList"/>
    <dgm:cxn modelId="{1425BC04-9B3C-A041-A3E2-DF58CDD84978}" type="presParOf" srcId="{E01C4C15-E90F-A14A-9475-B47BCA8B2CB8}" destId="{6944DFDC-7583-A54F-8EBA-008FF11CE9C0}" srcOrd="1" destOrd="0" presId="urn:microsoft.com/office/officeart/2016/7/layout/VerticalSolidActionList"/>
    <dgm:cxn modelId="{EA5A82CF-9398-7A41-910A-E06B922D648F}" type="presParOf" srcId="{08B91220-D37C-ED43-8985-3D3A82346776}" destId="{88E10940-E043-3E48-8832-5DC09434E0BB}" srcOrd="5" destOrd="0" presId="urn:microsoft.com/office/officeart/2016/7/layout/VerticalSolidActionList"/>
    <dgm:cxn modelId="{0BEEE2FE-BEE0-C64D-8A49-A66E8AC3CBB4}" type="presParOf" srcId="{08B91220-D37C-ED43-8985-3D3A82346776}" destId="{3C82242F-78A0-5544-B224-95BBF9692975}" srcOrd="6" destOrd="0" presId="urn:microsoft.com/office/officeart/2016/7/layout/VerticalSolidActionList"/>
    <dgm:cxn modelId="{ADE74653-0630-B945-92DC-05281674DD61}" type="presParOf" srcId="{3C82242F-78A0-5544-B224-95BBF9692975}" destId="{B90C3CB1-9858-F845-820A-DA5725D786C9}" srcOrd="0" destOrd="0" presId="urn:microsoft.com/office/officeart/2016/7/layout/VerticalSolidActionList"/>
    <dgm:cxn modelId="{99C5FDCD-422C-B544-891A-8300AEEAEDAF}" type="presParOf" srcId="{3C82242F-78A0-5544-B224-95BBF9692975}" destId="{5D0A7423-75B8-9446-85C8-5C42EC614383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4B6DD7-B843-4564-AAF9-469DA677D204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107550E-5D86-4FD1-A2BF-D8266138BF95}">
      <dgm:prSet/>
      <dgm:spPr/>
      <dgm:t>
        <a:bodyPr/>
        <a:lstStyle/>
        <a:p>
          <a:r>
            <a:rPr lang="en-US"/>
            <a:t>Open</a:t>
          </a:r>
        </a:p>
      </dgm:t>
    </dgm:pt>
    <dgm:pt modelId="{C0E0B970-2EDC-49E8-984C-94DF66449C95}" type="parTrans" cxnId="{0219018C-EEC4-478C-9B3A-25D950BBB081}">
      <dgm:prSet/>
      <dgm:spPr/>
      <dgm:t>
        <a:bodyPr/>
        <a:lstStyle/>
        <a:p>
          <a:endParaRPr lang="en-US"/>
        </a:p>
      </dgm:t>
    </dgm:pt>
    <dgm:pt modelId="{EE47B323-D240-4BCE-B31A-B270DBD51A2C}" type="sibTrans" cxnId="{0219018C-EEC4-478C-9B3A-25D950BBB081}">
      <dgm:prSet/>
      <dgm:spPr/>
      <dgm:t>
        <a:bodyPr/>
        <a:lstStyle/>
        <a:p>
          <a:endParaRPr lang="en-US"/>
        </a:p>
      </dgm:t>
    </dgm:pt>
    <dgm:pt modelId="{5DC45F96-32C3-4125-B376-90F17E0DC5BA}">
      <dgm:prSet/>
      <dgm:spPr/>
      <dgm:t>
        <a:bodyPr/>
        <a:lstStyle/>
        <a:p>
          <a:r>
            <a:rPr lang="en-US"/>
            <a:t>Open Terminal: Press Command + Space, type "Terminal," and hit Enter.</a:t>
          </a:r>
        </a:p>
      </dgm:t>
    </dgm:pt>
    <dgm:pt modelId="{25A505A4-D86F-4AE6-8371-4E1C38B84CCF}" type="parTrans" cxnId="{7D9C6B16-72C2-4DEA-B5E6-C9BD2E042141}">
      <dgm:prSet/>
      <dgm:spPr/>
      <dgm:t>
        <a:bodyPr/>
        <a:lstStyle/>
        <a:p>
          <a:endParaRPr lang="en-US"/>
        </a:p>
      </dgm:t>
    </dgm:pt>
    <dgm:pt modelId="{30EF9A0B-8089-4E45-8CBF-0DFE7E4CAC90}" type="sibTrans" cxnId="{7D9C6B16-72C2-4DEA-B5E6-C9BD2E042141}">
      <dgm:prSet/>
      <dgm:spPr/>
      <dgm:t>
        <a:bodyPr/>
        <a:lstStyle/>
        <a:p>
          <a:endParaRPr lang="en-US"/>
        </a:p>
      </dgm:t>
    </dgm:pt>
    <dgm:pt modelId="{7A85D807-2869-44D8-B696-7A9F88A0A222}">
      <dgm:prSet/>
      <dgm:spPr/>
      <dgm:t>
        <a:bodyPr/>
        <a:lstStyle/>
        <a:p>
          <a:r>
            <a:rPr lang="en-US"/>
            <a:t>Install</a:t>
          </a:r>
        </a:p>
      </dgm:t>
    </dgm:pt>
    <dgm:pt modelId="{F33A76B0-D2D6-45F2-BBC5-63FC434B2096}" type="parTrans" cxnId="{D20817CA-5AA1-4B0C-9CDE-ECDC42819E03}">
      <dgm:prSet/>
      <dgm:spPr/>
      <dgm:t>
        <a:bodyPr/>
        <a:lstStyle/>
        <a:p>
          <a:endParaRPr lang="en-US"/>
        </a:p>
      </dgm:t>
    </dgm:pt>
    <dgm:pt modelId="{5BEF75A1-363E-413D-B70A-D911FD566B58}" type="sibTrans" cxnId="{D20817CA-5AA1-4B0C-9CDE-ECDC42819E03}">
      <dgm:prSet/>
      <dgm:spPr/>
      <dgm:t>
        <a:bodyPr/>
        <a:lstStyle/>
        <a:p>
          <a:endParaRPr lang="en-US"/>
        </a:p>
      </dgm:t>
    </dgm:pt>
    <dgm:pt modelId="{59A98CE1-8BE6-4AA2-8B1F-5AEEEBE643B8}">
      <dgm:prSet/>
      <dgm:spPr/>
      <dgm:t>
        <a:bodyPr/>
        <a:lstStyle/>
        <a:p>
          <a:r>
            <a:rPr lang="en-US" dirty="0"/>
            <a:t>Run the following command to install Terraform using Homebrew:</a:t>
          </a:r>
        </a:p>
      </dgm:t>
    </dgm:pt>
    <dgm:pt modelId="{2B618CFF-5437-4999-8527-607CCA117233}" type="parTrans" cxnId="{043FD265-11DC-4431-913E-16F27D3384F5}">
      <dgm:prSet/>
      <dgm:spPr/>
      <dgm:t>
        <a:bodyPr/>
        <a:lstStyle/>
        <a:p>
          <a:endParaRPr lang="en-US"/>
        </a:p>
      </dgm:t>
    </dgm:pt>
    <dgm:pt modelId="{C2E7D98E-BD4D-4E6B-8942-B176C96901C4}" type="sibTrans" cxnId="{043FD265-11DC-4431-913E-16F27D3384F5}">
      <dgm:prSet/>
      <dgm:spPr/>
      <dgm:t>
        <a:bodyPr/>
        <a:lstStyle/>
        <a:p>
          <a:endParaRPr lang="en-US"/>
        </a:p>
      </dgm:t>
    </dgm:pt>
    <dgm:pt modelId="{3C1739F6-6233-4692-A729-1C9461CB86CD}">
      <dgm:prSet/>
      <dgm:spPr/>
      <dgm:t>
        <a:bodyPr/>
        <a:lstStyle/>
        <a:p>
          <a:r>
            <a:rPr lang="en-US"/>
            <a:t>Verify</a:t>
          </a:r>
        </a:p>
      </dgm:t>
    </dgm:pt>
    <dgm:pt modelId="{00F0F21D-C59E-4550-92DF-409BD969B8F5}" type="parTrans" cxnId="{AE0B227F-1ABA-4B47-89DB-37F4692BA6B7}">
      <dgm:prSet/>
      <dgm:spPr/>
      <dgm:t>
        <a:bodyPr/>
        <a:lstStyle/>
        <a:p>
          <a:endParaRPr lang="en-US"/>
        </a:p>
      </dgm:t>
    </dgm:pt>
    <dgm:pt modelId="{F99CA02F-46ED-4C70-9997-F4DDD94E0189}" type="sibTrans" cxnId="{AE0B227F-1ABA-4B47-89DB-37F4692BA6B7}">
      <dgm:prSet/>
      <dgm:spPr/>
      <dgm:t>
        <a:bodyPr/>
        <a:lstStyle/>
        <a:p>
          <a:endParaRPr lang="en-US"/>
        </a:p>
      </dgm:t>
    </dgm:pt>
    <dgm:pt modelId="{28EF9990-8B64-4087-A7ED-ABF2FF31BA9B}">
      <dgm:prSet/>
      <dgm:spPr/>
      <dgm:t>
        <a:bodyPr/>
        <a:lstStyle/>
        <a:p>
          <a:r>
            <a:rPr lang="en-US" dirty="0"/>
            <a:t>After installation, check that Terraform is installed correctly by running:</a:t>
          </a:r>
        </a:p>
      </dgm:t>
    </dgm:pt>
    <dgm:pt modelId="{DD4CBE23-C0B7-4FE3-BEF6-514BB1203867}" type="parTrans" cxnId="{1F1F96E4-16C4-40C9-B794-8EA6F0425838}">
      <dgm:prSet/>
      <dgm:spPr/>
      <dgm:t>
        <a:bodyPr/>
        <a:lstStyle/>
        <a:p>
          <a:endParaRPr lang="en-US"/>
        </a:p>
      </dgm:t>
    </dgm:pt>
    <dgm:pt modelId="{42D1BCCB-5705-48B3-AADE-FAAA73ACCF82}" type="sibTrans" cxnId="{1F1F96E4-16C4-40C9-B794-8EA6F0425838}">
      <dgm:prSet/>
      <dgm:spPr/>
      <dgm:t>
        <a:bodyPr/>
        <a:lstStyle/>
        <a:p>
          <a:endParaRPr lang="en-US"/>
        </a:p>
      </dgm:t>
    </dgm:pt>
    <dgm:pt modelId="{B271C7B3-8802-431E-9301-DF9097D27894}">
      <dgm:prSet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terraform --version </a:t>
          </a:r>
        </a:p>
      </dgm:t>
    </dgm:pt>
    <dgm:pt modelId="{D842D471-6B1C-4717-A547-2B63BBFBDCB9}" type="parTrans" cxnId="{125C28EB-04B3-4532-9D4A-FA68E67B3D00}">
      <dgm:prSet/>
      <dgm:spPr/>
      <dgm:t>
        <a:bodyPr/>
        <a:lstStyle/>
        <a:p>
          <a:endParaRPr lang="en-US"/>
        </a:p>
      </dgm:t>
    </dgm:pt>
    <dgm:pt modelId="{53460EE6-F14A-453F-BFC0-BE22B0F3A343}" type="sibTrans" cxnId="{125C28EB-04B3-4532-9D4A-FA68E67B3D00}">
      <dgm:prSet/>
      <dgm:spPr/>
      <dgm:t>
        <a:bodyPr/>
        <a:lstStyle/>
        <a:p>
          <a:endParaRPr lang="en-US"/>
        </a:p>
      </dgm:t>
    </dgm:pt>
    <dgm:pt modelId="{BA25CCA2-3497-466E-9DB1-257523422369}">
      <dgm:prSet/>
      <dgm:spPr/>
      <dgm:t>
        <a:bodyPr/>
        <a:lstStyle/>
        <a:p>
          <a:r>
            <a:rPr lang="en-US" dirty="0"/>
            <a:t>You should see the version number of the installed Terraform.</a:t>
          </a:r>
        </a:p>
      </dgm:t>
    </dgm:pt>
    <dgm:pt modelId="{0A9EC2E3-5480-4FB4-B7FE-6DB169E63419}" type="parTrans" cxnId="{94E34EEC-7BCF-4154-B36D-454ED7933613}">
      <dgm:prSet/>
      <dgm:spPr/>
      <dgm:t>
        <a:bodyPr/>
        <a:lstStyle/>
        <a:p>
          <a:endParaRPr lang="en-US"/>
        </a:p>
      </dgm:t>
    </dgm:pt>
    <dgm:pt modelId="{CBC15CC1-D408-44D9-8297-270E228C2E14}" type="sibTrans" cxnId="{94E34EEC-7BCF-4154-B36D-454ED7933613}">
      <dgm:prSet/>
      <dgm:spPr/>
      <dgm:t>
        <a:bodyPr/>
        <a:lstStyle/>
        <a:p>
          <a:endParaRPr lang="en-US"/>
        </a:p>
      </dgm:t>
    </dgm:pt>
    <dgm:pt modelId="{E16BE1D5-A7E3-EE4F-984F-87F6B7773D83}">
      <dgm:prSet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brew tap </a:t>
          </a:r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hashicorp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/tap brew install </a:t>
          </a:r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hashicorp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/tap/terraform </a:t>
          </a:r>
        </a:p>
      </dgm:t>
    </dgm:pt>
    <dgm:pt modelId="{AC59C6F3-032A-A845-A0D5-C25964393213}" type="parTrans" cxnId="{C8782E5D-C39A-3A48-A610-F0A48DE4695B}">
      <dgm:prSet/>
      <dgm:spPr/>
    </dgm:pt>
    <dgm:pt modelId="{B5AAA734-7638-2345-9176-EAA1D224018E}" type="sibTrans" cxnId="{C8782E5D-C39A-3A48-A610-F0A48DE4695B}">
      <dgm:prSet/>
      <dgm:spPr/>
    </dgm:pt>
    <dgm:pt modelId="{067F6451-6544-AD4B-AA81-3CCBAD49CB44}">
      <dgm:prSet/>
      <dgm:spPr/>
      <dgm:t>
        <a:bodyPr/>
        <a:lstStyle/>
        <a:p>
          <a:endParaRPr lang="en-US" dirty="0"/>
        </a:p>
      </dgm:t>
    </dgm:pt>
    <dgm:pt modelId="{E13716BA-8710-1B45-AF3F-7C516D273DEE}" type="parTrans" cxnId="{515C4CD5-AF25-0243-95D6-A3F5B7053638}">
      <dgm:prSet/>
      <dgm:spPr/>
    </dgm:pt>
    <dgm:pt modelId="{BD8AF84D-238A-2044-B575-6FF296C999A5}" type="sibTrans" cxnId="{515C4CD5-AF25-0243-95D6-A3F5B7053638}">
      <dgm:prSet/>
      <dgm:spPr/>
    </dgm:pt>
    <dgm:pt modelId="{BE10371F-26AB-2C41-B704-33AF30C6B9A2}" type="pres">
      <dgm:prSet presAssocID="{E94B6DD7-B843-4564-AAF9-469DA677D204}" presName="Name0" presStyleCnt="0">
        <dgm:presLayoutVars>
          <dgm:dir/>
          <dgm:animLvl val="lvl"/>
          <dgm:resizeHandles val="exact"/>
        </dgm:presLayoutVars>
      </dgm:prSet>
      <dgm:spPr/>
    </dgm:pt>
    <dgm:pt modelId="{4CC14962-B902-3441-9420-82C093A3C5F7}" type="pres">
      <dgm:prSet presAssocID="{2107550E-5D86-4FD1-A2BF-D8266138BF95}" presName="linNode" presStyleCnt="0"/>
      <dgm:spPr/>
    </dgm:pt>
    <dgm:pt modelId="{FCAA40CF-F01F-F747-849A-34D006DF4B2F}" type="pres">
      <dgm:prSet presAssocID="{2107550E-5D86-4FD1-A2BF-D8266138BF95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A5CD4ECB-FB64-7D45-8BCC-09E67D325A9F}" type="pres">
      <dgm:prSet presAssocID="{2107550E-5D86-4FD1-A2BF-D8266138BF95}" presName="descendantText" presStyleLbl="alignAccFollowNode1" presStyleIdx="0" presStyleCnt="3">
        <dgm:presLayoutVars>
          <dgm:bulletEnabled/>
        </dgm:presLayoutVars>
      </dgm:prSet>
      <dgm:spPr/>
    </dgm:pt>
    <dgm:pt modelId="{0D9C6A22-98FC-B24F-8AAD-80A0EEED5F2F}" type="pres">
      <dgm:prSet presAssocID="{EE47B323-D240-4BCE-B31A-B270DBD51A2C}" presName="sp" presStyleCnt="0"/>
      <dgm:spPr/>
    </dgm:pt>
    <dgm:pt modelId="{AE3C43D6-3BE5-D340-89BF-ADE84A67D469}" type="pres">
      <dgm:prSet presAssocID="{7A85D807-2869-44D8-B696-7A9F88A0A222}" presName="linNode" presStyleCnt="0"/>
      <dgm:spPr/>
    </dgm:pt>
    <dgm:pt modelId="{38963294-A517-D047-9766-0A63D92077E3}" type="pres">
      <dgm:prSet presAssocID="{7A85D807-2869-44D8-B696-7A9F88A0A222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7BB41575-4599-3348-A956-55708EEA68D0}" type="pres">
      <dgm:prSet presAssocID="{7A85D807-2869-44D8-B696-7A9F88A0A222}" presName="descendantText" presStyleLbl="alignAccFollowNode1" presStyleIdx="1" presStyleCnt="3">
        <dgm:presLayoutVars>
          <dgm:bulletEnabled/>
        </dgm:presLayoutVars>
      </dgm:prSet>
      <dgm:spPr/>
    </dgm:pt>
    <dgm:pt modelId="{C2C4D897-F473-684D-B366-52DE5E5D0E91}" type="pres">
      <dgm:prSet presAssocID="{5BEF75A1-363E-413D-B70A-D911FD566B58}" presName="sp" presStyleCnt="0"/>
      <dgm:spPr/>
    </dgm:pt>
    <dgm:pt modelId="{BB205397-56B6-4E40-8872-4484A37BEAAF}" type="pres">
      <dgm:prSet presAssocID="{3C1739F6-6233-4692-A729-1C9461CB86CD}" presName="linNode" presStyleCnt="0"/>
      <dgm:spPr/>
    </dgm:pt>
    <dgm:pt modelId="{C0971FF8-82B0-A045-8696-A5E8E248DCD1}" type="pres">
      <dgm:prSet presAssocID="{3C1739F6-6233-4692-A729-1C9461CB86CD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165785A2-7E3C-BB43-9519-A90D6DB9E045}" type="pres">
      <dgm:prSet presAssocID="{3C1739F6-6233-4692-A729-1C9461CB86CD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83132300-3D67-CB43-B54C-91B04D26BEE3}" type="presOf" srcId="{067F6451-6544-AD4B-AA81-3CCBAD49CB44}" destId="{7BB41575-4599-3348-A956-55708EEA68D0}" srcOrd="0" destOrd="1" presId="urn:microsoft.com/office/officeart/2016/7/layout/VerticalSolidActionList"/>
    <dgm:cxn modelId="{A15D490B-D5D7-A74C-BA2A-DECD916FD7E0}" type="presOf" srcId="{2107550E-5D86-4FD1-A2BF-D8266138BF95}" destId="{FCAA40CF-F01F-F747-849A-34D006DF4B2F}" srcOrd="0" destOrd="0" presId="urn:microsoft.com/office/officeart/2016/7/layout/VerticalSolidActionList"/>
    <dgm:cxn modelId="{7D9C6B16-72C2-4DEA-B5E6-C9BD2E042141}" srcId="{2107550E-5D86-4FD1-A2BF-D8266138BF95}" destId="{5DC45F96-32C3-4125-B376-90F17E0DC5BA}" srcOrd="0" destOrd="0" parTransId="{25A505A4-D86F-4AE6-8371-4E1C38B84CCF}" sibTransId="{30EF9A0B-8089-4E45-8CBF-0DFE7E4CAC90}"/>
    <dgm:cxn modelId="{31028349-E631-8541-922E-C277D75731E1}" type="presOf" srcId="{B271C7B3-8802-431E-9301-DF9097D27894}" destId="{165785A2-7E3C-BB43-9519-A90D6DB9E045}" srcOrd="0" destOrd="1" presId="urn:microsoft.com/office/officeart/2016/7/layout/VerticalSolidActionList"/>
    <dgm:cxn modelId="{C8782E5D-C39A-3A48-A610-F0A48DE4695B}" srcId="{7A85D807-2869-44D8-B696-7A9F88A0A222}" destId="{E16BE1D5-A7E3-EE4F-984F-87F6B7773D83}" srcOrd="1" destOrd="0" parTransId="{AC59C6F3-032A-A845-A0D5-C25964393213}" sibTransId="{B5AAA734-7638-2345-9176-EAA1D224018E}"/>
    <dgm:cxn modelId="{C69E385E-507F-4F48-9579-752918F9D55A}" type="presOf" srcId="{BA25CCA2-3497-466E-9DB1-257523422369}" destId="{165785A2-7E3C-BB43-9519-A90D6DB9E045}" srcOrd="0" destOrd="2" presId="urn:microsoft.com/office/officeart/2016/7/layout/VerticalSolidActionList"/>
    <dgm:cxn modelId="{043FD265-11DC-4431-913E-16F27D3384F5}" srcId="{7A85D807-2869-44D8-B696-7A9F88A0A222}" destId="{59A98CE1-8BE6-4AA2-8B1F-5AEEEBE643B8}" srcOrd="0" destOrd="0" parTransId="{2B618CFF-5437-4999-8527-607CCA117233}" sibTransId="{C2E7D98E-BD4D-4E6B-8942-B176C96901C4}"/>
    <dgm:cxn modelId="{3C989A78-5368-064A-8B22-E24CAAFBCFCF}" type="presOf" srcId="{E94B6DD7-B843-4564-AAF9-469DA677D204}" destId="{BE10371F-26AB-2C41-B704-33AF30C6B9A2}" srcOrd="0" destOrd="0" presId="urn:microsoft.com/office/officeart/2016/7/layout/VerticalSolidActionList"/>
    <dgm:cxn modelId="{AE0B227F-1ABA-4B47-89DB-37F4692BA6B7}" srcId="{E94B6DD7-B843-4564-AAF9-469DA677D204}" destId="{3C1739F6-6233-4692-A729-1C9461CB86CD}" srcOrd="2" destOrd="0" parTransId="{00F0F21D-C59E-4550-92DF-409BD969B8F5}" sibTransId="{F99CA02F-46ED-4C70-9997-F4DDD94E0189}"/>
    <dgm:cxn modelId="{0219018C-EEC4-478C-9B3A-25D950BBB081}" srcId="{E94B6DD7-B843-4564-AAF9-469DA677D204}" destId="{2107550E-5D86-4FD1-A2BF-D8266138BF95}" srcOrd="0" destOrd="0" parTransId="{C0E0B970-2EDC-49E8-984C-94DF66449C95}" sibTransId="{EE47B323-D240-4BCE-B31A-B270DBD51A2C}"/>
    <dgm:cxn modelId="{1783108E-D003-2B4C-BC5D-A4F1F11134ED}" type="presOf" srcId="{59A98CE1-8BE6-4AA2-8B1F-5AEEEBE643B8}" destId="{7BB41575-4599-3348-A956-55708EEA68D0}" srcOrd="0" destOrd="0" presId="urn:microsoft.com/office/officeart/2016/7/layout/VerticalSolidActionList"/>
    <dgm:cxn modelId="{C05D72A1-4517-C843-AD68-048E61E0067E}" type="presOf" srcId="{3C1739F6-6233-4692-A729-1C9461CB86CD}" destId="{C0971FF8-82B0-A045-8696-A5E8E248DCD1}" srcOrd="0" destOrd="0" presId="urn:microsoft.com/office/officeart/2016/7/layout/VerticalSolidActionList"/>
    <dgm:cxn modelId="{3AC59EA1-A600-104A-B4E4-BA42DB11CF17}" type="presOf" srcId="{5DC45F96-32C3-4125-B376-90F17E0DC5BA}" destId="{A5CD4ECB-FB64-7D45-8BCC-09E67D325A9F}" srcOrd="0" destOrd="0" presId="urn:microsoft.com/office/officeart/2016/7/layout/VerticalSolidActionList"/>
    <dgm:cxn modelId="{DF0875B0-9FB3-6B4E-BA06-409B6A4F074C}" type="presOf" srcId="{E16BE1D5-A7E3-EE4F-984F-87F6B7773D83}" destId="{7BB41575-4599-3348-A956-55708EEA68D0}" srcOrd="0" destOrd="2" presId="urn:microsoft.com/office/officeart/2016/7/layout/VerticalSolidActionList"/>
    <dgm:cxn modelId="{D20817CA-5AA1-4B0C-9CDE-ECDC42819E03}" srcId="{E94B6DD7-B843-4564-AAF9-469DA677D204}" destId="{7A85D807-2869-44D8-B696-7A9F88A0A222}" srcOrd="1" destOrd="0" parTransId="{F33A76B0-D2D6-45F2-BBC5-63FC434B2096}" sibTransId="{5BEF75A1-363E-413D-B70A-D911FD566B58}"/>
    <dgm:cxn modelId="{B685EDCC-86D8-D04B-B858-71259DE5EEEA}" type="presOf" srcId="{7A85D807-2869-44D8-B696-7A9F88A0A222}" destId="{38963294-A517-D047-9766-0A63D92077E3}" srcOrd="0" destOrd="0" presId="urn:microsoft.com/office/officeart/2016/7/layout/VerticalSolidActionList"/>
    <dgm:cxn modelId="{515C4CD5-AF25-0243-95D6-A3F5B7053638}" srcId="{59A98CE1-8BE6-4AA2-8B1F-5AEEEBE643B8}" destId="{067F6451-6544-AD4B-AA81-3CCBAD49CB44}" srcOrd="0" destOrd="0" parTransId="{E13716BA-8710-1B45-AF3F-7C516D273DEE}" sibTransId="{BD8AF84D-238A-2044-B575-6FF296C999A5}"/>
    <dgm:cxn modelId="{1F1F96E4-16C4-40C9-B794-8EA6F0425838}" srcId="{3C1739F6-6233-4692-A729-1C9461CB86CD}" destId="{28EF9990-8B64-4087-A7ED-ABF2FF31BA9B}" srcOrd="0" destOrd="0" parTransId="{DD4CBE23-C0B7-4FE3-BEF6-514BB1203867}" sibTransId="{42D1BCCB-5705-48B3-AADE-FAAA73ACCF82}"/>
    <dgm:cxn modelId="{125C28EB-04B3-4532-9D4A-FA68E67B3D00}" srcId="{3C1739F6-6233-4692-A729-1C9461CB86CD}" destId="{B271C7B3-8802-431E-9301-DF9097D27894}" srcOrd="1" destOrd="0" parTransId="{D842D471-6B1C-4717-A547-2B63BBFBDCB9}" sibTransId="{53460EE6-F14A-453F-BFC0-BE22B0F3A343}"/>
    <dgm:cxn modelId="{94E34EEC-7BCF-4154-B36D-454ED7933613}" srcId="{3C1739F6-6233-4692-A729-1C9461CB86CD}" destId="{BA25CCA2-3497-466E-9DB1-257523422369}" srcOrd="2" destOrd="0" parTransId="{0A9EC2E3-5480-4FB4-B7FE-6DB169E63419}" sibTransId="{CBC15CC1-D408-44D9-8297-270E228C2E14}"/>
    <dgm:cxn modelId="{163FB5FA-CF5C-F445-BFF5-73B144D5551C}" type="presOf" srcId="{28EF9990-8B64-4087-A7ED-ABF2FF31BA9B}" destId="{165785A2-7E3C-BB43-9519-A90D6DB9E045}" srcOrd="0" destOrd="0" presId="urn:microsoft.com/office/officeart/2016/7/layout/VerticalSolidActionList"/>
    <dgm:cxn modelId="{2DBF7C16-8E8A-FA4C-A338-D7336519E10E}" type="presParOf" srcId="{BE10371F-26AB-2C41-B704-33AF30C6B9A2}" destId="{4CC14962-B902-3441-9420-82C093A3C5F7}" srcOrd="0" destOrd="0" presId="urn:microsoft.com/office/officeart/2016/7/layout/VerticalSolidActionList"/>
    <dgm:cxn modelId="{DB817139-4B78-E049-A451-CF1FE890768E}" type="presParOf" srcId="{4CC14962-B902-3441-9420-82C093A3C5F7}" destId="{FCAA40CF-F01F-F747-849A-34D006DF4B2F}" srcOrd="0" destOrd="0" presId="urn:microsoft.com/office/officeart/2016/7/layout/VerticalSolidActionList"/>
    <dgm:cxn modelId="{2F3C096D-CFA2-5D47-BBB5-05428C2846F2}" type="presParOf" srcId="{4CC14962-B902-3441-9420-82C093A3C5F7}" destId="{A5CD4ECB-FB64-7D45-8BCC-09E67D325A9F}" srcOrd="1" destOrd="0" presId="urn:microsoft.com/office/officeart/2016/7/layout/VerticalSolidActionList"/>
    <dgm:cxn modelId="{2CF32EDC-7134-D34B-B353-587570DF7A3E}" type="presParOf" srcId="{BE10371F-26AB-2C41-B704-33AF30C6B9A2}" destId="{0D9C6A22-98FC-B24F-8AAD-80A0EEED5F2F}" srcOrd="1" destOrd="0" presId="urn:microsoft.com/office/officeart/2016/7/layout/VerticalSolidActionList"/>
    <dgm:cxn modelId="{A75C5DBF-902B-3A40-A5B7-32561E367DF7}" type="presParOf" srcId="{BE10371F-26AB-2C41-B704-33AF30C6B9A2}" destId="{AE3C43D6-3BE5-D340-89BF-ADE84A67D469}" srcOrd="2" destOrd="0" presId="urn:microsoft.com/office/officeart/2016/7/layout/VerticalSolidActionList"/>
    <dgm:cxn modelId="{69CDEE93-D099-4242-ACDC-A505F0BCC039}" type="presParOf" srcId="{AE3C43D6-3BE5-D340-89BF-ADE84A67D469}" destId="{38963294-A517-D047-9766-0A63D92077E3}" srcOrd="0" destOrd="0" presId="urn:microsoft.com/office/officeart/2016/7/layout/VerticalSolidActionList"/>
    <dgm:cxn modelId="{29313032-C7AC-234E-A184-3849CC870D47}" type="presParOf" srcId="{AE3C43D6-3BE5-D340-89BF-ADE84A67D469}" destId="{7BB41575-4599-3348-A956-55708EEA68D0}" srcOrd="1" destOrd="0" presId="urn:microsoft.com/office/officeart/2016/7/layout/VerticalSolidActionList"/>
    <dgm:cxn modelId="{EBF8DF13-6C0B-5348-AD88-09BEE83CE906}" type="presParOf" srcId="{BE10371F-26AB-2C41-B704-33AF30C6B9A2}" destId="{C2C4D897-F473-684D-B366-52DE5E5D0E91}" srcOrd="3" destOrd="0" presId="urn:microsoft.com/office/officeart/2016/7/layout/VerticalSolidActionList"/>
    <dgm:cxn modelId="{65D69A00-CB01-4940-A28B-07147841515F}" type="presParOf" srcId="{BE10371F-26AB-2C41-B704-33AF30C6B9A2}" destId="{BB205397-56B6-4E40-8872-4484A37BEAAF}" srcOrd="4" destOrd="0" presId="urn:microsoft.com/office/officeart/2016/7/layout/VerticalSolidActionList"/>
    <dgm:cxn modelId="{FB4E6081-986E-4043-98B7-D37E44960C63}" type="presParOf" srcId="{BB205397-56B6-4E40-8872-4484A37BEAAF}" destId="{C0971FF8-82B0-A045-8696-A5E8E248DCD1}" srcOrd="0" destOrd="0" presId="urn:microsoft.com/office/officeart/2016/7/layout/VerticalSolidActionList"/>
    <dgm:cxn modelId="{4575EB2F-57BD-5848-8747-81C58EBAECCD}" type="presParOf" srcId="{BB205397-56B6-4E40-8872-4484A37BEAAF}" destId="{165785A2-7E3C-BB43-9519-A90D6DB9E045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289555-3535-4F4B-94FD-713700C63D60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AFEFC2-5D1F-431C-9604-A4694D9C3A34}">
      <dgm:prSet/>
      <dgm:spPr/>
      <dgm:t>
        <a:bodyPr/>
        <a:lstStyle/>
        <a:p>
          <a:r>
            <a:rPr lang="en-US"/>
            <a:t>Download</a:t>
          </a:r>
        </a:p>
      </dgm:t>
    </dgm:pt>
    <dgm:pt modelId="{5DE7B29A-040A-4A0F-B4B2-60CD37227866}" type="parTrans" cxnId="{27702428-0D74-41A3-B116-7CB42752314D}">
      <dgm:prSet/>
      <dgm:spPr/>
      <dgm:t>
        <a:bodyPr/>
        <a:lstStyle/>
        <a:p>
          <a:endParaRPr lang="en-US"/>
        </a:p>
      </dgm:t>
    </dgm:pt>
    <dgm:pt modelId="{43DC652B-8D9A-4A3F-BC81-2A8B65C516D0}" type="sibTrans" cxnId="{27702428-0D74-41A3-B116-7CB42752314D}">
      <dgm:prSet/>
      <dgm:spPr/>
      <dgm:t>
        <a:bodyPr/>
        <a:lstStyle/>
        <a:p>
          <a:endParaRPr lang="en-US"/>
        </a:p>
      </dgm:t>
    </dgm:pt>
    <dgm:pt modelId="{704A03BB-1EC8-439E-9FF2-00A46255708F}">
      <dgm:prSet/>
      <dgm:spPr/>
      <dgm:t>
        <a:bodyPr/>
        <a:lstStyle/>
        <a:p>
          <a:r>
            <a:rPr lang="en-US" dirty="0"/>
            <a:t>Visit the Terraform download page.</a:t>
          </a:r>
        </a:p>
      </dgm:t>
    </dgm:pt>
    <dgm:pt modelId="{0A569658-78F3-49AE-BE55-A744DBF685F6}" type="parTrans" cxnId="{537A7987-2868-41FA-A4F4-F99FDD48FFA8}">
      <dgm:prSet/>
      <dgm:spPr/>
      <dgm:t>
        <a:bodyPr/>
        <a:lstStyle/>
        <a:p>
          <a:endParaRPr lang="en-US"/>
        </a:p>
      </dgm:t>
    </dgm:pt>
    <dgm:pt modelId="{00F8FC8B-5D63-41F0-B370-7014D7B606F7}" type="sibTrans" cxnId="{537A7987-2868-41FA-A4F4-F99FDD48FFA8}">
      <dgm:prSet/>
      <dgm:spPr/>
      <dgm:t>
        <a:bodyPr/>
        <a:lstStyle/>
        <a:p>
          <a:endParaRPr lang="en-US"/>
        </a:p>
      </dgm:t>
    </dgm:pt>
    <dgm:pt modelId="{EB6BA4DC-6123-4DE7-8A35-6D94288D2720}">
      <dgm:prSet/>
      <dgm:spPr/>
      <dgm:t>
        <a:bodyPr/>
        <a:lstStyle/>
        <a:p>
          <a:r>
            <a:rPr lang="en-US" dirty="0"/>
            <a:t>Download the appropriate .zip file for macOS.</a:t>
          </a:r>
        </a:p>
      </dgm:t>
    </dgm:pt>
    <dgm:pt modelId="{152F75D0-26CD-431F-829C-1C43A2A37E36}" type="parTrans" cxnId="{59B020B0-6436-4787-94FE-FD3E71C9F01E}">
      <dgm:prSet/>
      <dgm:spPr/>
      <dgm:t>
        <a:bodyPr/>
        <a:lstStyle/>
        <a:p>
          <a:endParaRPr lang="en-US"/>
        </a:p>
      </dgm:t>
    </dgm:pt>
    <dgm:pt modelId="{2B7D541D-2877-4681-AB50-E39A3E66D270}" type="sibTrans" cxnId="{59B020B0-6436-4787-94FE-FD3E71C9F01E}">
      <dgm:prSet/>
      <dgm:spPr/>
      <dgm:t>
        <a:bodyPr/>
        <a:lstStyle/>
        <a:p>
          <a:endParaRPr lang="en-US"/>
        </a:p>
      </dgm:t>
    </dgm:pt>
    <dgm:pt modelId="{B85DD76C-6C00-413D-A8B2-0EF5CED13D3D}">
      <dgm:prSet/>
      <dgm:spPr/>
      <dgm:t>
        <a:bodyPr/>
        <a:lstStyle/>
        <a:p>
          <a:r>
            <a:rPr lang="en-US"/>
            <a:t>Extract</a:t>
          </a:r>
        </a:p>
      </dgm:t>
    </dgm:pt>
    <dgm:pt modelId="{B2BA0E16-ECDF-4673-BD1E-D55CAE556C65}" type="parTrans" cxnId="{D902DE34-7321-45A5-84B6-E098CC692BEF}">
      <dgm:prSet/>
      <dgm:spPr/>
      <dgm:t>
        <a:bodyPr/>
        <a:lstStyle/>
        <a:p>
          <a:endParaRPr lang="en-US"/>
        </a:p>
      </dgm:t>
    </dgm:pt>
    <dgm:pt modelId="{B21C62E4-49E7-46F3-A4AF-1686A2EA012F}" type="sibTrans" cxnId="{D902DE34-7321-45A5-84B6-E098CC692BEF}">
      <dgm:prSet/>
      <dgm:spPr/>
      <dgm:t>
        <a:bodyPr/>
        <a:lstStyle/>
        <a:p>
          <a:endParaRPr lang="en-US"/>
        </a:p>
      </dgm:t>
    </dgm:pt>
    <dgm:pt modelId="{EEE1D3DC-63F1-493A-8E63-1F509BB46275}">
      <dgm:prSet/>
      <dgm:spPr/>
      <dgm:t>
        <a:bodyPr/>
        <a:lstStyle/>
        <a:p>
          <a:r>
            <a:rPr lang="en-US" dirty="0"/>
            <a:t>Locate the downloaded file in your Downloads folder.</a:t>
          </a:r>
        </a:p>
      </dgm:t>
    </dgm:pt>
    <dgm:pt modelId="{19ACF387-9059-4F5B-8119-77058A3BF5AA}" type="parTrans" cxnId="{56C7A04A-9960-4E15-8763-894C34FA5C75}">
      <dgm:prSet/>
      <dgm:spPr/>
      <dgm:t>
        <a:bodyPr/>
        <a:lstStyle/>
        <a:p>
          <a:endParaRPr lang="en-US"/>
        </a:p>
      </dgm:t>
    </dgm:pt>
    <dgm:pt modelId="{A77B1CC5-5968-4324-9BFB-37DA30E38E5E}" type="sibTrans" cxnId="{56C7A04A-9960-4E15-8763-894C34FA5C75}">
      <dgm:prSet/>
      <dgm:spPr/>
      <dgm:t>
        <a:bodyPr/>
        <a:lstStyle/>
        <a:p>
          <a:endParaRPr lang="en-US"/>
        </a:p>
      </dgm:t>
    </dgm:pt>
    <dgm:pt modelId="{45D76F1E-511E-4818-B98D-32A536427DC5}">
      <dgm:prSet/>
      <dgm:spPr/>
      <dgm:t>
        <a:bodyPr/>
        <a:lstStyle/>
        <a:p>
          <a:r>
            <a:rPr lang="en-US" dirty="0"/>
            <a:t>Double-click the .zip file to extract it, or use the command: </a:t>
          </a:r>
        </a:p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unzip /Downloads/terraform_&lt;VERSION&gt;_darwin_amd64.zip -d ~/terraform </a:t>
          </a:r>
        </a:p>
      </dgm:t>
    </dgm:pt>
    <dgm:pt modelId="{1021755D-3A7D-417E-A97D-1CBF145AF9E7}" type="parTrans" cxnId="{B1E0C8F3-6F13-454A-AF76-C37CF6CBD36E}">
      <dgm:prSet/>
      <dgm:spPr/>
      <dgm:t>
        <a:bodyPr/>
        <a:lstStyle/>
        <a:p>
          <a:endParaRPr lang="en-US"/>
        </a:p>
      </dgm:t>
    </dgm:pt>
    <dgm:pt modelId="{6921B1A7-473E-4DF4-BA31-F137BE4CE52D}" type="sibTrans" cxnId="{B1E0C8F3-6F13-454A-AF76-C37CF6CBD36E}">
      <dgm:prSet/>
      <dgm:spPr/>
      <dgm:t>
        <a:bodyPr/>
        <a:lstStyle/>
        <a:p>
          <a:endParaRPr lang="en-US"/>
        </a:p>
      </dgm:t>
    </dgm:pt>
    <dgm:pt modelId="{DE46E678-EFCD-435E-A12B-F922E107FED0}">
      <dgm:prSet/>
      <dgm:spPr/>
      <dgm:t>
        <a:bodyPr/>
        <a:lstStyle/>
        <a:p>
          <a:r>
            <a:rPr lang="en-US" dirty="0"/>
            <a:t>Replace &lt;VERSION&gt; with the downloaded version number, if necessary.</a:t>
          </a:r>
        </a:p>
      </dgm:t>
    </dgm:pt>
    <dgm:pt modelId="{B3B339DB-CA34-49AE-8FF8-EA643DECCF71}" type="parTrans" cxnId="{29641BEA-D87A-4821-ABBA-4AE1DCD601D3}">
      <dgm:prSet/>
      <dgm:spPr/>
      <dgm:t>
        <a:bodyPr/>
        <a:lstStyle/>
        <a:p>
          <a:endParaRPr lang="en-US"/>
        </a:p>
      </dgm:t>
    </dgm:pt>
    <dgm:pt modelId="{E6E788F4-B3C8-4905-88D1-9B3D79F1E79E}" type="sibTrans" cxnId="{29641BEA-D87A-4821-ABBA-4AE1DCD601D3}">
      <dgm:prSet/>
      <dgm:spPr/>
      <dgm:t>
        <a:bodyPr/>
        <a:lstStyle/>
        <a:p>
          <a:endParaRPr lang="en-US"/>
        </a:p>
      </dgm:t>
    </dgm:pt>
    <dgm:pt modelId="{79BBC15A-35C4-4A5E-80F2-9FEB1C24334B}">
      <dgm:prSet/>
      <dgm:spPr/>
      <dgm:t>
        <a:bodyPr/>
        <a:lstStyle/>
        <a:p>
          <a:r>
            <a:rPr lang="en-US"/>
            <a:t>Move</a:t>
          </a:r>
        </a:p>
      </dgm:t>
    </dgm:pt>
    <dgm:pt modelId="{A045FBC6-5502-49A0-BB71-7CF428F74BB7}" type="parTrans" cxnId="{F0B27778-2CAD-463D-BAD6-4027B76CDA0D}">
      <dgm:prSet/>
      <dgm:spPr/>
      <dgm:t>
        <a:bodyPr/>
        <a:lstStyle/>
        <a:p>
          <a:endParaRPr lang="en-US"/>
        </a:p>
      </dgm:t>
    </dgm:pt>
    <dgm:pt modelId="{5504E70F-0CD9-4E6E-B6A4-D51AB6C0E47B}" type="sibTrans" cxnId="{F0B27778-2CAD-463D-BAD6-4027B76CDA0D}">
      <dgm:prSet/>
      <dgm:spPr/>
      <dgm:t>
        <a:bodyPr/>
        <a:lstStyle/>
        <a:p>
          <a:endParaRPr lang="en-US"/>
        </a:p>
      </dgm:t>
    </dgm:pt>
    <dgm:pt modelId="{BC09A616-366C-4A88-8E73-7A7F4BF1CC59}">
      <dgm:prSet/>
      <dgm:spPr/>
      <dgm:t>
        <a:bodyPr/>
        <a:lstStyle/>
        <a:p>
          <a:r>
            <a:rPr lang="en-US" dirty="0"/>
            <a:t>Move the Terraform binary to /</a:t>
          </a:r>
          <a:r>
            <a:rPr lang="en-US" dirty="0" err="1"/>
            <a:t>usr</a:t>
          </a:r>
          <a:r>
            <a:rPr lang="en-US" dirty="0"/>
            <a:t>/local/bin so it’s accessible from the command line:</a:t>
          </a:r>
        </a:p>
      </dgm:t>
    </dgm:pt>
    <dgm:pt modelId="{4C3A67A0-64A0-4E7D-9234-8E0DEE6A0CC7}" type="parTrans" cxnId="{D6A94E66-F16E-4957-885B-71B2FB0285F2}">
      <dgm:prSet/>
      <dgm:spPr/>
      <dgm:t>
        <a:bodyPr/>
        <a:lstStyle/>
        <a:p>
          <a:endParaRPr lang="en-US"/>
        </a:p>
      </dgm:t>
    </dgm:pt>
    <dgm:pt modelId="{5B44DDF7-BF6F-4737-AEEA-F2C808A4BA47}" type="sibTrans" cxnId="{D6A94E66-F16E-4957-885B-71B2FB0285F2}">
      <dgm:prSet/>
      <dgm:spPr/>
      <dgm:t>
        <a:bodyPr/>
        <a:lstStyle/>
        <a:p>
          <a:endParaRPr lang="en-US"/>
        </a:p>
      </dgm:t>
    </dgm:pt>
    <dgm:pt modelId="{4FEA8D75-0144-492B-9E25-ED33A3E169BD}">
      <dgm:prSet/>
      <dgm:spPr/>
      <dgm:t>
        <a:bodyPr/>
        <a:lstStyle/>
        <a:p>
          <a:r>
            <a:rPr lang="en-US" dirty="0"/>
            <a:t>You may be prompted to enter your password to complete this command.</a:t>
          </a:r>
        </a:p>
      </dgm:t>
    </dgm:pt>
    <dgm:pt modelId="{6059212C-682D-46D8-BDF2-6CD21093C7ED}" type="parTrans" cxnId="{3E2B2D61-4973-47EC-AB42-7C814D987303}">
      <dgm:prSet/>
      <dgm:spPr/>
      <dgm:t>
        <a:bodyPr/>
        <a:lstStyle/>
        <a:p>
          <a:endParaRPr lang="en-US"/>
        </a:p>
      </dgm:t>
    </dgm:pt>
    <dgm:pt modelId="{85C1526D-ACEC-4E36-A95E-C188AFFE51C8}" type="sibTrans" cxnId="{3E2B2D61-4973-47EC-AB42-7C814D987303}">
      <dgm:prSet/>
      <dgm:spPr/>
      <dgm:t>
        <a:bodyPr/>
        <a:lstStyle/>
        <a:p>
          <a:endParaRPr lang="en-US"/>
        </a:p>
      </dgm:t>
    </dgm:pt>
    <dgm:pt modelId="{5BBC7618-C37B-44F5-A01A-1E5B0C18A56B}">
      <dgm:prSet/>
      <dgm:spPr/>
      <dgm:t>
        <a:bodyPr/>
        <a:lstStyle/>
        <a:p>
          <a:r>
            <a:rPr lang="en-US"/>
            <a:t>Verify</a:t>
          </a:r>
        </a:p>
      </dgm:t>
    </dgm:pt>
    <dgm:pt modelId="{58E0D3F4-1C88-41CE-9E2E-DF89E297CDB0}" type="parTrans" cxnId="{593FB0CC-8EA2-4DDE-8F1A-361752AF7F02}">
      <dgm:prSet/>
      <dgm:spPr/>
      <dgm:t>
        <a:bodyPr/>
        <a:lstStyle/>
        <a:p>
          <a:endParaRPr lang="en-US"/>
        </a:p>
      </dgm:t>
    </dgm:pt>
    <dgm:pt modelId="{FE8B5C81-A8D0-425E-8B98-2266C1F3B170}" type="sibTrans" cxnId="{593FB0CC-8EA2-4DDE-8F1A-361752AF7F02}">
      <dgm:prSet/>
      <dgm:spPr/>
      <dgm:t>
        <a:bodyPr/>
        <a:lstStyle/>
        <a:p>
          <a:endParaRPr lang="en-US"/>
        </a:p>
      </dgm:t>
    </dgm:pt>
    <dgm:pt modelId="{BCBABF45-460D-4451-8F11-2DABC74A9431}">
      <dgm:prSet/>
      <dgm:spPr/>
      <dgm:t>
        <a:bodyPr/>
        <a:lstStyle/>
        <a:p>
          <a:r>
            <a:rPr lang="en-US" dirty="0"/>
            <a:t>Run the following command to confirm that Terraform is installed and accessible: 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terraform --version</a:t>
          </a:r>
        </a:p>
      </dgm:t>
    </dgm:pt>
    <dgm:pt modelId="{87D0A801-ECAA-4BF8-A94F-7BBEF34A0D31}" type="parTrans" cxnId="{84BECCF9-EAC8-4BFB-9AA5-2EDBA407A3AC}">
      <dgm:prSet/>
      <dgm:spPr/>
      <dgm:t>
        <a:bodyPr/>
        <a:lstStyle/>
        <a:p>
          <a:endParaRPr lang="en-US"/>
        </a:p>
      </dgm:t>
    </dgm:pt>
    <dgm:pt modelId="{08C5C416-55F1-45B2-BEFF-987CEA773523}" type="sibTrans" cxnId="{84BECCF9-EAC8-4BFB-9AA5-2EDBA407A3AC}">
      <dgm:prSet/>
      <dgm:spPr/>
      <dgm:t>
        <a:bodyPr/>
        <a:lstStyle/>
        <a:p>
          <a:endParaRPr lang="en-US"/>
        </a:p>
      </dgm:t>
    </dgm:pt>
    <dgm:pt modelId="{1160A655-40A0-F845-AFF2-4604FA5198F2}">
      <dgm:prSet/>
      <dgm:spPr/>
      <dgm:t>
        <a:bodyPr/>
        <a:lstStyle/>
        <a:p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sudo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 mv ~/terraform/terraform /</a:t>
          </a:r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usr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/local/bin/ </a:t>
          </a:r>
        </a:p>
      </dgm:t>
    </dgm:pt>
    <dgm:pt modelId="{D71B6DA3-D5DC-4D4A-8B52-AEA25C3D7ACF}" type="parTrans" cxnId="{4CDBE6EE-A54C-1F4C-9F48-13875EC5DC67}">
      <dgm:prSet/>
      <dgm:spPr/>
      <dgm:t>
        <a:bodyPr/>
        <a:lstStyle/>
        <a:p>
          <a:endParaRPr lang="en-US"/>
        </a:p>
      </dgm:t>
    </dgm:pt>
    <dgm:pt modelId="{F0C41AB0-2900-DD4A-B5B4-C6884A66BDC3}" type="sibTrans" cxnId="{4CDBE6EE-A54C-1F4C-9F48-13875EC5DC67}">
      <dgm:prSet/>
      <dgm:spPr/>
      <dgm:t>
        <a:bodyPr/>
        <a:lstStyle/>
        <a:p>
          <a:endParaRPr lang="en-US"/>
        </a:p>
      </dgm:t>
    </dgm:pt>
    <dgm:pt modelId="{15F02FD4-73FF-D148-B9DB-7B2D7DF87AC9}" type="pres">
      <dgm:prSet presAssocID="{23289555-3535-4F4B-94FD-713700C63D60}" presName="Name0" presStyleCnt="0">
        <dgm:presLayoutVars>
          <dgm:dir/>
          <dgm:animLvl val="lvl"/>
          <dgm:resizeHandles val="exact"/>
        </dgm:presLayoutVars>
      </dgm:prSet>
      <dgm:spPr/>
    </dgm:pt>
    <dgm:pt modelId="{40A13EC1-0890-BB42-8FC8-C6B744B684CF}" type="pres">
      <dgm:prSet presAssocID="{71AFEFC2-5D1F-431C-9604-A4694D9C3A34}" presName="linNode" presStyleCnt="0"/>
      <dgm:spPr/>
    </dgm:pt>
    <dgm:pt modelId="{BA2F6CF3-8B3F-8A46-9EF0-70B33E53508D}" type="pres">
      <dgm:prSet presAssocID="{71AFEFC2-5D1F-431C-9604-A4694D9C3A34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7EC0ED8C-5904-6C4E-A926-8C021762E236}" type="pres">
      <dgm:prSet presAssocID="{71AFEFC2-5D1F-431C-9604-A4694D9C3A34}" presName="descendantText" presStyleLbl="alignAccFollowNode1" presStyleIdx="0" presStyleCnt="4">
        <dgm:presLayoutVars>
          <dgm:bulletEnabled/>
        </dgm:presLayoutVars>
      </dgm:prSet>
      <dgm:spPr/>
    </dgm:pt>
    <dgm:pt modelId="{239EF999-807B-6846-AEFF-E8C65A80E4AC}" type="pres">
      <dgm:prSet presAssocID="{43DC652B-8D9A-4A3F-BC81-2A8B65C516D0}" presName="sp" presStyleCnt="0"/>
      <dgm:spPr/>
    </dgm:pt>
    <dgm:pt modelId="{E059D5E1-58AC-E442-8B22-E28ECA6365B4}" type="pres">
      <dgm:prSet presAssocID="{B85DD76C-6C00-413D-A8B2-0EF5CED13D3D}" presName="linNode" presStyleCnt="0"/>
      <dgm:spPr/>
    </dgm:pt>
    <dgm:pt modelId="{4692BFF0-0567-B742-9928-FD98E94D1A5F}" type="pres">
      <dgm:prSet presAssocID="{B85DD76C-6C00-413D-A8B2-0EF5CED13D3D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A02BAD33-14E7-2046-9CC0-93A4A6558C9B}" type="pres">
      <dgm:prSet presAssocID="{B85DD76C-6C00-413D-A8B2-0EF5CED13D3D}" presName="descendantText" presStyleLbl="alignAccFollowNode1" presStyleIdx="1" presStyleCnt="4">
        <dgm:presLayoutVars>
          <dgm:bulletEnabled/>
        </dgm:presLayoutVars>
      </dgm:prSet>
      <dgm:spPr/>
    </dgm:pt>
    <dgm:pt modelId="{82F93682-D8C4-F44A-9550-DB0792E9A467}" type="pres">
      <dgm:prSet presAssocID="{B21C62E4-49E7-46F3-A4AF-1686A2EA012F}" presName="sp" presStyleCnt="0"/>
      <dgm:spPr/>
    </dgm:pt>
    <dgm:pt modelId="{8B5AF6D4-07DF-404E-B411-A1634D6DA05C}" type="pres">
      <dgm:prSet presAssocID="{79BBC15A-35C4-4A5E-80F2-9FEB1C24334B}" presName="linNode" presStyleCnt="0"/>
      <dgm:spPr/>
    </dgm:pt>
    <dgm:pt modelId="{002EBC43-F29B-E848-B2F6-F41E15978E1C}" type="pres">
      <dgm:prSet presAssocID="{79BBC15A-35C4-4A5E-80F2-9FEB1C24334B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650827AD-5C1B-B040-9193-AEF8DE7EDDA0}" type="pres">
      <dgm:prSet presAssocID="{79BBC15A-35C4-4A5E-80F2-9FEB1C24334B}" presName="descendantText" presStyleLbl="alignAccFollowNode1" presStyleIdx="2" presStyleCnt="4">
        <dgm:presLayoutVars>
          <dgm:bulletEnabled/>
        </dgm:presLayoutVars>
      </dgm:prSet>
      <dgm:spPr/>
    </dgm:pt>
    <dgm:pt modelId="{DFFC930F-9293-6840-ACF3-B5D9D9C37979}" type="pres">
      <dgm:prSet presAssocID="{5504E70F-0CD9-4E6E-B6A4-D51AB6C0E47B}" presName="sp" presStyleCnt="0"/>
      <dgm:spPr/>
    </dgm:pt>
    <dgm:pt modelId="{6B645460-8837-B744-A427-E0229907AFB9}" type="pres">
      <dgm:prSet presAssocID="{5BBC7618-C37B-44F5-A01A-1E5B0C18A56B}" presName="linNode" presStyleCnt="0"/>
      <dgm:spPr/>
    </dgm:pt>
    <dgm:pt modelId="{391F9CF0-BA21-8F47-9B78-6785C774A44A}" type="pres">
      <dgm:prSet presAssocID="{5BBC7618-C37B-44F5-A01A-1E5B0C18A56B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EC451FDE-EF86-4F40-B645-88D42E9393C5}" type="pres">
      <dgm:prSet presAssocID="{5BBC7618-C37B-44F5-A01A-1E5B0C18A56B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C1C59504-ECAF-6B4D-B0EB-40D21B0359B8}" type="presOf" srcId="{5BBC7618-C37B-44F5-A01A-1E5B0C18A56B}" destId="{391F9CF0-BA21-8F47-9B78-6785C774A44A}" srcOrd="0" destOrd="0" presId="urn:microsoft.com/office/officeart/2016/7/layout/VerticalSolidActionList"/>
    <dgm:cxn modelId="{0AD1A304-9A35-8D4F-94D5-BD95C8CC7CC4}" type="presOf" srcId="{BCBABF45-460D-4451-8F11-2DABC74A9431}" destId="{EC451FDE-EF86-4F40-B645-88D42E9393C5}" srcOrd="0" destOrd="0" presId="urn:microsoft.com/office/officeart/2016/7/layout/VerticalSolidActionList"/>
    <dgm:cxn modelId="{00E98806-46FE-4A4D-A1F6-4C44D65F9E8A}" type="presOf" srcId="{4FEA8D75-0144-492B-9E25-ED33A3E169BD}" destId="{650827AD-5C1B-B040-9193-AEF8DE7EDDA0}" srcOrd="0" destOrd="2" presId="urn:microsoft.com/office/officeart/2016/7/layout/VerticalSolidActionList"/>
    <dgm:cxn modelId="{210A9A0A-B9FE-7C47-9121-643BD6C3ED9F}" type="presOf" srcId="{EB6BA4DC-6123-4DE7-8A35-6D94288D2720}" destId="{7EC0ED8C-5904-6C4E-A926-8C021762E236}" srcOrd="0" destOrd="1" presId="urn:microsoft.com/office/officeart/2016/7/layout/VerticalSolidActionList"/>
    <dgm:cxn modelId="{27702428-0D74-41A3-B116-7CB42752314D}" srcId="{23289555-3535-4F4B-94FD-713700C63D60}" destId="{71AFEFC2-5D1F-431C-9604-A4694D9C3A34}" srcOrd="0" destOrd="0" parTransId="{5DE7B29A-040A-4A0F-B4B2-60CD37227866}" sibTransId="{43DC652B-8D9A-4A3F-BC81-2A8B65C516D0}"/>
    <dgm:cxn modelId="{D902DE34-7321-45A5-84B6-E098CC692BEF}" srcId="{23289555-3535-4F4B-94FD-713700C63D60}" destId="{B85DD76C-6C00-413D-A8B2-0EF5CED13D3D}" srcOrd="1" destOrd="0" parTransId="{B2BA0E16-ECDF-4673-BD1E-D55CAE556C65}" sibTransId="{B21C62E4-49E7-46F3-A4AF-1686A2EA012F}"/>
    <dgm:cxn modelId="{56C7A04A-9960-4E15-8763-894C34FA5C75}" srcId="{B85DD76C-6C00-413D-A8B2-0EF5CED13D3D}" destId="{EEE1D3DC-63F1-493A-8E63-1F509BB46275}" srcOrd="0" destOrd="0" parTransId="{19ACF387-9059-4F5B-8119-77058A3BF5AA}" sibTransId="{A77B1CC5-5968-4324-9BFB-37DA30E38E5E}"/>
    <dgm:cxn modelId="{E972E359-4F43-1544-923C-E72F76ED3372}" type="presOf" srcId="{79BBC15A-35C4-4A5E-80F2-9FEB1C24334B}" destId="{002EBC43-F29B-E848-B2F6-F41E15978E1C}" srcOrd="0" destOrd="0" presId="urn:microsoft.com/office/officeart/2016/7/layout/VerticalSolidActionList"/>
    <dgm:cxn modelId="{3E2B2D61-4973-47EC-AB42-7C814D987303}" srcId="{79BBC15A-35C4-4A5E-80F2-9FEB1C24334B}" destId="{4FEA8D75-0144-492B-9E25-ED33A3E169BD}" srcOrd="2" destOrd="0" parTransId="{6059212C-682D-46D8-BDF2-6CD21093C7ED}" sibTransId="{85C1526D-ACEC-4E36-A95E-C188AFFE51C8}"/>
    <dgm:cxn modelId="{D6A94E66-F16E-4957-885B-71B2FB0285F2}" srcId="{79BBC15A-35C4-4A5E-80F2-9FEB1C24334B}" destId="{BC09A616-366C-4A88-8E73-7A7F4BF1CC59}" srcOrd="0" destOrd="0" parTransId="{4C3A67A0-64A0-4E7D-9234-8E0DEE6A0CC7}" sibTransId="{5B44DDF7-BF6F-4737-AEEA-F2C808A4BA47}"/>
    <dgm:cxn modelId="{3045CF67-1E58-DD4A-8C45-BAAC7A1EB53F}" type="presOf" srcId="{1160A655-40A0-F845-AFF2-4604FA5198F2}" destId="{650827AD-5C1B-B040-9193-AEF8DE7EDDA0}" srcOrd="0" destOrd="1" presId="urn:microsoft.com/office/officeart/2016/7/layout/VerticalSolidActionList"/>
    <dgm:cxn modelId="{395EBF6D-7955-7942-B5F9-2E4EA0794FC2}" type="presOf" srcId="{EEE1D3DC-63F1-493A-8E63-1F509BB46275}" destId="{A02BAD33-14E7-2046-9CC0-93A4A6558C9B}" srcOrd="0" destOrd="0" presId="urn:microsoft.com/office/officeart/2016/7/layout/VerticalSolidActionList"/>
    <dgm:cxn modelId="{F0B27778-2CAD-463D-BAD6-4027B76CDA0D}" srcId="{23289555-3535-4F4B-94FD-713700C63D60}" destId="{79BBC15A-35C4-4A5E-80F2-9FEB1C24334B}" srcOrd="2" destOrd="0" parTransId="{A045FBC6-5502-49A0-BB71-7CF428F74BB7}" sibTransId="{5504E70F-0CD9-4E6E-B6A4-D51AB6C0E47B}"/>
    <dgm:cxn modelId="{2A2C4879-BF20-2B43-9152-1C6C41AF3DE5}" type="presOf" srcId="{B85DD76C-6C00-413D-A8B2-0EF5CED13D3D}" destId="{4692BFF0-0567-B742-9928-FD98E94D1A5F}" srcOrd="0" destOrd="0" presId="urn:microsoft.com/office/officeart/2016/7/layout/VerticalSolidActionList"/>
    <dgm:cxn modelId="{3BB1297C-6351-454E-98AB-36B0422F21E8}" type="presOf" srcId="{45D76F1E-511E-4818-B98D-32A536427DC5}" destId="{A02BAD33-14E7-2046-9CC0-93A4A6558C9B}" srcOrd="0" destOrd="1" presId="urn:microsoft.com/office/officeart/2016/7/layout/VerticalSolidActionList"/>
    <dgm:cxn modelId="{6B488F82-A9D9-9A48-A9C8-4BE863CCE606}" type="presOf" srcId="{BC09A616-366C-4A88-8E73-7A7F4BF1CC59}" destId="{650827AD-5C1B-B040-9193-AEF8DE7EDDA0}" srcOrd="0" destOrd="0" presId="urn:microsoft.com/office/officeart/2016/7/layout/VerticalSolidActionList"/>
    <dgm:cxn modelId="{537A7987-2868-41FA-A4F4-F99FDD48FFA8}" srcId="{71AFEFC2-5D1F-431C-9604-A4694D9C3A34}" destId="{704A03BB-1EC8-439E-9FF2-00A46255708F}" srcOrd="0" destOrd="0" parTransId="{0A569658-78F3-49AE-BE55-A744DBF685F6}" sibTransId="{00F8FC8B-5D63-41F0-B370-7014D7B606F7}"/>
    <dgm:cxn modelId="{59B020B0-6436-4787-94FE-FD3E71C9F01E}" srcId="{71AFEFC2-5D1F-431C-9604-A4694D9C3A34}" destId="{EB6BA4DC-6123-4DE7-8A35-6D94288D2720}" srcOrd="1" destOrd="0" parTransId="{152F75D0-26CD-431F-829C-1C43A2A37E36}" sibTransId="{2B7D541D-2877-4681-AB50-E39A3E66D270}"/>
    <dgm:cxn modelId="{F60167C1-A5F2-4747-9F00-B7A38DD155EB}" type="presOf" srcId="{71AFEFC2-5D1F-431C-9604-A4694D9C3A34}" destId="{BA2F6CF3-8B3F-8A46-9EF0-70B33E53508D}" srcOrd="0" destOrd="0" presId="urn:microsoft.com/office/officeart/2016/7/layout/VerticalSolidActionList"/>
    <dgm:cxn modelId="{593FB0CC-8EA2-4DDE-8F1A-361752AF7F02}" srcId="{23289555-3535-4F4B-94FD-713700C63D60}" destId="{5BBC7618-C37B-44F5-A01A-1E5B0C18A56B}" srcOrd="3" destOrd="0" parTransId="{58E0D3F4-1C88-41CE-9E2E-DF89E297CDB0}" sibTransId="{FE8B5C81-A8D0-425E-8B98-2266C1F3B170}"/>
    <dgm:cxn modelId="{05F688CF-789C-9E41-B101-BF4B8C4816BD}" type="presOf" srcId="{704A03BB-1EC8-439E-9FF2-00A46255708F}" destId="{7EC0ED8C-5904-6C4E-A926-8C021762E236}" srcOrd="0" destOrd="0" presId="urn:microsoft.com/office/officeart/2016/7/layout/VerticalSolidActionList"/>
    <dgm:cxn modelId="{059B7FD4-2B6C-9849-B6DB-FF4D0BDF6E0E}" type="presOf" srcId="{23289555-3535-4F4B-94FD-713700C63D60}" destId="{15F02FD4-73FF-D148-B9DB-7B2D7DF87AC9}" srcOrd="0" destOrd="0" presId="urn:microsoft.com/office/officeart/2016/7/layout/VerticalSolidActionList"/>
    <dgm:cxn modelId="{29641BEA-D87A-4821-ABBA-4AE1DCD601D3}" srcId="{B85DD76C-6C00-413D-A8B2-0EF5CED13D3D}" destId="{DE46E678-EFCD-435E-A12B-F922E107FED0}" srcOrd="2" destOrd="0" parTransId="{B3B339DB-CA34-49AE-8FF8-EA643DECCF71}" sibTransId="{E6E788F4-B3C8-4905-88D1-9B3D79F1E79E}"/>
    <dgm:cxn modelId="{4CDBE6EE-A54C-1F4C-9F48-13875EC5DC67}" srcId="{79BBC15A-35C4-4A5E-80F2-9FEB1C24334B}" destId="{1160A655-40A0-F845-AFF2-4604FA5198F2}" srcOrd="1" destOrd="0" parTransId="{D71B6DA3-D5DC-4D4A-8B52-AEA25C3D7ACF}" sibTransId="{F0C41AB0-2900-DD4A-B5B4-C6884A66BDC3}"/>
    <dgm:cxn modelId="{B1E0C8F3-6F13-454A-AF76-C37CF6CBD36E}" srcId="{B85DD76C-6C00-413D-A8B2-0EF5CED13D3D}" destId="{45D76F1E-511E-4818-B98D-32A536427DC5}" srcOrd="1" destOrd="0" parTransId="{1021755D-3A7D-417E-A97D-1CBF145AF9E7}" sibTransId="{6921B1A7-473E-4DF4-BA31-F137BE4CE52D}"/>
    <dgm:cxn modelId="{84BECCF9-EAC8-4BFB-9AA5-2EDBA407A3AC}" srcId="{5BBC7618-C37B-44F5-A01A-1E5B0C18A56B}" destId="{BCBABF45-460D-4451-8F11-2DABC74A9431}" srcOrd="0" destOrd="0" parTransId="{87D0A801-ECAA-4BF8-A94F-7BBEF34A0D31}" sibTransId="{08C5C416-55F1-45B2-BEFF-987CEA773523}"/>
    <dgm:cxn modelId="{982F0BFA-D26B-2E4C-8380-745B259039C4}" type="presOf" srcId="{DE46E678-EFCD-435E-A12B-F922E107FED0}" destId="{A02BAD33-14E7-2046-9CC0-93A4A6558C9B}" srcOrd="0" destOrd="2" presId="urn:microsoft.com/office/officeart/2016/7/layout/VerticalSolidActionList"/>
    <dgm:cxn modelId="{5545D8F5-B82C-3641-ABCC-7E936530A839}" type="presParOf" srcId="{15F02FD4-73FF-D148-B9DB-7B2D7DF87AC9}" destId="{40A13EC1-0890-BB42-8FC8-C6B744B684CF}" srcOrd="0" destOrd="0" presId="urn:microsoft.com/office/officeart/2016/7/layout/VerticalSolidActionList"/>
    <dgm:cxn modelId="{4F030758-D635-B646-9CA1-783CE6C28D83}" type="presParOf" srcId="{40A13EC1-0890-BB42-8FC8-C6B744B684CF}" destId="{BA2F6CF3-8B3F-8A46-9EF0-70B33E53508D}" srcOrd="0" destOrd="0" presId="urn:microsoft.com/office/officeart/2016/7/layout/VerticalSolidActionList"/>
    <dgm:cxn modelId="{19F76B23-54B3-0B48-BBB5-BE122AA79B04}" type="presParOf" srcId="{40A13EC1-0890-BB42-8FC8-C6B744B684CF}" destId="{7EC0ED8C-5904-6C4E-A926-8C021762E236}" srcOrd="1" destOrd="0" presId="urn:microsoft.com/office/officeart/2016/7/layout/VerticalSolidActionList"/>
    <dgm:cxn modelId="{22C0B927-B8B9-B54F-B33F-ADF52C802ED5}" type="presParOf" srcId="{15F02FD4-73FF-D148-B9DB-7B2D7DF87AC9}" destId="{239EF999-807B-6846-AEFF-E8C65A80E4AC}" srcOrd="1" destOrd="0" presId="urn:microsoft.com/office/officeart/2016/7/layout/VerticalSolidActionList"/>
    <dgm:cxn modelId="{CB0CC0C1-365F-264A-983C-596EF14D826C}" type="presParOf" srcId="{15F02FD4-73FF-D148-B9DB-7B2D7DF87AC9}" destId="{E059D5E1-58AC-E442-8B22-E28ECA6365B4}" srcOrd="2" destOrd="0" presId="urn:microsoft.com/office/officeart/2016/7/layout/VerticalSolidActionList"/>
    <dgm:cxn modelId="{94A9AA7E-D0F3-4347-A262-46ECB549F8B0}" type="presParOf" srcId="{E059D5E1-58AC-E442-8B22-E28ECA6365B4}" destId="{4692BFF0-0567-B742-9928-FD98E94D1A5F}" srcOrd="0" destOrd="0" presId="urn:microsoft.com/office/officeart/2016/7/layout/VerticalSolidActionList"/>
    <dgm:cxn modelId="{3B8EF1EA-59AF-244B-B581-DE863DB32EDF}" type="presParOf" srcId="{E059D5E1-58AC-E442-8B22-E28ECA6365B4}" destId="{A02BAD33-14E7-2046-9CC0-93A4A6558C9B}" srcOrd="1" destOrd="0" presId="urn:microsoft.com/office/officeart/2016/7/layout/VerticalSolidActionList"/>
    <dgm:cxn modelId="{9D229E04-FCCD-264B-A81C-0BFE343FB718}" type="presParOf" srcId="{15F02FD4-73FF-D148-B9DB-7B2D7DF87AC9}" destId="{82F93682-D8C4-F44A-9550-DB0792E9A467}" srcOrd="3" destOrd="0" presId="urn:microsoft.com/office/officeart/2016/7/layout/VerticalSolidActionList"/>
    <dgm:cxn modelId="{2B501572-5890-3446-964A-481DA5578CFB}" type="presParOf" srcId="{15F02FD4-73FF-D148-B9DB-7B2D7DF87AC9}" destId="{8B5AF6D4-07DF-404E-B411-A1634D6DA05C}" srcOrd="4" destOrd="0" presId="urn:microsoft.com/office/officeart/2016/7/layout/VerticalSolidActionList"/>
    <dgm:cxn modelId="{C6842EF8-E7C6-4146-BE20-131B95CA57D5}" type="presParOf" srcId="{8B5AF6D4-07DF-404E-B411-A1634D6DA05C}" destId="{002EBC43-F29B-E848-B2F6-F41E15978E1C}" srcOrd="0" destOrd="0" presId="urn:microsoft.com/office/officeart/2016/7/layout/VerticalSolidActionList"/>
    <dgm:cxn modelId="{F6173DCA-8832-DC48-B2EA-5D4C37BD21F8}" type="presParOf" srcId="{8B5AF6D4-07DF-404E-B411-A1634D6DA05C}" destId="{650827AD-5C1B-B040-9193-AEF8DE7EDDA0}" srcOrd="1" destOrd="0" presId="urn:microsoft.com/office/officeart/2016/7/layout/VerticalSolidActionList"/>
    <dgm:cxn modelId="{2652FF5A-B782-DD40-945F-45FE61AB1FAB}" type="presParOf" srcId="{15F02FD4-73FF-D148-B9DB-7B2D7DF87AC9}" destId="{DFFC930F-9293-6840-ACF3-B5D9D9C37979}" srcOrd="5" destOrd="0" presId="urn:microsoft.com/office/officeart/2016/7/layout/VerticalSolidActionList"/>
    <dgm:cxn modelId="{51F6889D-7A68-8E42-A99C-1056F839AEFE}" type="presParOf" srcId="{15F02FD4-73FF-D148-B9DB-7B2D7DF87AC9}" destId="{6B645460-8837-B744-A427-E0229907AFB9}" srcOrd="6" destOrd="0" presId="urn:microsoft.com/office/officeart/2016/7/layout/VerticalSolidActionList"/>
    <dgm:cxn modelId="{8F83948F-08CE-BB40-A904-A99BFEE16522}" type="presParOf" srcId="{6B645460-8837-B744-A427-E0229907AFB9}" destId="{391F9CF0-BA21-8F47-9B78-6785C774A44A}" srcOrd="0" destOrd="0" presId="urn:microsoft.com/office/officeart/2016/7/layout/VerticalSolidActionList"/>
    <dgm:cxn modelId="{F02A1B92-C0BE-9E47-ABA9-AA9685E16312}" type="presParOf" srcId="{6B645460-8837-B744-A427-E0229907AFB9}" destId="{EC451FDE-EF86-4F40-B645-88D42E9393C5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6D2264-62EE-4B6F-8B8F-B68129E0DF9C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18F219C-7CD7-4CF6-8F58-5833DF30B296}">
      <dgm:prSet/>
      <dgm:spPr/>
      <dgm:t>
        <a:bodyPr/>
        <a:lstStyle/>
        <a:p>
          <a:r>
            <a:rPr lang="en-US"/>
            <a:t>Download</a:t>
          </a:r>
        </a:p>
      </dgm:t>
    </dgm:pt>
    <dgm:pt modelId="{4B19F82C-ED37-4047-AFFB-F11626397DA9}" type="parTrans" cxnId="{96D6FBCE-D0BC-4623-9E81-DA5A3F9B9BAF}">
      <dgm:prSet/>
      <dgm:spPr/>
      <dgm:t>
        <a:bodyPr/>
        <a:lstStyle/>
        <a:p>
          <a:endParaRPr lang="en-US"/>
        </a:p>
      </dgm:t>
    </dgm:pt>
    <dgm:pt modelId="{DC856CB6-D0E0-4E5F-ACE1-BFC1C968C8FD}" type="sibTrans" cxnId="{96D6FBCE-D0BC-4623-9E81-DA5A3F9B9BAF}">
      <dgm:prSet/>
      <dgm:spPr/>
      <dgm:t>
        <a:bodyPr/>
        <a:lstStyle/>
        <a:p>
          <a:endParaRPr lang="en-US"/>
        </a:p>
      </dgm:t>
    </dgm:pt>
    <dgm:pt modelId="{8F61A3D2-416D-4661-B87A-5D4AAEB31720}">
      <dgm:prSet/>
      <dgm:spPr/>
      <dgm:t>
        <a:bodyPr/>
        <a:lstStyle/>
        <a:p>
          <a:r>
            <a:rPr lang="en-US" dirty="0"/>
            <a:t>Visit the Terraform download page and copy the link for the appropriate Linux version.</a:t>
          </a:r>
        </a:p>
      </dgm:t>
    </dgm:pt>
    <dgm:pt modelId="{04D5D9C3-A914-4D65-B5B4-9355D25EEC2B}" type="parTrans" cxnId="{6DA2CD37-2800-4FD1-B6FE-3AE45A28F304}">
      <dgm:prSet/>
      <dgm:spPr/>
      <dgm:t>
        <a:bodyPr/>
        <a:lstStyle/>
        <a:p>
          <a:endParaRPr lang="en-US"/>
        </a:p>
      </dgm:t>
    </dgm:pt>
    <dgm:pt modelId="{4CF8DC96-3B21-4BE1-9087-921B3ED28035}" type="sibTrans" cxnId="{6DA2CD37-2800-4FD1-B6FE-3AE45A28F304}">
      <dgm:prSet/>
      <dgm:spPr/>
      <dgm:t>
        <a:bodyPr/>
        <a:lstStyle/>
        <a:p>
          <a:endParaRPr lang="en-US"/>
        </a:p>
      </dgm:t>
    </dgm:pt>
    <dgm:pt modelId="{E3B41278-9C96-40E0-87C4-CEC5C8A47162}">
      <dgm:prSet/>
      <dgm:spPr/>
      <dgm:t>
        <a:bodyPr/>
        <a:lstStyle/>
        <a:p>
          <a:r>
            <a:rPr lang="en-US" dirty="0"/>
            <a:t>Download the Terraform ZIP file using </a:t>
          </a:r>
          <a:r>
            <a:rPr lang="en-US" dirty="0" err="1"/>
            <a:t>wget</a:t>
          </a:r>
          <a:r>
            <a:rPr lang="en-US" dirty="0"/>
            <a:t> or curl. </a:t>
          </a:r>
        </a:p>
        <a:p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wget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 https://</a:t>
          </a:r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releases.hashicorp.com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/terraform/&lt;VERSION&gt;/terraform_&lt;VERSION&gt;_</a:t>
          </a:r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linux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_&lt;ARCH&gt;.zip </a:t>
          </a:r>
          <a:endParaRPr lang="en-US" dirty="0"/>
        </a:p>
      </dgm:t>
    </dgm:pt>
    <dgm:pt modelId="{3869FB5D-8A00-4DA5-BBBD-08421D7590FD}" type="parTrans" cxnId="{D60D4DE0-C7A2-4D10-A900-7AC2B24658AB}">
      <dgm:prSet/>
      <dgm:spPr/>
      <dgm:t>
        <a:bodyPr/>
        <a:lstStyle/>
        <a:p>
          <a:endParaRPr lang="en-US"/>
        </a:p>
      </dgm:t>
    </dgm:pt>
    <dgm:pt modelId="{11B39F25-3E4B-49CD-B87E-B94D2708C4D7}" type="sibTrans" cxnId="{D60D4DE0-C7A2-4D10-A900-7AC2B24658AB}">
      <dgm:prSet/>
      <dgm:spPr/>
      <dgm:t>
        <a:bodyPr/>
        <a:lstStyle/>
        <a:p>
          <a:endParaRPr lang="en-US"/>
        </a:p>
      </dgm:t>
    </dgm:pt>
    <dgm:pt modelId="{A6C8E8ED-7A43-4F61-B125-C160FC9096D1}">
      <dgm:prSet/>
      <dgm:spPr/>
      <dgm:t>
        <a:bodyPr/>
        <a:lstStyle/>
        <a:p>
          <a:r>
            <a:rPr lang="en-US"/>
            <a:t>Extract</a:t>
          </a:r>
        </a:p>
      </dgm:t>
    </dgm:pt>
    <dgm:pt modelId="{FD1E7A88-4DA2-42AC-8ADA-2F79799C765B}" type="parTrans" cxnId="{7E88DE65-110F-4B88-8A91-E2277AEC6963}">
      <dgm:prSet/>
      <dgm:spPr/>
      <dgm:t>
        <a:bodyPr/>
        <a:lstStyle/>
        <a:p>
          <a:endParaRPr lang="en-US"/>
        </a:p>
      </dgm:t>
    </dgm:pt>
    <dgm:pt modelId="{1FEF28A8-5F60-4551-9941-92D759E78543}" type="sibTrans" cxnId="{7E88DE65-110F-4B88-8A91-E2277AEC6963}">
      <dgm:prSet/>
      <dgm:spPr/>
      <dgm:t>
        <a:bodyPr/>
        <a:lstStyle/>
        <a:p>
          <a:endParaRPr lang="en-US"/>
        </a:p>
      </dgm:t>
    </dgm:pt>
    <dgm:pt modelId="{5F250E43-0321-44E9-AC28-1B9B0D6724D0}">
      <dgm:prSet/>
      <dgm:spPr/>
      <dgm:t>
        <a:bodyPr/>
        <a:lstStyle/>
        <a:p>
          <a:r>
            <a:rPr lang="en-US" dirty="0"/>
            <a:t>Extract the downloaded ZIP file using the unzip command:</a:t>
          </a:r>
        </a:p>
      </dgm:t>
    </dgm:pt>
    <dgm:pt modelId="{B96E5D8A-091E-4CC7-B6D7-E72DC183DBFD}" type="parTrans" cxnId="{DEE47963-2D9E-4B85-86E7-DC7486200E2D}">
      <dgm:prSet/>
      <dgm:spPr/>
      <dgm:t>
        <a:bodyPr/>
        <a:lstStyle/>
        <a:p>
          <a:endParaRPr lang="en-US"/>
        </a:p>
      </dgm:t>
    </dgm:pt>
    <dgm:pt modelId="{F79FF53F-8F87-4C8A-A094-9ADBA663D212}" type="sibTrans" cxnId="{DEE47963-2D9E-4B85-86E7-DC7486200E2D}">
      <dgm:prSet/>
      <dgm:spPr/>
      <dgm:t>
        <a:bodyPr/>
        <a:lstStyle/>
        <a:p>
          <a:endParaRPr lang="en-US"/>
        </a:p>
      </dgm:t>
    </dgm:pt>
    <dgm:pt modelId="{4EDB3F90-4A64-4025-8E20-37C30E0DAB52}">
      <dgm:prSet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unzip terraform_&lt;VERSION&gt;_</a:t>
          </a:r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linux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_&lt;ARCH&gt;.zip </a:t>
          </a:r>
        </a:p>
      </dgm:t>
    </dgm:pt>
    <dgm:pt modelId="{39F87D33-C26E-40FB-A615-708BCC91F6FA}" type="parTrans" cxnId="{87A2CFDC-19EF-4CE8-B714-6242F66468F8}">
      <dgm:prSet/>
      <dgm:spPr/>
      <dgm:t>
        <a:bodyPr/>
        <a:lstStyle/>
        <a:p>
          <a:endParaRPr lang="en-US"/>
        </a:p>
      </dgm:t>
    </dgm:pt>
    <dgm:pt modelId="{B195FC99-5804-45CA-97BF-051F6B2358D6}" type="sibTrans" cxnId="{87A2CFDC-19EF-4CE8-B714-6242F66468F8}">
      <dgm:prSet/>
      <dgm:spPr/>
      <dgm:t>
        <a:bodyPr/>
        <a:lstStyle/>
        <a:p>
          <a:endParaRPr lang="en-US"/>
        </a:p>
      </dgm:t>
    </dgm:pt>
    <dgm:pt modelId="{AEE10958-B753-4F3B-84EA-F8560DA089A7}">
      <dgm:prSet/>
      <dgm:spPr/>
      <dgm:t>
        <a:bodyPr/>
        <a:lstStyle/>
        <a:p>
          <a:r>
            <a:rPr lang="en-US" dirty="0"/>
            <a:t>You should now have a terraform binary file in your current directory.</a:t>
          </a:r>
        </a:p>
      </dgm:t>
    </dgm:pt>
    <dgm:pt modelId="{68654F30-F7BF-4CF9-9BD7-C6AEFA14A714}" type="parTrans" cxnId="{F6B7E6A0-ABD4-4FB0-8698-68B0A4F949E3}">
      <dgm:prSet/>
      <dgm:spPr/>
      <dgm:t>
        <a:bodyPr/>
        <a:lstStyle/>
        <a:p>
          <a:endParaRPr lang="en-US"/>
        </a:p>
      </dgm:t>
    </dgm:pt>
    <dgm:pt modelId="{F1014364-8BE6-4133-9CE9-7AEDDC5033CE}" type="sibTrans" cxnId="{F6B7E6A0-ABD4-4FB0-8698-68B0A4F949E3}">
      <dgm:prSet/>
      <dgm:spPr/>
      <dgm:t>
        <a:bodyPr/>
        <a:lstStyle/>
        <a:p>
          <a:endParaRPr lang="en-US"/>
        </a:p>
      </dgm:t>
    </dgm:pt>
    <dgm:pt modelId="{596B0AE2-9304-421A-AE82-3DAADCBBDFFC}">
      <dgm:prSet/>
      <dgm:spPr/>
      <dgm:t>
        <a:bodyPr/>
        <a:lstStyle/>
        <a:p>
          <a:r>
            <a:rPr lang="en-US"/>
            <a:t>Move</a:t>
          </a:r>
        </a:p>
      </dgm:t>
    </dgm:pt>
    <dgm:pt modelId="{4FBD7C88-3F09-4905-A532-DE9A00D2F06A}" type="parTrans" cxnId="{0D668859-9EA4-4ABD-844D-BC04914C51AB}">
      <dgm:prSet/>
      <dgm:spPr/>
      <dgm:t>
        <a:bodyPr/>
        <a:lstStyle/>
        <a:p>
          <a:endParaRPr lang="en-US"/>
        </a:p>
      </dgm:t>
    </dgm:pt>
    <dgm:pt modelId="{30085F6F-D126-449E-AE10-1E5DCFAA6074}" type="sibTrans" cxnId="{0D668859-9EA4-4ABD-844D-BC04914C51AB}">
      <dgm:prSet/>
      <dgm:spPr/>
      <dgm:t>
        <a:bodyPr/>
        <a:lstStyle/>
        <a:p>
          <a:endParaRPr lang="en-US"/>
        </a:p>
      </dgm:t>
    </dgm:pt>
    <dgm:pt modelId="{7ED9D179-1720-4B44-9041-E06B45CDEAA5}">
      <dgm:prSet/>
      <dgm:spPr/>
      <dgm:t>
        <a:bodyPr/>
        <a:lstStyle/>
        <a:p>
          <a:r>
            <a:rPr lang="en-US" dirty="0"/>
            <a:t>Move the terraform binary to /</a:t>
          </a:r>
          <a:r>
            <a:rPr lang="en-US" dirty="0" err="1"/>
            <a:t>usr</a:t>
          </a:r>
          <a:r>
            <a:rPr lang="en-US" dirty="0"/>
            <a:t>/local/bin so it’s available system-wide:</a:t>
          </a:r>
        </a:p>
      </dgm:t>
    </dgm:pt>
    <dgm:pt modelId="{45EA5F0C-4F39-4CA1-992E-96073C530F5B}" type="parTrans" cxnId="{FC057C19-540B-436A-AC8D-072A7DB544F1}">
      <dgm:prSet/>
      <dgm:spPr/>
      <dgm:t>
        <a:bodyPr/>
        <a:lstStyle/>
        <a:p>
          <a:endParaRPr lang="en-US"/>
        </a:p>
      </dgm:t>
    </dgm:pt>
    <dgm:pt modelId="{326947EA-180D-4C53-8D91-E203133478CB}" type="sibTrans" cxnId="{FC057C19-540B-436A-AC8D-072A7DB544F1}">
      <dgm:prSet/>
      <dgm:spPr/>
      <dgm:t>
        <a:bodyPr/>
        <a:lstStyle/>
        <a:p>
          <a:endParaRPr lang="en-US"/>
        </a:p>
      </dgm:t>
    </dgm:pt>
    <dgm:pt modelId="{8DAC5310-B6A9-4114-BB68-A5F2D95557B8}">
      <dgm:prSet/>
      <dgm:spPr/>
      <dgm:t>
        <a:bodyPr/>
        <a:lstStyle/>
        <a:p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sudo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 mv terraform /</a:t>
          </a:r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usr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/local/bin/ </a:t>
          </a:r>
        </a:p>
      </dgm:t>
    </dgm:pt>
    <dgm:pt modelId="{951CF2C4-CBEB-417F-B848-D8F4FBFB30A9}" type="parTrans" cxnId="{23DEAB0D-3B13-4BDA-AB66-3554DA7E22F7}">
      <dgm:prSet/>
      <dgm:spPr/>
      <dgm:t>
        <a:bodyPr/>
        <a:lstStyle/>
        <a:p>
          <a:endParaRPr lang="en-US"/>
        </a:p>
      </dgm:t>
    </dgm:pt>
    <dgm:pt modelId="{752163A8-43FC-4569-9849-5EB4755E395D}" type="sibTrans" cxnId="{23DEAB0D-3B13-4BDA-AB66-3554DA7E22F7}">
      <dgm:prSet/>
      <dgm:spPr/>
      <dgm:t>
        <a:bodyPr/>
        <a:lstStyle/>
        <a:p>
          <a:endParaRPr lang="en-US"/>
        </a:p>
      </dgm:t>
    </dgm:pt>
    <dgm:pt modelId="{F70A43B2-2D70-4FAE-9A09-8DB39E721442}">
      <dgm:prSet/>
      <dgm:spPr/>
      <dgm:t>
        <a:bodyPr/>
        <a:lstStyle/>
        <a:p>
          <a:r>
            <a:rPr lang="en-US" dirty="0"/>
            <a:t>You may be prompted to enter your password to complete this command.</a:t>
          </a:r>
        </a:p>
      </dgm:t>
    </dgm:pt>
    <dgm:pt modelId="{2D1CAB00-288D-46D5-BEDB-12DB497C8B93}" type="parTrans" cxnId="{7FEB2A4B-83DD-4D70-9F48-5EC27C6BC352}">
      <dgm:prSet/>
      <dgm:spPr/>
      <dgm:t>
        <a:bodyPr/>
        <a:lstStyle/>
        <a:p>
          <a:endParaRPr lang="en-US"/>
        </a:p>
      </dgm:t>
    </dgm:pt>
    <dgm:pt modelId="{006DFBF0-5F59-4EF7-BE09-DC44329B0430}" type="sibTrans" cxnId="{7FEB2A4B-83DD-4D70-9F48-5EC27C6BC352}">
      <dgm:prSet/>
      <dgm:spPr/>
      <dgm:t>
        <a:bodyPr/>
        <a:lstStyle/>
        <a:p>
          <a:endParaRPr lang="en-US"/>
        </a:p>
      </dgm:t>
    </dgm:pt>
    <dgm:pt modelId="{9366F6A8-E4AC-469C-BD3F-9C3004058FDD}">
      <dgm:prSet/>
      <dgm:spPr/>
      <dgm:t>
        <a:bodyPr/>
        <a:lstStyle/>
        <a:p>
          <a:r>
            <a:rPr lang="en-US"/>
            <a:t>Verify</a:t>
          </a:r>
        </a:p>
      </dgm:t>
    </dgm:pt>
    <dgm:pt modelId="{DFD9E46F-0EC1-445A-86B7-E8ED14F54401}" type="parTrans" cxnId="{4AA0D224-302F-487E-B79C-40492D934551}">
      <dgm:prSet/>
      <dgm:spPr/>
      <dgm:t>
        <a:bodyPr/>
        <a:lstStyle/>
        <a:p>
          <a:endParaRPr lang="en-US"/>
        </a:p>
      </dgm:t>
    </dgm:pt>
    <dgm:pt modelId="{532B1B40-3B80-430D-AD0E-F058C394C6C1}" type="sibTrans" cxnId="{4AA0D224-302F-487E-B79C-40492D934551}">
      <dgm:prSet/>
      <dgm:spPr/>
      <dgm:t>
        <a:bodyPr/>
        <a:lstStyle/>
        <a:p>
          <a:endParaRPr lang="en-US"/>
        </a:p>
      </dgm:t>
    </dgm:pt>
    <dgm:pt modelId="{5C22CA37-E60A-440F-B086-BBC8F335B0D3}">
      <dgm:prSet/>
      <dgm:spPr/>
      <dgm:t>
        <a:bodyPr/>
        <a:lstStyle/>
        <a:p>
          <a:r>
            <a:rPr lang="en-US" dirty="0"/>
            <a:t>Run the following command to verify that Terraform is installed and accessible:</a:t>
          </a:r>
        </a:p>
      </dgm:t>
    </dgm:pt>
    <dgm:pt modelId="{D7D6D232-01E4-4B66-9C69-B884280F2E23}" type="parTrans" cxnId="{FE2DF570-A531-4688-8970-E62637E55280}">
      <dgm:prSet/>
      <dgm:spPr/>
      <dgm:t>
        <a:bodyPr/>
        <a:lstStyle/>
        <a:p>
          <a:endParaRPr lang="en-US"/>
        </a:p>
      </dgm:t>
    </dgm:pt>
    <dgm:pt modelId="{A101F57A-DC4B-4E2C-AAFF-0CBEDA47F5B1}" type="sibTrans" cxnId="{FE2DF570-A531-4688-8970-E62637E55280}">
      <dgm:prSet/>
      <dgm:spPr/>
      <dgm:t>
        <a:bodyPr/>
        <a:lstStyle/>
        <a:p>
          <a:endParaRPr lang="en-US"/>
        </a:p>
      </dgm:t>
    </dgm:pt>
    <dgm:pt modelId="{1854B2E5-8442-4C8D-A868-FF72D8208451}">
      <dgm:prSet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terraform --version </a:t>
          </a:r>
        </a:p>
      </dgm:t>
    </dgm:pt>
    <dgm:pt modelId="{571C6287-4A4B-450D-9940-ACECC1499524}" type="parTrans" cxnId="{5617741E-CF2C-4770-8F67-A1098258B005}">
      <dgm:prSet/>
      <dgm:spPr/>
      <dgm:t>
        <a:bodyPr/>
        <a:lstStyle/>
        <a:p>
          <a:endParaRPr lang="en-US"/>
        </a:p>
      </dgm:t>
    </dgm:pt>
    <dgm:pt modelId="{614ADC4B-18C9-4B8C-ABC8-FC59BECD7D23}" type="sibTrans" cxnId="{5617741E-CF2C-4770-8F67-A1098258B005}">
      <dgm:prSet/>
      <dgm:spPr/>
      <dgm:t>
        <a:bodyPr/>
        <a:lstStyle/>
        <a:p>
          <a:endParaRPr lang="en-US"/>
        </a:p>
      </dgm:t>
    </dgm:pt>
    <dgm:pt modelId="{20C2E4A7-A0E5-48A4-A2A3-3B8437528D12}">
      <dgm:prSet/>
      <dgm:spPr/>
      <dgm:t>
        <a:bodyPr/>
        <a:lstStyle/>
        <a:p>
          <a:r>
            <a:rPr lang="en-US" dirty="0"/>
            <a:t>If the installation was successful, you should see the Terraform version displayed.</a:t>
          </a:r>
        </a:p>
      </dgm:t>
    </dgm:pt>
    <dgm:pt modelId="{B0997933-008C-4278-8DCE-DA63880A39A4}" type="parTrans" cxnId="{4652713E-E6E6-4FB3-ACC7-6E2CCD33093B}">
      <dgm:prSet/>
      <dgm:spPr/>
      <dgm:t>
        <a:bodyPr/>
        <a:lstStyle/>
        <a:p>
          <a:endParaRPr lang="en-US"/>
        </a:p>
      </dgm:t>
    </dgm:pt>
    <dgm:pt modelId="{B96C51AD-8D5C-443C-B2CE-CE3A0AEEF4F8}" type="sibTrans" cxnId="{4652713E-E6E6-4FB3-ACC7-6E2CCD33093B}">
      <dgm:prSet/>
      <dgm:spPr/>
      <dgm:t>
        <a:bodyPr/>
        <a:lstStyle/>
        <a:p>
          <a:endParaRPr lang="en-US"/>
        </a:p>
      </dgm:t>
    </dgm:pt>
    <dgm:pt modelId="{2482C6CA-2CC2-0447-99F6-A6490CF3339B}" type="pres">
      <dgm:prSet presAssocID="{486D2264-62EE-4B6F-8B8F-B68129E0DF9C}" presName="Name0" presStyleCnt="0">
        <dgm:presLayoutVars>
          <dgm:dir/>
          <dgm:animLvl val="lvl"/>
          <dgm:resizeHandles val="exact"/>
        </dgm:presLayoutVars>
      </dgm:prSet>
      <dgm:spPr/>
    </dgm:pt>
    <dgm:pt modelId="{2F004F35-BAD8-B24C-AE6D-1ED91F28C567}" type="pres">
      <dgm:prSet presAssocID="{9366F6A8-E4AC-469C-BD3F-9C3004058FDD}" presName="boxAndChildren" presStyleCnt="0"/>
      <dgm:spPr/>
    </dgm:pt>
    <dgm:pt modelId="{B5AFB090-1F36-CA45-938D-C6D8CFA4AD0C}" type="pres">
      <dgm:prSet presAssocID="{9366F6A8-E4AC-469C-BD3F-9C3004058FDD}" presName="parentTextBox" presStyleLbl="alignNode1" presStyleIdx="0" presStyleCnt="4"/>
      <dgm:spPr/>
    </dgm:pt>
    <dgm:pt modelId="{57E73B7C-37D7-2E4C-9A12-C1E202590101}" type="pres">
      <dgm:prSet presAssocID="{9366F6A8-E4AC-469C-BD3F-9C3004058FDD}" presName="descendantBox" presStyleLbl="bgAccFollowNode1" presStyleIdx="0" presStyleCnt="4"/>
      <dgm:spPr/>
    </dgm:pt>
    <dgm:pt modelId="{8C66E1F7-85D9-AE49-BE01-8F64BE97266D}" type="pres">
      <dgm:prSet presAssocID="{30085F6F-D126-449E-AE10-1E5DCFAA6074}" presName="sp" presStyleCnt="0"/>
      <dgm:spPr/>
    </dgm:pt>
    <dgm:pt modelId="{98438C86-87D1-D746-A45E-C5C88B5EC635}" type="pres">
      <dgm:prSet presAssocID="{596B0AE2-9304-421A-AE82-3DAADCBBDFFC}" presName="arrowAndChildren" presStyleCnt="0"/>
      <dgm:spPr/>
    </dgm:pt>
    <dgm:pt modelId="{4358499D-6320-5F41-BA2B-48B411FF4452}" type="pres">
      <dgm:prSet presAssocID="{596B0AE2-9304-421A-AE82-3DAADCBBDFFC}" presName="parentTextArrow" presStyleLbl="node1" presStyleIdx="0" presStyleCnt="0"/>
      <dgm:spPr/>
    </dgm:pt>
    <dgm:pt modelId="{4B51B68D-DCE5-C44E-9606-F21363BB3703}" type="pres">
      <dgm:prSet presAssocID="{596B0AE2-9304-421A-AE82-3DAADCBBDFFC}" presName="arrow" presStyleLbl="alignNode1" presStyleIdx="1" presStyleCnt="4"/>
      <dgm:spPr/>
    </dgm:pt>
    <dgm:pt modelId="{56139284-D975-7740-9B9E-E3BB130FAF37}" type="pres">
      <dgm:prSet presAssocID="{596B0AE2-9304-421A-AE82-3DAADCBBDFFC}" presName="descendantArrow" presStyleLbl="bgAccFollowNode1" presStyleIdx="1" presStyleCnt="4"/>
      <dgm:spPr/>
    </dgm:pt>
    <dgm:pt modelId="{43B43982-EFD1-1549-B16F-303B146AC8A0}" type="pres">
      <dgm:prSet presAssocID="{1FEF28A8-5F60-4551-9941-92D759E78543}" presName="sp" presStyleCnt="0"/>
      <dgm:spPr/>
    </dgm:pt>
    <dgm:pt modelId="{FD22387A-734B-0E45-AADA-852BA0E137EF}" type="pres">
      <dgm:prSet presAssocID="{A6C8E8ED-7A43-4F61-B125-C160FC9096D1}" presName="arrowAndChildren" presStyleCnt="0"/>
      <dgm:spPr/>
    </dgm:pt>
    <dgm:pt modelId="{F432E064-812D-AE40-88F0-6927F18E8908}" type="pres">
      <dgm:prSet presAssocID="{A6C8E8ED-7A43-4F61-B125-C160FC9096D1}" presName="parentTextArrow" presStyleLbl="node1" presStyleIdx="0" presStyleCnt="0"/>
      <dgm:spPr/>
    </dgm:pt>
    <dgm:pt modelId="{F752024A-E760-6148-BD85-555B3399ACAE}" type="pres">
      <dgm:prSet presAssocID="{A6C8E8ED-7A43-4F61-B125-C160FC9096D1}" presName="arrow" presStyleLbl="alignNode1" presStyleIdx="2" presStyleCnt="4"/>
      <dgm:spPr/>
    </dgm:pt>
    <dgm:pt modelId="{10DCE3CC-C6A3-9A48-9D01-9978C87F4158}" type="pres">
      <dgm:prSet presAssocID="{A6C8E8ED-7A43-4F61-B125-C160FC9096D1}" presName="descendantArrow" presStyleLbl="bgAccFollowNode1" presStyleIdx="2" presStyleCnt="4"/>
      <dgm:spPr/>
    </dgm:pt>
    <dgm:pt modelId="{2BE92F91-3B14-3849-8C2D-1F03DBA4826B}" type="pres">
      <dgm:prSet presAssocID="{DC856CB6-D0E0-4E5F-ACE1-BFC1C968C8FD}" presName="sp" presStyleCnt="0"/>
      <dgm:spPr/>
    </dgm:pt>
    <dgm:pt modelId="{5A884461-D45D-9A42-B60A-5E611902986D}" type="pres">
      <dgm:prSet presAssocID="{818F219C-7CD7-4CF6-8F58-5833DF30B296}" presName="arrowAndChildren" presStyleCnt="0"/>
      <dgm:spPr/>
    </dgm:pt>
    <dgm:pt modelId="{CFDCFA59-C41F-2743-8060-BA4605C7D073}" type="pres">
      <dgm:prSet presAssocID="{818F219C-7CD7-4CF6-8F58-5833DF30B296}" presName="parentTextArrow" presStyleLbl="node1" presStyleIdx="0" presStyleCnt="0"/>
      <dgm:spPr/>
    </dgm:pt>
    <dgm:pt modelId="{1008BA6D-0073-2740-8809-378C717AA748}" type="pres">
      <dgm:prSet presAssocID="{818F219C-7CD7-4CF6-8F58-5833DF30B296}" presName="arrow" presStyleLbl="alignNode1" presStyleIdx="3" presStyleCnt="4"/>
      <dgm:spPr/>
    </dgm:pt>
    <dgm:pt modelId="{9F20CE5A-CDE1-B24C-A25F-9766FCBF7E86}" type="pres">
      <dgm:prSet presAssocID="{818F219C-7CD7-4CF6-8F58-5833DF30B296}" presName="descendantArrow" presStyleLbl="bgAccFollowNode1" presStyleIdx="3" presStyleCnt="4"/>
      <dgm:spPr/>
    </dgm:pt>
  </dgm:ptLst>
  <dgm:cxnLst>
    <dgm:cxn modelId="{A571370A-86BB-B449-9F1F-A8B52207B192}" type="presOf" srcId="{486D2264-62EE-4B6F-8B8F-B68129E0DF9C}" destId="{2482C6CA-2CC2-0447-99F6-A6490CF3339B}" srcOrd="0" destOrd="0" presId="urn:microsoft.com/office/officeart/2016/7/layout/VerticalDownArrowProcess"/>
    <dgm:cxn modelId="{23DEAB0D-3B13-4BDA-AB66-3554DA7E22F7}" srcId="{596B0AE2-9304-421A-AE82-3DAADCBBDFFC}" destId="{8DAC5310-B6A9-4114-BB68-A5F2D95557B8}" srcOrd="1" destOrd="0" parTransId="{951CF2C4-CBEB-417F-B848-D8F4FBFB30A9}" sibTransId="{752163A8-43FC-4569-9849-5EB4755E395D}"/>
    <dgm:cxn modelId="{02462711-6285-4049-901C-76039E2CAE1E}" type="presOf" srcId="{F70A43B2-2D70-4FAE-9A09-8DB39E721442}" destId="{56139284-D975-7740-9B9E-E3BB130FAF37}" srcOrd="0" destOrd="2" presId="urn:microsoft.com/office/officeart/2016/7/layout/VerticalDownArrowProcess"/>
    <dgm:cxn modelId="{FC057C19-540B-436A-AC8D-072A7DB544F1}" srcId="{596B0AE2-9304-421A-AE82-3DAADCBBDFFC}" destId="{7ED9D179-1720-4B44-9041-E06B45CDEAA5}" srcOrd="0" destOrd="0" parTransId="{45EA5F0C-4F39-4CA1-992E-96073C530F5B}" sibTransId="{326947EA-180D-4C53-8D91-E203133478CB}"/>
    <dgm:cxn modelId="{5617741E-CF2C-4770-8F67-A1098258B005}" srcId="{9366F6A8-E4AC-469C-BD3F-9C3004058FDD}" destId="{1854B2E5-8442-4C8D-A868-FF72D8208451}" srcOrd="1" destOrd="0" parTransId="{571C6287-4A4B-450D-9940-ACECC1499524}" sibTransId="{614ADC4B-18C9-4B8C-ABC8-FC59BECD7D23}"/>
    <dgm:cxn modelId="{4AA0D224-302F-487E-B79C-40492D934551}" srcId="{486D2264-62EE-4B6F-8B8F-B68129E0DF9C}" destId="{9366F6A8-E4AC-469C-BD3F-9C3004058FDD}" srcOrd="3" destOrd="0" parTransId="{DFD9E46F-0EC1-445A-86B7-E8ED14F54401}" sibTransId="{532B1B40-3B80-430D-AD0E-F058C394C6C1}"/>
    <dgm:cxn modelId="{A4302D29-F0D0-7A4A-836F-C3EA8C5CEEF4}" type="presOf" srcId="{9366F6A8-E4AC-469C-BD3F-9C3004058FDD}" destId="{B5AFB090-1F36-CA45-938D-C6D8CFA4AD0C}" srcOrd="0" destOrd="0" presId="urn:microsoft.com/office/officeart/2016/7/layout/VerticalDownArrowProcess"/>
    <dgm:cxn modelId="{6DA2CD37-2800-4FD1-B6FE-3AE45A28F304}" srcId="{818F219C-7CD7-4CF6-8F58-5833DF30B296}" destId="{8F61A3D2-416D-4661-B87A-5D4AAEB31720}" srcOrd="0" destOrd="0" parTransId="{04D5D9C3-A914-4D65-B5B4-9355D25EEC2B}" sibTransId="{4CF8DC96-3B21-4BE1-9087-921B3ED28035}"/>
    <dgm:cxn modelId="{4652713E-E6E6-4FB3-ACC7-6E2CCD33093B}" srcId="{9366F6A8-E4AC-469C-BD3F-9C3004058FDD}" destId="{20C2E4A7-A0E5-48A4-A2A3-3B8437528D12}" srcOrd="2" destOrd="0" parTransId="{B0997933-008C-4278-8DCE-DA63880A39A4}" sibTransId="{B96C51AD-8D5C-443C-B2CE-CE3A0AEEF4F8}"/>
    <dgm:cxn modelId="{18E15947-A8CF-3846-9E9B-4C0AA404E0B8}" type="presOf" srcId="{8DAC5310-B6A9-4114-BB68-A5F2D95557B8}" destId="{56139284-D975-7740-9B9E-E3BB130FAF37}" srcOrd="0" destOrd="1" presId="urn:microsoft.com/office/officeart/2016/7/layout/VerticalDownArrowProcess"/>
    <dgm:cxn modelId="{7FEB2A4B-83DD-4D70-9F48-5EC27C6BC352}" srcId="{596B0AE2-9304-421A-AE82-3DAADCBBDFFC}" destId="{F70A43B2-2D70-4FAE-9A09-8DB39E721442}" srcOrd="2" destOrd="0" parTransId="{2D1CAB00-288D-46D5-BEDB-12DB497C8B93}" sibTransId="{006DFBF0-5F59-4EF7-BE09-DC44329B0430}"/>
    <dgm:cxn modelId="{68DA9254-FFAD-504B-89A3-20F37DA192F4}" type="presOf" srcId="{4EDB3F90-4A64-4025-8E20-37C30E0DAB52}" destId="{10DCE3CC-C6A3-9A48-9D01-9978C87F4158}" srcOrd="0" destOrd="1" presId="urn:microsoft.com/office/officeart/2016/7/layout/VerticalDownArrowProcess"/>
    <dgm:cxn modelId="{13BC7B57-3B07-DD4F-9569-D120B5C6961F}" type="presOf" srcId="{20C2E4A7-A0E5-48A4-A2A3-3B8437528D12}" destId="{57E73B7C-37D7-2E4C-9A12-C1E202590101}" srcOrd="0" destOrd="2" presId="urn:microsoft.com/office/officeart/2016/7/layout/VerticalDownArrowProcess"/>
    <dgm:cxn modelId="{0D668859-9EA4-4ABD-844D-BC04914C51AB}" srcId="{486D2264-62EE-4B6F-8B8F-B68129E0DF9C}" destId="{596B0AE2-9304-421A-AE82-3DAADCBBDFFC}" srcOrd="2" destOrd="0" parTransId="{4FBD7C88-3F09-4905-A532-DE9A00D2F06A}" sibTransId="{30085F6F-D126-449E-AE10-1E5DCFAA6074}"/>
    <dgm:cxn modelId="{FD210562-A5E9-9F4A-AE4B-2BA772800B2A}" type="presOf" srcId="{596B0AE2-9304-421A-AE82-3DAADCBBDFFC}" destId="{4B51B68D-DCE5-C44E-9606-F21363BB3703}" srcOrd="1" destOrd="0" presId="urn:microsoft.com/office/officeart/2016/7/layout/VerticalDownArrowProcess"/>
    <dgm:cxn modelId="{DEE47963-2D9E-4B85-86E7-DC7486200E2D}" srcId="{A6C8E8ED-7A43-4F61-B125-C160FC9096D1}" destId="{5F250E43-0321-44E9-AC28-1B9B0D6724D0}" srcOrd="0" destOrd="0" parTransId="{B96E5D8A-091E-4CC7-B6D7-E72DC183DBFD}" sibTransId="{F79FF53F-8F87-4C8A-A094-9ADBA663D212}"/>
    <dgm:cxn modelId="{7E88DE65-110F-4B88-8A91-E2277AEC6963}" srcId="{486D2264-62EE-4B6F-8B8F-B68129E0DF9C}" destId="{A6C8E8ED-7A43-4F61-B125-C160FC9096D1}" srcOrd="1" destOrd="0" parTransId="{FD1E7A88-4DA2-42AC-8ADA-2F79799C765B}" sibTransId="{1FEF28A8-5F60-4551-9941-92D759E78543}"/>
    <dgm:cxn modelId="{C27C4967-8505-924B-9315-635EB24C44DB}" type="presOf" srcId="{E3B41278-9C96-40E0-87C4-CEC5C8A47162}" destId="{9F20CE5A-CDE1-B24C-A25F-9766FCBF7E86}" srcOrd="0" destOrd="1" presId="urn:microsoft.com/office/officeart/2016/7/layout/VerticalDownArrowProcess"/>
    <dgm:cxn modelId="{A97F8670-F5E8-6F43-A63E-6F3C3DEE556D}" type="presOf" srcId="{A6C8E8ED-7A43-4F61-B125-C160FC9096D1}" destId="{F432E064-812D-AE40-88F0-6927F18E8908}" srcOrd="0" destOrd="0" presId="urn:microsoft.com/office/officeart/2016/7/layout/VerticalDownArrowProcess"/>
    <dgm:cxn modelId="{FE2DF570-A531-4688-8970-E62637E55280}" srcId="{9366F6A8-E4AC-469C-BD3F-9C3004058FDD}" destId="{5C22CA37-E60A-440F-B086-BBC8F335B0D3}" srcOrd="0" destOrd="0" parTransId="{D7D6D232-01E4-4B66-9C69-B884280F2E23}" sibTransId="{A101F57A-DC4B-4E2C-AAFF-0CBEDA47F5B1}"/>
    <dgm:cxn modelId="{5CAFEB72-BC09-9241-B618-CF164C0D8F09}" type="presOf" srcId="{1854B2E5-8442-4C8D-A868-FF72D8208451}" destId="{57E73B7C-37D7-2E4C-9A12-C1E202590101}" srcOrd="0" destOrd="1" presId="urn:microsoft.com/office/officeart/2016/7/layout/VerticalDownArrowProcess"/>
    <dgm:cxn modelId="{1A10F47A-5EA8-7B43-A689-78E8CFF3FF06}" type="presOf" srcId="{5F250E43-0321-44E9-AC28-1B9B0D6724D0}" destId="{10DCE3CC-C6A3-9A48-9D01-9978C87F4158}" srcOrd="0" destOrd="0" presId="urn:microsoft.com/office/officeart/2016/7/layout/VerticalDownArrowProcess"/>
    <dgm:cxn modelId="{1B5CE27C-BA59-FC44-9718-5E775C448049}" type="presOf" srcId="{5C22CA37-E60A-440F-B086-BBC8F335B0D3}" destId="{57E73B7C-37D7-2E4C-9A12-C1E202590101}" srcOrd="0" destOrd="0" presId="urn:microsoft.com/office/officeart/2016/7/layout/VerticalDownArrowProcess"/>
    <dgm:cxn modelId="{5E6A6099-D238-6549-B8B1-FAD4386FACD5}" type="presOf" srcId="{818F219C-7CD7-4CF6-8F58-5833DF30B296}" destId="{CFDCFA59-C41F-2743-8060-BA4605C7D073}" srcOrd="0" destOrd="0" presId="urn:microsoft.com/office/officeart/2016/7/layout/VerticalDownArrowProcess"/>
    <dgm:cxn modelId="{F6B7E6A0-ABD4-4FB0-8698-68B0A4F949E3}" srcId="{A6C8E8ED-7A43-4F61-B125-C160FC9096D1}" destId="{AEE10958-B753-4F3B-84EA-F8560DA089A7}" srcOrd="2" destOrd="0" parTransId="{68654F30-F7BF-4CF9-9BD7-C6AEFA14A714}" sibTransId="{F1014364-8BE6-4133-9CE9-7AEDDC5033CE}"/>
    <dgm:cxn modelId="{0D8848B2-9D52-1944-B0B9-E9F867BE12AA}" type="presOf" srcId="{596B0AE2-9304-421A-AE82-3DAADCBBDFFC}" destId="{4358499D-6320-5F41-BA2B-48B411FF4452}" srcOrd="0" destOrd="0" presId="urn:microsoft.com/office/officeart/2016/7/layout/VerticalDownArrowProcess"/>
    <dgm:cxn modelId="{D363C3C7-F12C-8A44-BDA4-3BB5077D4882}" type="presOf" srcId="{7ED9D179-1720-4B44-9041-E06B45CDEAA5}" destId="{56139284-D975-7740-9B9E-E3BB130FAF37}" srcOrd="0" destOrd="0" presId="urn:microsoft.com/office/officeart/2016/7/layout/VerticalDownArrowProcess"/>
    <dgm:cxn modelId="{07D1AECB-1BDE-9B41-835B-625D3A8D70A0}" type="presOf" srcId="{A6C8E8ED-7A43-4F61-B125-C160FC9096D1}" destId="{F752024A-E760-6148-BD85-555B3399ACAE}" srcOrd="1" destOrd="0" presId="urn:microsoft.com/office/officeart/2016/7/layout/VerticalDownArrowProcess"/>
    <dgm:cxn modelId="{96D6FBCE-D0BC-4623-9E81-DA5A3F9B9BAF}" srcId="{486D2264-62EE-4B6F-8B8F-B68129E0DF9C}" destId="{818F219C-7CD7-4CF6-8F58-5833DF30B296}" srcOrd="0" destOrd="0" parTransId="{4B19F82C-ED37-4047-AFFB-F11626397DA9}" sibTransId="{DC856CB6-D0E0-4E5F-ACE1-BFC1C968C8FD}"/>
    <dgm:cxn modelId="{D7AD0CD6-8A17-0440-92CC-F60AC82EF14D}" type="presOf" srcId="{AEE10958-B753-4F3B-84EA-F8560DA089A7}" destId="{10DCE3CC-C6A3-9A48-9D01-9978C87F4158}" srcOrd="0" destOrd="2" presId="urn:microsoft.com/office/officeart/2016/7/layout/VerticalDownArrowProcess"/>
    <dgm:cxn modelId="{87A2CFDC-19EF-4CE8-B714-6242F66468F8}" srcId="{A6C8E8ED-7A43-4F61-B125-C160FC9096D1}" destId="{4EDB3F90-4A64-4025-8E20-37C30E0DAB52}" srcOrd="1" destOrd="0" parTransId="{39F87D33-C26E-40FB-A615-708BCC91F6FA}" sibTransId="{B195FC99-5804-45CA-97BF-051F6B2358D6}"/>
    <dgm:cxn modelId="{D60D4DE0-C7A2-4D10-A900-7AC2B24658AB}" srcId="{818F219C-7CD7-4CF6-8F58-5833DF30B296}" destId="{E3B41278-9C96-40E0-87C4-CEC5C8A47162}" srcOrd="1" destOrd="0" parTransId="{3869FB5D-8A00-4DA5-BBBD-08421D7590FD}" sibTransId="{11B39F25-3E4B-49CD-B87E-B94D2708C4D7}"/>
    <dgm:cxn modelId="{503CFFE5-F24F-6940-A1DA-FE50074C4801}" type="presOf" srcId="{8F61A3D2-416D-4661-B87A-5D4AAEB31720}" destId="{9F20CE5A-CDE1-B24C-A25F-9766FCBF7E86}" srcOrd="0" destOrd="0" presId="urn:microsoft.com/office/officeart/2016/7/layout/VerticalDownArrowProcess"/>
    <dgm:cxn modelId="{BCECD7F8-A96E-C042-9312-D03AC6F91559}" type="presOf" srcId="{818F219C-7CD7-4CF6-8F58-5833DF30B296}" destId="{1008BA6D-0073-2740-8809-378C717AA748}" srcOrd="1" destOrd="0" presId="urn:microsoft.com/office/officeart/2016/7/layout/VerticalDownArrowProcess"/>
    <dgm:cxn modelId="{76980D94-77C8-1247-A08D-29E2EAC5EB8E}" type="presParOf" srcId="{2482C6CA-2CC2-0447-99F6-A6490CF3339B}" destId="{2F004F35-BAD8-B24C-AE6D-1ED91F28C567}" srcOrd="0" destOrd="0" presId="urn:microsoft.com/office/officeart/2016/7/layout/VerticalDownArrowProcess"/>
    <dgm:cxn modelId="{72970079-D0B2-E541-934B-3A630EE01E1F}" type="presParOf" srcId="{2F004F35-BAD8-B24C-AE6D-1ED91F28C567}" destId="{B5AFB090-1F36-CA45-938D-C6D8CFA4AD0C}" srcOrd="0" destOrd="0" presId="urn:microsoft.com/office/officeart/2016/7/layout/VerticalDownArrowProcess"/>
    <dgm:cxn modelId="{9DF7FA52-0A70-2D4A-803B-53BD065CC24D}" type="presParOf" srcId="{2F004F35-BAD8-B24C-AE6D-1ED91F28C567}" destId="{57E73B7C-37D7-2E4C-9A12-C1E202590101}" srcOrd="1" destOrd="0" presId="urn:microsoft.com/office/officeart/2016/7/layout/VerticalDownArrowProcess"/>
    <dgm:cxn modelId="{B6F1138D-7546-0E4F-95AA-CE9B32E35EB9}" type="presParOf" srcId="{2482C6CA-2CC2-0447-99F6-A6490CF3339B}" destId="{8C66E1F7-85D9-AE49-BE01-8F64BE97266D}" srcOrd="1" destOrd="0" presId="urn:microsoft.com/office/officeart/2016/7/layout/VerticalDownArrowProcess"/>
    <dgm:cxn modelId="{80947179-AA78-7E44-AF0B-D9515E0C6B0C}" type="presParOf" srcId="{2482C6CA-2CC2-0447-99F6-A6490CF3339B}" destId="{98438C86-87D1-D746-A45E-C5C88B5EC635}" srcOrd="2" destOrd="0" presId="urn:microsoft.com/office/officeart/2016/7/layout/VerticalDownArrowProcess"/>
    <dgm:cxn modelId="{7AF17817-0E8B-E746-BD50-284160736F91}" type="presParOf" srcId="{98438C86-87D1-D746-A45E-C5C88B5EC635}" destId="{4358499D-6320-5F41-BA2B-48B411FF4452}" srcOrd="0" destOrd="0" presId="urn:microsoft.com/office/officeart/2016/7/layout/VerticalDownArrowProcess"/>
    <dgm:cxn modelId="{1437658B-7F8D-5B40-9CF1-4DEB1B1EC71F}" type="presParOf" srcId="{98438C86-87D1-D746-A45E-C5C88B5EC635}" destId="{4B51B68D-DCE5-C44E-9606-F21363BB3703}" srcOrd="1" destOrd="0" presId="urn:microsoft.com/office/officeart/2016/7/layout/VerticalDownArrowProcess"/>
    <dgm:cxn modelId="{2C4CEA5B-7EEB-E744-80C0-E9FB3AE66E09}" type="presParOf" srcId="{98438C86-87D1-D746-A45E-C5C88B5EC635}" destId="{56139284-D975-7740-9B9E-E3BB130FAF37}" srcOrd="2" destOrd="0" presId="urn:microsoft.com/office/officeart/2016/7/layout/VerticalDownArrowProcess"/>
    <dgm:cxn modelId="{9479B3E3-8B73-4E41-812D-7B7198E6A3DB}" type="presParOf" srcId="{2482C6CA-2CC2-0447-99F6-A6490CF3339B}" destId="{43B43982-EFD1-1549-B16F-303B146AC8A0}" srcOrd="3" destOrd="0" presId="urn:microsoft.com/office/officeart/2016/7/layout/VerticalDownArrowProcess"/>
    <dgm:cxn modelId="{EBC4EB9F-861C-1C42-B8F1-844C5D25055B}" type="presParOf" srcId="{2482C6CA-2CC2-0447-99F6-A6490CF3339B}" destId="{FD22387A-734B-0E45-AADA-852BA0E137EF}" srcOrd="4" destOrd="0" presId="urn:microsoft.com/office/officeart/2016/7/layout/VerticalDownArrowProcess"/>
    <dgm:cxn modelId="{3D11567D-7D3F-E947-9EBC-0306D837BE90}" type="presParOf" srcId="{FD22387A-734B-0E45-AADA-852BA0E137EF}" destId="{F432E064-812D-AE40-88F0-6927F18E8908}" srcOrd="0" destOrd="0" presId="urn:microsoft.com/office/officeart/2016/7/layout/VerticalDownArrowProcess"/>
    <dgm:cxn modelId="{646F9DC1-B4CD-6740-9654-6128BEE061D9}" type="presParOf" srcId="{FD22387A-734B-0E45-AADA-852BA0E137EF}" destId="{F752024A-E760-6148-BD85-555B3399ACAE}" srcOrd="1" destOrd="0" presId="urn:microsoft.com/office/officeart/2016/7/layout/VerticalDownArrowProcess"/>
    <dgm:cxn modelId="{C5E6B234-988C-AA42-84F0-D634CD57402D}" type="presParOf" srcId="{FD22387A-734B-0E45-AADA-852BA0E137EF}" destId="{10DCE3CC-C6A3-9A48-9D01-9978C87F4158}" srcOrd="2" destOrd="0" presId="urn:microsoft.com/office/officeart/2016/7/layout/VerticalDownArrowProcess"/>
    <dgm:cxn modelId="{F3A82A52-64C8-F64D-A026-6456F71DC07A}" type="presParOf" srcId="{2482C6CA-2CC2-0447-99F6-A6490CF3339B}" destId="{2BE92F91-3B14-3849-8C2D-1F03DBA4826B}" srcOrd="5" destOrd="0" presId="urn:microsoft.com/office/officeart/2016/7/layout/VerticalDownArrowProcess"/>
    <dgm:cxn modelId="{98E27648-7109-834B-B3E8-EFC0E80A2F8E}" type="presParOf" srcId="{2482C6CA-2CC2-0447-99F6-A6490CF3339B}" destId="{5A884461-D45D-9A42-B60A-5E611902986D}" srcOrd="6" destOrd="0" presId="urn:microsoft.com/office/officeart/2016/7/layout/VerticalDownArrowProcess"/>
    <dgm:cxn modelId="{3B67D4B6-C3EA-474E-88D2-970E2064AED7}" type="presParOf" srcId="{5A884461-D45D-9A42-B60A-5E611902986D}" destId="{CFDCFA59-C41F-2743-8060-BA4605C7D073}" srcOrd="0" destOrd="0" presId="urn:microsoft.com/office/officeart/2016/7/layout/VerticalDownArrowProcess"/>
    <dgm:cxn modelId="{4EAD63FA-665D-9C43-9DBF-2C925876A0BD}" type="presParOf" srcId="{5A884461-D45D-9A42-B60A-5E611902986D}" destId="{1008BA6D-0073-2740-8809-378C717AA748}" srcOrd="1" destOrd="0" presId="urn:microsoft.com/office/officeart/2016/7/layout/VerticalDownArrowProcess"/>
    <dgm:cxn modelId="{661AB33A-C17F-0147-8EF8-67A8A759CC03}" type="presParOf" srcId="{5A884461-D45D-9A42-B60A-5E611902986D}" destId="{9F20CE5A-CDE1-B24C-A25F-9766FCBF7E86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CAA937-B688-4B82-B726-6FBF67BA980F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C767D2-6A95-4A6F-AE0A-305A40FDBC6A}">
      <dgm:prSet/>
      <dgm:spPr/>
      <dgm:t>
        <a:bodyPr/>
        <a:lstStyle/>
        <a:p>
          <a:r>
            <a:rPr lang="en-US" baseline="0"/>
            <a:t>IDE Setup:</a:t>
          </a:r>
          <a:endParaRPr lang="en-US"/>
        </a:p>
      </dgm:t>
    </dgm:pt>
    <dgm:pt modelId="{0145D6A0-AC8C-4A87-B7CE-59D2EE8D487B}" type="parTrans" cxnId="{0B21A828-41CB-41E7-918C-7C5BC85A502D}">
      <dgm:prSet/>
      <dgm:spPr/>
      <dgm:t>
        <a:bodyPr/>
        <a:lstStyle/>
        <a:p>
          <a:endParaRPr lang="en-US"/>
        </a:p>
      </dgm:t>
    </dgm:pt>
    <dgm:pt modelId="{E9EB1909-2948-4FD5-ABC2-4B011FBE5A0F}" type="sibTrans" cxnId="{0B21A828-41CB-41E7-918C-7C5BC85A502D}">
      <dgm:prSet/>
      <dgm:spPr/>
      <dgm:t>
        <a:bodyPr/>
        <a:lstStyle/>
        <a:p>
          <a:endParaRPr lang="en-US"/>
        </a:p>
      </dgm:t>
    </dgm:pt>
    <dgm:pt modelId="{A5B3D54D-F698-4466-B4F8-2FB908E4DD3E}">
      <dgm:prSet/>
      <dgm:spPr/>
      <dgm:t>
        <a:bodyPr/>
        <a:lstStyle/>
        <a:p>
          <a:r>
            <a:rPr lang="en-US" i="1" baseline="0" dirty="0"/>
            <a:t>IDEs like Visual Studio Code or IntelliJ IDEA work great with Terraform.</a:t>
          </a:r>
          <a:endParaRPr lang="en-US" dirty="0"/>
        </a:p>
      </dgm:t>
    </dgm:pt>
    <dgm:pt modelId="{3AA82F8C-E3A7-47C9-8951-BDD2F4F0F633}" type="parTrans" cxnId="{C45AC7F4-D3DC-4EFA-9996-C955130A29FC}">
      <dgm:prSet/>
      <dgm:spPr/>
      <dgm:t>
        <a:bodyPr/>
        <a:lstStyle/>
        <a:p>
          <a:endParaRPr lang="en-US"/>
        </a:p>
      </dgm:t>
    </dgm:pt>
    <dgm:pt modelId="{AF028ECE-4239-4C69-8670-DEC31806AEAB}" type="sibTrans" cxnId="{C45AC7F4-D3DC-4EFA-9996-C955130A29FC}">
      <dgm:prSet/>
      <dgm:spPr/>
      <dgm:t>
        <a:bodyPr/>
        <a:lstStyle/>
        <a:p>
          <a:endParaRPr lang="en-US"/>
        </a:p>
      </dgm:t>
    </dgm:pt>
    <dgm:pt modelId="{BCCD2A04-6F09-46EE-9D69-C4321E365FF3}">
      <dgm:prSet/>
      <dgm:spPr/>
      <dgm:t>
        <a:bodyPr/>
        <a:lstStyle/>
        <a:p>
          <a:r>
            <a:rPr lang="en-US" i="1" baseline="0" dirty="0"/>
            <a:t>Install the Terraform extension for their editor.</a:t>
          </a:r>
          <a:endParaRPr lang="en-US" dirty="0"/>
        </a:p>
      </dgm:t>
    </dgm:pt>
    <dgm:pt modelId="{70A3767C-0D68-45C9-9D36-AA3A3EAD6C89}" type="parTrans" cxnId="{6F587016-E81F-4C4A-B293-84DD3AFF4D90}">
      <dgm:prSet/>
      <dgm:spPr/>
      <dgm:t>
        <a:bodyPr/>
        <a:lstStyle/>
        <a:p>
          <a:endParaRPr lang="en-US"/>
        </a:p>
      </dgm:t>
    </dgm:pt>
    <dgm:pt modelId="{BC347CBE-B288-4662-BB5A-B7218D864132}" type="sibTrans" cxnId="{6F587016-E81F-4C4A-B293-84DD3AFF4D90}">
      <dgm:prSet/>
      <dgm:spPr/>
      <dgm:t>
        <a:bodyPr/>
        <a:lstStyle/>
        <a:p>
          <a:endParaRPr lang="en-US"/>
        </a:p>
      </dgm:t>
    </dgm:pt>
    <dgm:pt modelId="{1C36F36C-A838-4D7B-B21E-2D895C63F50E}">
      <dgm:prSet/>
      <dgm:spPr/>
      <dgm:t>
        <a:bodyPr/>
        <a:lstStyle/>
        <a:p>
          <a:r>
            <a:rPr lang="en-US" i="1" baseline="0"/>
            <a:t>VS Code Example:</a:t>
          </a:r>
          <a:endParaRPr lang="en-US"/>
        </a:p>
      </dgm:t>
    </dgm:pt>
    <dgm:pt modelId="{F81B965F-88B3-4F63-A7C6-08938B1E0F08}" type="parTrans" cxnId="{AE325B93-B9E0-4E07-A5D3-3CE4F5686AA7}">
      <dgm:prSet/>
      <dgm:spPr/>
      <dgm:t>
        <a:bodyPr/>
        <a:lstStyle/>
        <a:p>
          <a:endParaRPr lang="en-US"/>
        </a:p>
      </dgm:t>
    </dgm:pt>
    <dgm:pt modelId="{0D972426-1FC6-40C8-A7C5-6E26D8C422EE}" type="sibTrans" cxnId="{AE325B93-B9E0-4E07-A5D3-3CE4F5686AA7}">
      <dgm:prSet/>
      <dgm:spPr/>
      <dgm:t>
        <a:bodyPr/>
        <a:lstStyle/>
        <a:p>
          <a:endParaRPr lang="en-US"/>
        </a:p>
      </dgm:t>
    </dgm:pt>
    <dgm:pt modelId="{315BCE52-956F-4EF2-AC1C-C16A809E80DD}">
      <dgm:prSet/>
      <dgm:spPr/>
      <dgm:t>
        <a:bodyPr/>
        <a:lstStyle/>
        <a:p>
          <a:r>
            <a:rPr lang="en-US" baseline="0"/>
            <a:t>Go to Extensions (Ctrl+Shift+X).</a:t>
          </a:r>
          <a:endParaRPr lang="en-US"/>
        </a:p>
      </dgm:t>
    </dgm:pt>
    <dgm:pt modelId="{3E1B9530-3A41-4505-90ED-AF7BF849675D}" type="parTrans" cxnId="{9816DAC2-6149-409C-A92B-D8A338F4A2F2}">
      <dgm:prSet/>
      <dgm:spPr/>
      <dgm:t>
        <a:bodyPr/>
        <a:lstStyle/>
        <a:p>
          <a:endParaRPr lang="en-US"/>
        </a:p>
      </dgm:t>
    </dgm:pt>
    <dgm:pt modelId="{2965F50C-81CB-4C52-9BB0-476CC62D304D}" type="sibTrans" cxnId="{9816DAC2-6149-409C-A92B-D8A338F4A2F2}">
      <dgm:prSet/>
      <dgm:spPr/>
      <dgm:t>
        <a:bodyPr/>
        <a:lstStyle/>
        <a:p>
          <a:endParaRPr lang="en-US"/>
        </a:p>
      </dgm:t>
    </dgm:pt>
    <dgm:pt modelId="{8781D257-7DA0-4A39-8173-171EDF3594A2}">
      <dgm:prSet/>
      <dgm:spPr/>
      <dgm:t>
        <a:bodyPr/>
        <a:lstStyle/>
        <a:p>
          <a:r>
            <a:rPr lang="en-US" baseline="0"/>
            <a:t>Search for “Terraform” and install the HashiCorp extension.</a:t>
          </a:r>
          <a:endParaRPr lang="en-US"/>
        </a:p>
      </dgm:t>
    </dgm:pt>
    <dgm:pt modelId="{AF6A7B0A-FF91-4268-95A8-55EA08441F00}" type="parTrans" cxnId="{32BAFCEE-FEB1-47C2-AF1D-05A99331F8F3}">
      <dgm:prSet/>
      <dgm:spPr/>
      <dgm:t>
        <a:bodyPr/>
        <a:lstStyle/>
        <a:p>
          <a:endParaRPr lang="en-US"/>
        </a:p>
      </dgm:t>
    </dgm:pt>
    <dgm:pt modelId="{5FE0197F-F00D-4ABA-93B4-F37BDFC00129}" type="sibTrans" cxnId="{32BAFCEE-FEB1-47C2-AF1D-05A99331F8F3}">
      <dgm:prSet/>
      <dgm:spPr/>
      <dgm:t>
        <a:bodyPr/>
        <a:lstStyle/>
        <a:p>
          <a:endParaRPr lang="en-US"/>
        </a:p>
      </dgm:t>
    </dgm:pt>
    <dgm:pt modelId="{8F5A4AD7-08EE-473D-AD59-9306A45DB772}">
      <dgm:prSet/>
      <dgm:spPr/>
      <dgm:t>
        <a:bodyPr/>
        <a:lstStyle/>
        <a:p>
          <a:r>
            <a:rPr lang="en-US" baseline="0"/>
            <a:t>Initializing the Workspace:</a:t>
          </a:r>
          <a:endParaRPr lang="en-US"/>
        </a:p>
      </dgm:t>
    </dgm:pt>
    <dgm:pt modelId="{AF305863-8B34-4B29-BA72-385233E97ABF}" type="parTrans" cxnId="{DF9A267E-1F03-4092-BB07-B368CEDB6FFD}">
      <dgm:prSet/>
      <dgm:spPr/>
      <dgm:t>
        <a:bodyPr/>
        <a:lstStyle/>
        <a:p>
          <a:endParaRPr lang="en-US"/>
        </a:p>
      </dgm:t>
    </dgm:pt>
    <dgm:pt modelId="{5BCCE55E-C93A-41AB-AC51-DF4FFE54C8D7}" type="sibTrans" cxnId="{DF9A267E-1F03-4092-BB07-B368CEDB6FFD}">
      <dgm:prSet/>
      <dgm:spPr/>
      <dgm:t>
        <a:bodyPr/>
        <a:lstStyle/>
        <a:p>
          <a:endParaRPr lang="en-US"/>
        </a:p>
      </dgm:t>
    </dgm:pt>
    <dgm:pt modelId="{F415D1CE-DD26-4545-8ECA-9E0D3E632B89}">
      <dgm:prSet/>
      <dgm:spPr/>
      <dgm:t>
        <a:bodyPr/>
        <a:lstStyle/>
        <a:p>
          <a:r>
            <a:rPr lang="en-US" i="1" baseline="0" dirty="0"/>
            <a:t>It is essential to create a directory for Terraform projects.</a:t>
          </a:r>
          <a:endParaRPr lang="en-US" dirty="0"/>
        </a:p>
      </dgm:t>
    </dgm:pt>
    <dgm:pt modelId="{3A1BE65B-4D31-40E5-8940-AB9D65EF580E}" type="parTrans" cxnId="{A57EF020-E6A1-4EB5-B185-CF860001335D}">
      <dgm:prSet/>
      <dgm:spPr/>
      <dgm:t>
        <a:bodyPr/>
        <a:lstStyle/>
        <a:p>
          <a:endParaRPr lang="en-US"/>
        </a:p>
      </dgm:t>
    </dgm:pt>
    <dgm:pt modelId="{B5FAC678-CD64-497A-AF53-4E4605111B93}" type="sibTrans" cxnId="{A57EF020-E6A1-4EB5-B185-CF860001335D}">
      <dgm:prSet/>
      <dgm:spPr/>
      <dgm:t>
        <a:bodyPr/>
        <a:lstStyle/>
        <a:p>
          <a:endParaRPr lang="en-US"/>
        </a:p>
      </dgm:t>
    </dgm:pt>
    <dgm:pt modelId="{A3E3FAB0-0E2A-4627-8921-1C974D3E88E0}">
      <dgm:prSet/>
      <dgm:spPr/>
      <dgm:t>
        <a:bodyPr/>
        <a:lstStyle/>
        <a:p>
          <a:r>
            <a:rPr lang="en-US" i="1" baseline="0"/>
            <a:t>terraform init</a:t>
          </a:r>
          <a:endParaRPr lang="en-US"/>
        </a:p>
      </dgm:t>
    </dgm:pt>
    <dgm:pt modelId="{71B87D31-209F-4FCF-A5C3-906B89DAF39B}" type="parTrans" cxnId="{5DD3122D-E091-4A42-8421-9DFA57490CB6}">
      <dgm:prSet/>
      <dgm:spPr/>
      <dgm:t>
        <a:bodyPr/>
        <a:lstStyle/>
        <a:p>
          <a:endParaRPr lang="en-US"/>
        </a:p>
      </dgm:t>
    </dgm:pt>
    <dgm:pt modelId="{69E2AF13-7FD8-41E9-A9EE-BFA9CB5CCC8C}" type="sibTrans" cxnId="{5DD3122D-E091-4A42-8421-9DFA57490CB6}">
      <dgm:prSet/>
      <dgm:spPr/>
      <dgm:t>
        <a:bodyPr/>
        <a:lstStyle/>
        <a:p>
          <a:endParaRPr lang="en-US"/>
        </a:p>
      </dgm:t>
    </dgm:pt>
    <dgm:pt modelId="{7F408607-927D-44EE-B5CC-4127A44B02E9}">
      <dgm:prSet/>
      <dgm:spPr/>
      <dgm:t>
        <a:bodyPr/>
        <a:lstStyle/>
        <a:p>
          <a:r>
            <a:rPr lang="en-US" i="1" baseline="0" dirty="0">
              <a:latin typeface="Consolas" panose="020B0609020204030204" pitchFamily="49" charset="0"/>
              <a:cs typeface="Consolas" panose="020B0609020204030204" pitchFamily="49" charset="0"/>
            </a:rPr>
            <a:t>terraform init </a:t>
          </a:r>
          <a:r>
            <a:rPr lang="en-US" i="1" baseline="0" dirty="0"/>
            <a:t>is the first command to run in any Terraform project, as it downloads provider plugins and initializes the project’s backend.</a:t>
          </a:r>
          <a:endParaRPr lang="en-US" dirty="0"/>
        </a:p>
      </dgm:t>
    </dgm:pt>
    <dgm:pt modelId="{2E514C28-0E4A-4B53-BA42-48CFA2D76AD7}" type="parTrans" cxnId="{D14380BF-E1F7-43FD-9B2E-9250CBEDCF9B}">
      <dgm:prSet/>
      <dgm:spPr/>
      <dgm:t>
        <a:bodyPr/>
        <a:lstStyle/>
        <a:p>
          <a:endParaRPr lang="en-US"/>
        </a:p>
      </dgm:t>
    </dgm:pt>
    <dgm:pt modelId="{FB969FA7-F87E-4337-9E87-3986A9E9213C}" type="sibTrans" cxnId="{D14380BF-E1F7-43FD-9B2E-9250CBEDCF9B}">
      <dgm:prSet/>
      <dgm:spPr/>
      <dgm:t>
        <a:bodyPr/>
        <a:lstStyle/>
        <a:p>
          <a:endParaRPr lang="en-US"/>
        </a:p>
      </dgm:t>
    </dgm:pt>
    <dgm:pt modelId="{55C79DFE-4B5E-AD4F-97AD-9467A91133C3}" type="pres">
      <dgm:prSet presAssocID="{B7CAA937-B688-4B82-B726-6FBF67BA980F}" presName="Name0" presStyleCnt="0">
        <dgm:presLayoutVars>
          <dgm:dir/>
          <dgm:animLvl val="lvl"/>
          <dgm:resizeHandles val="exact"/>
        </dgm:presLayoutVars>
      </dgm:prSet>
      <dgm:spPr/>
    </dgm:pt>
    <dgm:pt modelId="{508C0D58-3024-B843-BB6F-3F0600A5E25B}" type="pres">
      <dgm:prSet presAssocID="{98C767D2-6A95-4A6F-AE0A-305A40FDBC6A}" presName="composite" presStyleCnt="0"/>
      <dgm:spPr/>
    </dgm:pt>
    <dgm:pt modelId="{77A270A0-EDE8-A248-866C-53B36409DB22}" type="pres">
      <dgm:prSet presAssocID="{98C767D2-6A95-4A6F-AE0A-305A40FDBC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0D08B92-8289-5548-BF22-BB37E721D533}" type="pres">
      <dgm:prSet presAssocID="{98C767D2-6A95-4A6F-AE0A-305A40FDBC6A}" presName="desTx" presStyleLbl="alignAccFollowNode1" presStyleIdx="0" presStyleCnt="3">
        <dgm:presLayoutVars>
          <dgm:bulletEnabled val="1"/>
        </dgm:presLayoutVars>
      </dgm:prSet>
      <dgm:spPr/>
    </dgm:pt>
    <dgm:pt modelId="{666DD0EA-3116-4242-A42E-79861745F222}" type="pres">
      <dgm:prSet presAssocID="{E9EB1909-2948-4FD5-ABC2-4B011FBE5A0F}" presName="space" presStyleCnt="0"/>
      <dgm:spPr/>
    </dgm:pt>
    <dgm:pt modelId="{E5781C2E-51E5-AF42-A3F7-E94FDE5FBF0C}" type="pres">
      <dgm:prSet presAssocID="{8F5A4AD7-08EE-473D-AD59-9306A45DB772}" presName="composite" presStyleCnt="0"/>
      <dgm:spPr/>
    </dgm:pt>
    <dgm:pt modelId="{C95170DC-77DD-DB4D-8148-3C440A847C92}" type="pres">
      <dgm:prSet presAssocID="{8F5A4AD7-08EE-473D-AD59-9306A45DB77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8DF73D8-AB70-6E41-9458-E14B95A9EFB0}" type="pres">
      <dgm:prSet presAssocID="{8F5A4AD7-08EE-473D-AD59-9306A45DB772}" presName="desTx" presStyleLbl="alignAccFollowNode1" presStyleIdx="1" presStyleCnt="3">
        <dgm:presLayoutVars>
          <dgm:bulletEnabled val="1"/>
        </dgm:presLayoutVars>
      </dgm:prSet>
      <dgm:spPr/>
    </dgm:pt>
    <dgm:pt modelId="{6F2CE1E9-89B1-0842-B618-F43CCE5FBF48}" type="pres">
      <dgm:prSet presAssocID="{5BCCE55E-C93A-41AB-AC51-DF4FFE54C8D7}" presName="space" presStyleCnt="0"/>
      <dgm:spPr/>
    </dgm:pt>
    <dgm:pt modelId="{719FB2F4-5B40-8242-AFC5-3C0DA5344622}" type="pres">
      <dgm:prSet presAssocID="{A3E3FAB0-0E2A-4627-8921-1C974D3E88E0}" presName="composite" presStyleCnt="0"/>
      <dgm:spPr/>
    </dgm:pt>
    <dgm:pt modelId="{6A59549C-D2B8-7A4D-81F5-FE691976F764}" type="pres">
      <dgm:prSet presAssocID="{A3E3FAB0-0E2A-4627-8921-1C974D3E88E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86BD26C-1B54-0047-A752-D1BFFB946156}" type="pres">
      <dgm:prSet presAssocID="{A3E3FAB0-0E2A-4627-8921-1C974D3E88E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F587016-E81F-4C4A-B293-84DD3AFF4D90}" srcId="{98C767D2-6A95-4A6F-AE0A-305A40FDBC6A}" destId="{BCCD2A04-6F09-46EE-9D69-C4321E365FF3}" srcOrd="1" destOrd="0" parTransId="{70A3767C-0D68-45C9-9D36-AA3A3EAD6C89}" sibTransId="{BC347CBE-B288-4662-BB5A-B7218D864132}"/>
    <dgm:cxn modelId="{D7F6021A-0D78-C942-98A5-E92F99C6E542}" type="presOf" srcId="{F415D1CE-DD26-4545-8ECA-9E0D3E632B89}" destId="{98DF73D8-AB70-6E41-9458-E14B95A9EFB0}" srcOrd="0" destOrd="0" presId="urn:microsoft.com/office/officeart/2005/8/layout/hList1"/>
    <dgm:cxn modelId="{A57EF020-E6A1-4EB5-B185-CF860001335D}" srcId="{8F5A4AD7-08EE-473D-AD59-9306A45DB772}" destId="{F415D1CE-DD26-4545-8ECA-9E0D3E632B89}" srcOrd="0" destOrd="0" parTransId="{3A1BE65B-4D31-40E5-8940-AB9D65EF580E}" sibTransId="{B5FAC678-CD64-497A-AF53-4E4605111B93}"/>
    <dgm:cxn modelId="{0B21A828-41CB-41E7-918C-7C5BC85A502D}" srcId="{B7CAA937-B688-4B82-B726-6FBF67BA980F}" destId="{98C767D2-6A95-4A6F-AE0A-305A40FDBC6A}" srcOrd="0" destOrd="0" parTransId="{0145D6A0-AC8C-4A87-B7CE-59D2EE8D487B}" sibTransId="{E9EB1909-2948-4FD5-ABC2-4B011FBE5A0F}"/>
    <dgm:cxn modelId="{5DD3122D-E091-4A42-8421-9DFA57490CB6}" srcId="{B7CAA937-B688-4B82-B726-6FBF67BA980F}" destId="{A3E3FAB0-0E2A-4627-8921-1C974D3E88E0}" srcOrd="2" destOrd="0" parTransId="{71B87D31-209F-4FCF-A5C3-906B89DAF39B}" sibTransId="{69E2AF13-7FD8-41E9-A9EE-BFA9CB5CCC8C}"/>
    <dgm:cxn modelId="{F0DBC734-8317-E742-965F-29997BBB4BEB}" type="presOf" srcId="{BCCD2A04-6F09-46EE-9D69-C4321E365FF3}" destId="{D0D08B92-8289-5548-BF22-BB37E721D533}" srcOrd="0" destOrd="1" presId="urn:microsoft.com/office/officeart/2005/8/layout/hList1"/>
    <dgm:cxn modelId="{D87A6E68-CFE3-034A-8AE8-A3CA37AF7989}" type="presOf" srcId="{1C36F36C-A838-4D7B-B21E-2D895C63F50E}" destId="{D0D08B92-8289-5548-BF22-BB37E721D533}" srcOrd="0" destOrd="2" presId="urn:microsoft.com/office/officeart/2005/8/layout/hList1"/>
    <dgm:cxn modelId="{2B161476-53D2-4C47-AFFA-088E26FFD396}" type="presOf" srcId="{A5B3D54D-F698-4466-B4F8-2FB908E4DD3E}" destId="{D0D08B92-8289-5548-BF22-BB37E721D533}" srcOrd="0" destOrd="0" presId="urn:microsoft.com/office/officeart/2005/8/layout/hList1"/>
    <dgm:cxn modelId="{DF9A267E-1F03-4092-BB07-B368CEDB6FFD}" srcId="{B7CAA937-B688-4B82-B726-6FBF67BA980F}" destId="{8F5A4AD7-08EE-473D-AD59-9306A45DB772}" srcOrd="1" destOrd="0" parTransId="{AF305863-8B34-4B29-BA72-385233E97ABF}" sibTransId="{5BCCE55E-C93A-41AB-AC51-DF4FFE54C8D7}"/>
    <dgm:cxn modelId="{CA317E83-18A7-D347-B254-36A9202DBA85}" type="presOf" srcId="{B7CAA937-B688-4B82-B726-6FBF67BA980F}" destId="{55C79DFE-4B5E-AD4F-97AD-9467A91133C3}" srcOrd="0" destOrd="0" presId="urn:microsoft.com/office/officeart/2005/8/layout/hList1"/>
    <dgm:cxn modelId="{AE325B93-B9E0-4E07-A5D3-3CE4F5686AA7}" srcId="{98C767D2-6A95-4A6F-AE0A-305A40FDBC6A}" destId="{1C36F36C-A838-4D7B-B21E-2D895C63F50E}" srcOrd="2" destOrd="0" parTransId="{F81B965F-88B3-4F63-A7C6-08938B1E0F08}" sibTransId="{0D972426-1FC6-40C8-A7C5-6E26D8C422EE}"/>
    <dgm:cxn modelId="{2A28D693-7E87-844A-B6A9-14BF479A1116}" type="presOf" srcId="{98C767D2-6A95-4A6F-AE0A-305A40FDBC6A}" destId="{77A270A0-EDE8-A248-866C-53B36409DB22}" srcOrd="0" destOrd="0" presId="urn:microsoft.com/office/officeart/2005/8/layout/hList1"/>
    <dgm:cxn modelId="{D812F895-BDBD-374A-84E0-A947A7B7788B}" type="presOf" srcId="{315BCE52-956F-4EF2-AC1C-C16A809E80DD}" destId="{D0D08B92-8289-5548-BF22-BB37E721D533}" srcOrd="0" destOrd="3" presId="urn:microsoft.com/office/officeart/2005/8/layout/hList1"/>
    <dgm:cxn modelId="{575BC996-075C-8A4E-AE66-CCDE903BFBAE}" type="presOf" srcId="{8781D257-7DA0-4A39-8173-171EDF3594A2}" destId="{D0D08B92-8289-5548-BF22-BB37E721D533}" srcOrd="0" destOrd="4" presId="urn:microsoft.com/office/officeart/2005/8/layout/hList1"/>
    <dgm:cxn modelId="{980E07A5-AAF4-6745-80FD-60B5A74146A9}" type="presOf" srcId="{7F408607-927D-44EE-B5CC-4127A44B02E9}" destId="{E86BD26C-1B54-0047-A752-D1BFFB946156}" srcOrd="0" destOrd="0" presId="urn:microsoft.com/office/officeart/2005/8/layout/hList1"/>
    <dgm:cxn modelId="{EB394EBF-6D63-2042-8E6E-5F21005D9E91}" type="presOf" srcId="{8F5A4AD7-08EE-473D-AD59-9306A45DB772}" destId="{C95170DC-77DD-DB4D-8148-3C440A847C92}" srcOrd="0" destOrd="0" presId="urn:microsoft.com/office/officeart/2005/8/layout/hList1"/>
    <dgm:cxn modelId="{D14380BF-E1F7-43FD-9B2E-9250CBEDCF9B}" srcId="{A3E3FAB0-0E2A-4627-8921-1C974D3E88E0}" destId="{7F408607-927D-44EE-B5CC-4127A44B02E9}" srcOrd="0" destOrd="0" parTransId="{2E514C28-0E4A-4B53-BA42-48CFA2D76AD7}" sibTransId="{FB969FA7-F87E-4337-9E87-3986A9E9213C}"/>
    <dgm:cxn modelId="{9816DAC2-6149-409C-A92B-D8A338F4A2F2}" srcId="{1C36F36C-A838-4D7B-B21E-2D895C63F50E}" destId="{315BCE52-956F-4EF2-AC1C-C16A809E80DD}" srcOrd="0" destOrd="0" parTransId="{3E1B9530-3A41-4505-90ED-AF7BF849675D}" sibTransId="{2965F50C-81CB-4C52-9BB0-476CC62D304D}"/>
    <dgm:cxn modelId="{32BAFCEE-FEB1-47C2-AF1D-05A99331F8F3}" srcId="{1C36F36C-A838-4D7B-B21E-2D895C63F50E}" destId="{8781D257-7DA0-4A39-8173-171EDF3594A2}" srcOrd="1" destOrd="0" parTransId="{AF6A7B0A-FF91-4268-95A8-55EA08441F00}" sibTransId="{5FE0197F-F00D-4ABA-93B4-F37BDFC00129}"/>
    <dgm:cxn modelId="{C45AC7F4-D3DC-4EFA-9996-C955130A29FC}" srcId="{98C767D2-6A95-4A6F-AE0A-305A40FDBC6A}" destId="{A5B3D54D-F698-4466-B4F8-2FB908E4DD3E}" srcOrd="0" destOrd="0" parTransId="{3AA82F8C-E3A7-47C9-8951-BDD2F4F0F633}" sibTransId="{AF028ECE-4239-4C69-8670-DEC31806AEAB}"/>
    <dgm:cxn modelId="{2CBF77FE-0497-7144-9D6B-53C1C82F47C7}" type="presOf" srcId="{A3E3FAB0-0E2A-4627-8921-1C974D3E88E0}" destId="{6A59549C-D2B8-7A4D-81F5-FE691976F764}" srcOrd="0" destOrd="0" presId="urn:microsoft.com/office/officeart/2005/8/layout/hList1"/>
    <dgm:cxn modelId="{DB68EA3A-418D-F845-A11D-B9517DAB01AF}" type="presParOf" srcId="{55C79DFE-4B5E-AD4F-97AD-9467A91133C3}" destId="{508C0D58-3024-B843-BB6F-3F0600A5E25B}" srcOrd="0" destOrd="0" presId="urn:microsoft.com/office/officeart/2005/8/layout/hList1"/>
    <dgm:cxn modelId="{5E08AE28-5159-884C-9288-14A96FA43851}" type="presParOf" srcId="{508C0D58-3024-B843-BB6F-3F0600A5E25B}" destId="{77A270A0-EDE8-A248-866C-53B36409DB22}" srcOrd="0" destOrd="0" presId="urn:microsoft.com/office/officeart/2005/8/layout/hList1"/>
    <dgm:cxn modelId="{7D90BB4D-8962-C34D-B1D4-F3FF158E637F}" type="presParOf" srcId="{508C0D58-3024-B843-BB6F-3F0600A5E25B}" destId="{D0D08B92-8289-5548-BF22-BB37E721D533}" srcOrd="1" destOrd="0" presId="urn:microsoft.com/office/officeart/2005/8/layout/hList1"/>
    <dgm:cxn modelId="{FD60E15B-F797-1B41-945B-3580C6378A61}" type="presParOf" srcId="{55C79DFE-4B5E-AD4F-97AD-9467A91133C3}" destId="{666DD0EA-3116-4242-A42E-79861745F222}" srcOrd="1" destOrd="0" presId="urn:microsoft.com/office/officeart/2005/8/layout/hList1"/>
    <dgm:cxn modelId="{3BBEC4AA-342D-164E-A88B-C518682CA06D}" type="presParOf" srcId="{55C79DFE-4B5E-AD4F-97AD-9467A91133C3}" destId="{E5781C2E-51E5-AF42-A3F7-E94FDE5FBF0C}" srcOrd="2" destOrd="0" presId="urn:microsoft.com/office/officeart/2005/8/layout/hList1"/>
    <dgm:cxn modelId="{F846D43E-10BD-3245-B206-561222599964}" type="presParOf" srcId="{E5781C2E-51E5-AF42-A3F7-E94FDE5FBF0C}" destId="{C95170DC-77DD-DB4D-8148-3C440A847C92}" srcOrd="0" destOrd="0" presId="urn:microsoft.com/office/officeart/2005/8/layout/hList1"/>
    <dgm:cxn modelId="{0CC0F4F6-970C-D943-ABDC-8DDF9BD7555E}" type="presParOf" srcId="{E5781C2E-51E5-AF42-A3F7-E94FDE5FBF0C}" destId="{98DF73D8-AB70-6E41-9458-E14B95A9EFB0}" srcOrd="1" destOrd="0" presId="urn:microsoft.com/office/officeart/2005/8/layout/hList1"/>
    <dgm:cxn modelId="{F456EC40-A9F6-0042-93BB-4F417B38CA8D}" type="presParOf" srcId="{55C79DFE-4B5E-AD4F-97AD-9467A91133C3}" destId="{6F2CE1E9-89B1-0842-B618-F43CCE5FBF48}" srcOrd="3" destOrd="0" presId="urn:microsoft.com/office/officeart/2005/8/layout/hList1"/>
    <dgm:cxn modelId="{E7A5FDD5-9D27-E648-84DE-743C6B5413CA}" type="presParOf" srcId="{55C79DFE-4B5E-AD4F-97AD-9467A91133C3}" destId="{719FB2F4-5B40-8242-AFC5-3C0DA5344622}" srcOrd="4" destOrd="0" presId="urn:microsoft.com/office/officeart/2005/8/layout/hList1"/>
    <dgm:cxn modelId="{F3E33FC5-AFF5-594B-B809-9C171CD9A373}" type="presParOf" srcId="{719FB2F4-5B40-8242-AFC5-3C0DA5344622}" destId="{6A59549C-D2B8-7A4D-81F5-FE691976F764}" srcOrd="0" destOrd="0" presId="urn:microsoft.com/office/officeart/2005/8/layout/hList1"/>
    <dgm:cxn modelId="{414F4063-6766-FA41-AB1B-702D6910557F}" type="presParOf" srcId="{719FB2F4-5B40-8242-AFC5-3C0DA5344622}" destId="{E86BD26C-1B54-0047-A752-D1BFFB94615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CF0A0E-CDE2-493E-9AA3-02E57AEDED74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772D375-DCEE-4FD9-ABE2-E39095EE6BF5}">
      <dgm:prSet custT="1"/>
      <dgm:spPr/>
      <dgm:t>
        <a:bodyPr/>
        <a:lstStyle/>
        <a:p>
          <a:r>
            <a:rPr lang="en-US" sz="1600" i="1" baseline="0" dirty="0"/>
            <a:t>Create a new directory for the Terraform project.</a:t>
          </a:r>
          <a:endParaRPr lang="en-US" sz="1600" dirty="0"/>
        </a:p>
      </dgm:t>
    </dgm:pt>
    <dgm:pt modelId="{D53E3A3D-887A-459F-A56A-049AE3C1DFC6}" type="parTrans" cxnId="{40FD7989-9406-4303-9DF8-5F718EF13853}">
      <dgm:prSet/>
      <dgm:spPr/>
      <dgm:t>
        <a:bodyPr/>
        <a:lstStyle/>
        <a:p>
          <a:endParaRPr lang="en-US"/>
        </a:p>
      </dgm:t>
    </dgm:pt>
    <dgm:pt modelId="{D2B868ED-37D8-4F8A-BF5D-0F3EA811F31C}" type="sibTrans" cxnId="{40FD7989-9406-4303-9DF8-5F718EF1385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5BBA59D-D639-4AE1-A61A-9A21D310E2C7}">
      <dgm:prSet custT="1"/>
      <dgm:spPr/>
      <dgm:t>
        <a:bodyPr/>
        <a:lstStyle/>
        <a:p>
          <a:r>
            <a:rPr lang="en-US" sz="1600" i="1" baseline="0" dirty="0"/>
            <a:t>Write a basic configuration file (</a:t>
          </a:r>
          <a:r>
            <a:rPr lang="en-US" sz="1600" i="1" baseline="0" dirty="0" err="1"/>
            <a:t>main.tf</a:t>
          </a:r>
          <a:r>
            <a:rPr lang="en-US" sz="1600" i="1" baseline="0" dirty="0"/>
            <a:t>) with an Azure provider block:</a:t>
          </a:r>
        </a:p>
        <a:p>
          <a:r>
            <a:rPr lang="en-US" sz="1300" dirty="0">
              <a:latin typeface="Consolas" panose="020B0609020204030204" pitchFamily="49" charset="0"/>
              <a:cs typeface="Consolas" panose="020B0609020204030204" pitchFamily="49" charset="0"/>
            </a:rPr>
            <a:t>provider "</a:t>
          </a:r>
          <a:r>
            <a:rPr lang="en-US" sz="1300" dirty="0" err="1">
              <a:latin typeface="Consolas" panose="020B0609020204030204" pitchFamily="49" charset="0"/>
              <a:cs typeface="Consolas" panose="020B0609020204030204" pitchFamily="49" charset="0"/>
            </a:rPr>
            <a:t>azurerm</a:t>
          </a:r>
          <a:r>
            <a:rPr lang="en-US" sz="1300" dirty="0">
              <a:latin typeface="Consolas" panose="020B0609020204030204" pitchFamily="49" charset="0"/>
              <a:cs typeface="Consolas" panose="020B0609020204030204" pitchFamily="49" charset="0"/>
            </a:rPr>
            <a:t>" {</a:t>
          </a:r>
        </a:p>
        <a:p>
          <a:pPr>
            <a:buNone/>
          </a:pPr>
          <a:r>
            <a:rPr lang="en-US" sz="1300" dirty="0">
              <a:latin typeface="Consolas" panose="020B0609020204030204" pitchFamily="49" charset="0"/>
              <a:cs typeface="Consolas" panose="020B0609020204030204" pitchFamily="49" charset="0"/>
            </a:rPr>
            <a:t>  features {}</a:t>
          </a:r>
        </a:p>
        <a:p>
          <a:pPr>
            <a:buNone/>
          </a:pPr>
          <a:r>
            <a:rPr lang="en-US" sz="1300" dirty="0">
              <a:latin typeface="Consolas" panose="020B0609020204030204" pitchFamily="49" charset="0"/>
              <a:cs typeface="Consolas" panose="020B0609020204030204" pitchFamily="49" charset="0"/>
            </a:rPr>
            <a:t>}</a:t>
          </a:r>
          <a:endParaRPr lang="en-US" sz="1300" dirty="0"/>
        </a:p>
      </dgm:t>
    </dgm:pt>
    <dgm:pt modelId="{A4DD3EE3-0805-4955-BAD3-8AADF4DC84C0}" type="parTrans" cxnId="{44EC0EBA-3FF8-414E-9173-CF2B1B1910ED}">
      <dgm:prSet/>
      <dgm:spPr/>
      <dgm:t>
        <a:bodyPr/>
        <a:lstStyle/>
        <a:p>
          <a:endParaRPr lang="en-US"/>
        </a:p>
      </dgm:t>
    </dgm:pt>
    <dgm:pt modelId="{289EB37B-F923-4AD1-9D00-44E7B2A617FD}" type="sibTrans" cxnId="{44EC0EBA-3FF8-414E-9173-CF2B1B1910E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DA4D940-5D58-45FC-ACA2-0C0508F32413}">
      <dgm:prSet custT="1"/>
      <dgm:spPr/>
      <dgm:t>
        <a:bodyPr/>
        <a:lstStyle/>
        <a:p>
          <a:r>
            <a:rPr lang="en-US" sz="1600" i="1" baseline="0" dirty="0"/>
            <a:t>Run </a:t>
          </a:r>
          <a:r>
            <a:rPr lang="en-US" sz="1600" i="1" baseline="0" dirty="0">
              <a:latin typeface="Consolas" panose="020B0609020204030204" pitchFamily="49" charset="0"/>
              <a:cs typeface="Consolas" panose="020B0609020204030204" pitchFamily="49" charset="0"/>
            </a:rPr>
            <a:t>terraform init </a:t>
          </a:r>
          <a:r>
            <a:rPr lang="en-US" sz="1600" i="1" baseline="0" dirty="0"/>
            <a:t>to initialize the project and download the necessary plugins.</a:t>
          </a:r>
          <a:endParaRPr lang="en-US" sz="1600" dirty="0"/>
        </a:p>
      </dgm:t>
    </dgm:pt>
    <dgm:pt modelId="{09404932-EABE-4EA5-BC45-AE910C57A873}" type="parTrans" cxnId="{48AC43B0-CF90-4DDB-84D9-083C75FEE68C}">
      <dgm:prSet/>
      <dgm:spPr/>
      <dgm:t>
        <a:bodyPr/>
        <a:lstStyle/>
        <a:p>
          <a:endParaRPr lang="en-US"/>
        </a:p>
      </dgm:t>
    </dgm:pt>
    <dgm:pt modelId="{6A8D2BCE-E3AA-442E-9837-265D70EB7266}" type="sibTrans" cxnId="{48AC43B0-CF90-4DDB-84D9-083C75FEE68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89351C2-DF57-E844-98EA-B5C6962A5487}" type="pres">
      <dgm:prSet presAssocID="{38CF0A0E-CDE2-493E-9AA3-02E57AEDED74}" presName="linearFlow" presStyleCnt="0">
        <dgm:presLayoutVars>
          <dgm:dir/>
          <dgm:animLvl val="lvl"/>
          <dgm:resizeHandles val="exact"/>
        </dgm:presLayoutVars>
      </dgm:prSet>
      <dgm:spPr/>
    </dgm:pt>
    <dgm:pt modelId="{0C9DBB7C-2258-8A4F-908D-D80C10FF03B9}" type="pres">
      <dgm:prSet presAssocID="{5772D375-DCEE-4FD9-ABE2-E39095EE6BF5}" presName="compositeNode" presStyleCnt="0"/>
      <dgm:spPr/>
    </dgm:pt>
    <dgm:pt modelId="{175B5982-C3FB-684C-BA6B-850DD2F6FA5D}" type="pres">
      <dgm:prSet presAssocID="{5772D375-DCEE-4FD9-ABE2-E39095EE6BF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81DD171-7A62-614E-9843-2D2702AECF7D}" type="pres">
      <dgm:prSet presAssocID="{5772D375-DCEE-4FD9-ABE2-E39095EE6BF5}" presName="parSh" presStyleCnt="0"/>
      <dgm:spPr/>
    </dgm:pt>
    <dgm:pt modelId="{50A061AD-F583-3748-840E-133D6B85CECA}" type="pres">
      <dgm:prSet presAssocID="{5772D375-DCEE-4FD9-ABE2-E39095EE6BF5}" presName="lineNode" presStyleLbl="alignAccFollowNode1" presStyleIdx="0" presStyleCnt="9"/>
      <dgm:spPr/>
    </dgm:pt>
    <dgm:pt modelId="{E773D373-5A03-2E46-A0EB-20183D2EE380}" type="pres">
      <dgm:prSet presAssocID="{5772D375-DCEE-4FD9-ABE2-E39095EE6BF5}" presName="lineArrowNode" presStyleLbl="alignAccFollowNode1" presStyleIdx="1" presStyleCnt="9"/>
      <dgm:spPr/>
    </dgm:pt>
    <dgm:pt modelId="{0D9F53CA-C664-3049-B23D-29DDC2CCA3DE}" type="pres">
      <dgm:prSet presAssocID="{D2B868ED-37D8-4F8A-BF5D-0F3EA811F31C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026FAC3B-475F-FB4D-B30A-EAF4C6061313}" type="pres">
      <dgm:prSet presAssocID="{D2B868ED-37D8-4F8A-BF5D-0F3EA811F31C}" presName="spacerBetweenCircleAndCallout" presStyleCnt="0">
        <dgm:presLayoutVars/>
      </dgm:prSet>
      <dgm:spPr/>
    </dgm:pt>
    <dgm:pt modelId="{44C2C23D-9B1D-4945-8938-E35682C6B464}" type="pres">
      <dgm:prSet presAssocID="{5772D375-DCEE-4FD9-ABE2-E39095EE6BF5}" presName="nodeText" presStyleLbl="alignAccFollowNode1" presStyleIdx="2" presStyleCnt="9">
        <dgm:presLayoutVars>
          <dgm:bulletEnabled val="1"/>
        </dgm:presLayoutVars>
      </dgm:prSet>
      <dgm:spPr/>
    </dgm:pt>
    <dgm:pt modelId="{9D93C418-CC19-2242-9BC4-60BC24796971}" type="pres">
      <dgm:prSet presAssocID="{D2B868ED-37D8-4F8A-BF5D-0F3EA811F31C}" presName="sibTransComposite" presStyleCnt="0"/>
      <dgm:spPr/>
    </dgm:pt>
    <dgm:pt modelId="{486EE2C8-ED80-1642-AAC6-11F4C45547CE}" type="pres">
      <dgm:prSet presAssocID="{E5BBA59D-D639-4AE1-A61A-9A21D310E2C7}" presName="compositeNode" presStyleCnt="0"/>
      <dgm:spPr/>
    </dgm:pt>
    <dgm:pt modelId="{1BD28BA9-7038-874B-B470-D3400D399156}" type="pres">
      <dgm:prSet presAssocID="{E5BBA59D-D639-4AE1-A61A-9A21D310E2C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CB71D01-93EE-1E40-91E6-FE5622262077}" type="pres">
      <dgm:prSet presAssocID="{E5BBA59D-D639-4AE1-A61A-9A21D310E2C7}" presName="parSh" presStyleCnt="0"/>
      <dgm:spPr/>
    </dgm:pt>
    <dgm:pt modelId="{7C9FD9DF-B5EC-974F-AFEA-93962DD1C36B}" type="pres">
      <dgm:prSet presAssocID="{E5BBA59D-D639-4AE1-A61A-9A21D310E2C7}" presName="lineNode" presStyleLbl="alignAccFollowNode1" presStyleIdx="3" presStyleCnt="9"/>
      <dgm:spPr/>
    </dgm:pt>
    <dgm:pt modelId="{9791DED5-4A46-0846-99D6-07333FCBB810}" type="pres">
      <dgm:prSet presAssocID="{E5BBA59D-D639-4AE1-A61A-9A21D310E2C7}" presName="lineArrowNode" presStyleLbl="alignAccFollowNode1" presStyleIdx="4" presStyleCnt="9"/>
      <dgm:spPr/>
    </dgm:pt>
    <dgm:pt modelId="{8BC877BF-1E71-BE40-A4E5-BDB27E680983}" type="pres">
      <dgm:prSet presAssocID="{289EB37B-F923-4AD1-9D00-44E7B2A617FD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70D3E58A-2CF6-E342-9308-3599F6E12F04}" type="pres">
      <dgm:prSet presAssocID="{289EB37B-F923-4AD1-9D00-44E7B2A617FD}" presName="spacerBetweenCircleAndCallout" presStyleCnt="0">
        <dgm:presLayoutVars/>
      </dgm:prSet>
      <dgm:spPr/>
    </dgm:pt>
    <dgm:pt modelId="{8502F1BA-4604-6443-8714-A0BD89A63281}" type="pres">
      <dgm:prSet presAssocID="{E5BBA59D-D639-4AE1-A61A-9A21D310E2C7}" presName="nodeText" presStyleLbl="alignAccFollowNode1" presStyleIdx="5" presStyleCnt="9">
        <dgm:presLayoutVars>
          <dgm:bulletEnabled val="1"/>
        </dgm:presLayoutVars>
      </dgm:prSet>
      <dgm:spPr/>
    </dgm:pt>
    <dgm:pt modelId="{EBE80ACB-ED47-1342-BA0C-D01B2DAD6EC2}" type="pres">
      <dgm:prSet presAssocID="{289EB37B-F923-4AD1-9D00-44E7B2A617FD}" presName="sibTransComposite" presStyleCnt="0"/>
      <dgm:spPr/>
    </dgm:pt>
    <dgm:pt modelId="{357818A3-8702-A645-B598-F16B3EC37499}" type="pres">
      <dgm:prSet presAssocID="{5DA4D940-5D58-45FC-ACA2-0C0508F32413}" presName="compositeNode" presStyleCnt="0"/>
      <dgm:spPr/>
    </dgm:pt>
    <dgm:pt modelId="{4DC2EE09-3AFB-8446-9776-74B0354869DF}" type="pres">
      <dgm:prSet presAssocID="{5DA4D940-5D58-45FC-ACA2-0C0508F3241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2960EF8-D999-C742-A593-AA6067AAD4BA}" type="pres">
      <dgm:prSet presAssocID="{5DA4D940-5D58-45FC-ACA2-0C0508F32413}" presName="parSh" presStyleCnt="0"/>
      <dgm:spPr/>
    </dgm:pt>
    <dgm:pt modelId="{197514CB-FB35-5B44-8849-B68042312214}" type="pres">
      <dgm:prSet presAssocID="{5DA4D940-5D58-45FC-ACA2-0C0508F32413}" presName="lineNode" presStyleLbl="alignAccFollowNode1" presStyleIdx="6" presStyleCnt="9"/>
      <dgm:spPr/>
    </dgm:pt>
    <dgm:pt modelId="{92894C49-714C-764B-8D35-7FBBF020C57C}" type="pres">
      <dgm:prSet presAssocID="{5DA4D940-5D58-45FC-ACA2-0C0508F32413}" presName="lineArrowNode" presStyleLbl="alignAccFollowNode1" presStyleIdx="7" presStyleCnt="9"/>
      <dgm:spPr/>
    </dgm:pt>
    <dgm:pt modelId="{8097336A-AADE-D74F-AF5F-4690B2501F9B}" type="pres">
      <dgm:prSet presAssocID="{6A8D2BCE-E3AA-442E-9837-265D70EB7266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461689ED-20A6-0C43-B4E4-75A9992289F7}" type="pres">
      <dgm:prSet presAssocID="{6A8D2BCE-E3AA-442E-9837-265D70EB7266}" presName="spacerBetweenCircleAndCallout" presStyleCnt="0">
        <dgm:presLayoutVars/>
      </dgm:prSet>
      <dgm:spPr/>
    </dgm:pt>
    <dgm:pt modelId="{2E2C502F-FD30-6748-811D-F13203475C09}" type="pres">
      <dgm:prSet presAssocID="{5DA4D940-5D58-45FC-ACA2-0C0508F32413}" presName="nodeText" presStyleLbl="alignAccFollowNode1" presStyleIdx="8" presStyleCnt="9">
        <dgm:presLayoutVars>
          <dgm:bulletEnabled val="1"/>
        </dgm:presLayoutVars>
      </dgm:prSet>
      <dgm:spPr/>
    </dgm:pt>
  </dgm:ptLst>
  <dgm:cxnLst>
    <dgm:cxn modelId="{561C0136-25F8-8241-A14D-333676FBB2F5}" type="presOf" srcId="{E5BBA59D-D639-4AE1-A61A-9A21D310E2C7}" destId="{8502F1BA-4604-6443-8714-A0BD89A63281}" srcOrd="0" destOrd="0" presId="urn:microsoft.com/office/officeart/2016/7/layout/LinearArrowProcessNumbered"/>
    <dgm:cxn modelId="{164B6439-8250-DC4E-BEE0-2430EC76B47F}" type="presOf" srcId="{5DA4D940-5D58-45FC-ACA2-0C0508F32413}" destId="{2E2C502F-FD30-6748-811D-F13203475C09}" srcOrd="0" destOrd="0" presId="urn:microsoft.com/office/officeart/2016/7/layout/LinearArrowProcessNumbered"/>
    <dgm:cxn modelId="{3B6EBF57-D1CF-024B-A93B-C21E1E27583B}" type="presOf" srcId="{D2B868ED-37D8-4F8A-BF5D-0F3EA811F31C}" destId="{0D9F53CA-C664-3049-B23D-29DDC2CCA3DE}" srcOrd="0" destOrd="0" presId="urn:microsoft.com/office/officeart/2016/7/layout/LinearArrowProcessNumbered"/>
    <dgm:cxn modelId="{40FD7989-9406-4303-9DF8-5F718EF13853}" srcId="{38CF0A0E-CDE2-493E-9AA3-02E57AEDED74}" destId="{5772D375-DCEE-4FD9-ABE2-E39095EE6BF5}" srcOrd="0" destOrd="0" parTransId="{D53E3A3D-887A-459F-A56A-049AE3C1DFC6}" sibTransId="{D2B868ED-37D8-4F8A-BF5D-0F3EA811F31C}"/>
    <dgm:cxn modelId="{E166B094-A78A-AD4D-A379-561A20EBDBD1}" type="presOf" srcId="{289EB37B-F923-4AD1-9D00-44E7B2A617FD}" destId="{8BC877BF-1E71-BE40-A4E5-BDB27E680983}" srcOrd="0" destOrd="0" presId="urn:microsoft.com/office/officeart/2016/7/layout/LinearArrowProcessNumbered"/>
    <dgm:cxn modelId="{48AC43B0-CF90-4DDB-84D9-083C75FEE68C}" srcId="{38CF0A0E-CDE2-493E-9AA3-02E57AEDED74}" destId="{5DA4D940-5D58-45FC-ACA2-0C0508F32413}" srcOrd="2" destOrd="0" parTransId="{09404932-EABE-4EA5-BC45-AE910C57A873}" sibTransId="{6A8D2BCE-E3AA-442E-9837-265D70EB7266}"/>
    <dgm:cxn modelId="{44EC0EBA-3FF8-414E-9173-CF2B1B1910ED}" srcId="{38CF0A0E-CDE2-493E-9AA3-02E57AEDED74}" destId="{E5BBA59D-D639-4AE1-A61A-9A21D310E2C7}" srcOrd="1" destOrd="0" parTransId="{A4DD3EE3-0805-4955-BAD3-8AADF4DC84C0}" sibTransId="{289EB37B-F923-4AD1-9D00-44E7B2A617FD}"/>
    <dgm:cxn modelId="{C8C97ED0-F24E-7448-9C8B-43849E6034D9}" type="presOf" srcId="{5772D375-DCEE-4FD9-ABE2-E39095EE6BF5}" destId="{44C2C23D-9B1D-4945-8938-E35682C6B464}" srcOrd="0" destOrd="0" presId="urn:microsoft.com/office/officeart/2016/7/layout/LinearArrowProcessNumbered"/>
    <dgm:cxn modelId="{55B25DE4-2A3F-C14B-B11C-AE15903086D4}" type="presOf" srcId="{6A8D2BCE-E3AA-442E-9837-265D70EB7266}" destId="{8097336A-AADE-D74F-AF5F-4690B2501F9B}" srcOrd="0" destOrd="0" presId="urn:microsoft.com/office/officeart/2016/7/layout/LinearArrowProcessNumbered"/>
    <dgm:cxn modelId="{C88D07F5-D583-E147-A67D-DA0A70CA7928}" type="presOf" srcId="{38CF0A0E-CDE2-493E-9AA3-02E57AEDED74}" destId="{389351C2-DF57-E844-98EA-B5C6962A5487}" srcOrd="0" destOrd="0" presId="urn:microsoft.com/office/officeart/2016/7/layout/LinearArrowProcessNumbered"/>
    <dgm:cxn modelId="{A0E0CA29-04B9-6E4A-89D8-9B854A954FE1}" type="presParOf" srcId="{389351C2-DF57-E844-98EA-B5C6962A5487}" destId="{0C9DBB7C-2258-8A4F-908D-D80C10FF03B9}" srcOrd="0" destOrd="0" presId="urn:microsoft.com/office/officeart/2016/7/layout/LinearArrowProcessNumbered"/>
    <dgm:cxn modelId="{706D9E92-8C80-384B-A998-024F4B7C3B15}" type="presParOf" srcId="{0C9DBB7C-2258-8A4F-908D-D80C10FF03B9}" destId="{175B5982-C3FB-684C-BA6B-850DD2F6FA5D}" srcOrd="0" destOrd="0" presId="urn:microsoft.com/office/officeart/2016/7/layout/LinearArrowProcessNumbered"/>
    <dgm:cxn modelId="{99BC136A-2265-604F-9356-C2B6B82C2724}" type="presParOf" srcId="{0C9DBB7C-2258-8A4F-908D-D80C10FF03B9}" destId="{181DD171-7A62-614E-9843-2D2702AECF7D}" srcOrd="1" destOrd="0" presId="urn:microsoft.com/office/officeart/2016/7/layout/LinearArrowProcessNumbered"/>
    <dgm:cxn modelId="{082968CD-5D69-1E4F-9B1F-CC748179311F}" type="presParOf" srcId="{181DD171-7A62-614E-9843-2D2702AECF7D}" destId="{50A061AD-F583-3748-840E-133D6B85CECA}" srcOrd="0" destOrd="0" presId="urn:microsoft.com/office/officeart/2016/7/layout/LinearArrowProcessNumbered"/>
    <dgm:cxn modelId="{35C5D5EA-FAA0-1A4C-BDAB-B90A9667D06D}" type="presParOf" srcId="{181DD171-7A62-614E-9843-2D2702AECF7D}" destId="{E773D373-5A03-2E46-A0EB-20183D2EE380}" srcOrd="1" destOrd="0" presId="urn:microsoft.com/office/officeart/2016/7/layout/LinearArrowProcessNumbered"/>
    <dgm:cxn modelId="{B3B0C112-BA5A-A145-B083-F9E3BC303D9F}" type="presParOf" srcId="{181DD171-7A62-614E-9843-2D2702AECF7D}" destId="{0D9F53CA-C664-3049-B23D-29DDC2CCA3DE}" srcOrd="2" destOrd="0" presId="urn:microsoft.com/office/officeart/2016/7/layout/LinearArrowProcessNumbered"/>
    <dgm:cxn modelId="{7D9DA45C-2906-D542-B093-7282FC8445AE}" type="presParOf" srcId="{181DD171-7A62-614E-9843-2D2702AECF7D}" destId="{026FAC3B-475F-FB4D-B30A-EAF4C6061313}" srcOrd="3" destOrd="0" presId="urn:microsoft.com/office/officeart/2016/7/layout/LinearArrowProcessNumbered"/>
    <dgm:cxn modelId="{0FA997CA-79FD-4F4F-9943-3DF5FD82C958}" type="presParOf" srcId="{0C9DBB7C-2258-8A4F-908D-D80C10FF03B9}" destId="{44C2C23D-9B1D-4945-8938-E35682C6B464}" srcOrd="2" destOrd="0" presId="urn:microsoft.com/office/officeart/2016/7/layout/LinearArrowProcessNumbered"/>
    <dgm:cxn modelId="{8A20BFAF-8BA7-D84B-8C46-05B0A84516F0}" type="presParOf" srcId="{389351C2-DF57-E844-98EA-B5C6962A5487}" destId="{9D93C418-CC19-2242-9BC4-60BC24796971}" srcOrd="1" destOrd="0" presId="urn:microsoft.com/office/officeart/2016/7/layout/LinearArrowProcessNumbered"/>
    <dgm:cxn modelId="{6E143083-2971-214B-86FF-8E36A7363FA4}" type="presParOf" srcId="{389351C2-DF57-E844-98EA-B5C6962A5487}" destId="{486EE2C8-ED80-1642-AAC6-11F4C45547CE}" srcOrd="2" destOrd="0" presId="urn:microsoft.com/office/officeart/2016/7/layout/LinearArrowProcessNumbered"/>
    <dgm:cxn modelId="{8B648B15-011C-D645-9EF1-DDDAE92A7465}" type="presParOf" srcId="{486EE2C8-ED80-1642-AAC6-11F4C45547CE}" destId="{1BD28BA9-7038-874B-B470-D3400D399156}" srcOrd="0" destOrd="0" presId="urn:microsoft.com/office/officeart/2016/7/layout/LinearArrowProcessNumbered"/>
    <dgm:cxn modelId="{CE8F0456-D16E-C74D-A14E-41138CCB9022}" type="presParOf" srcId="{486EE2C8-ED80-1642-AAC6-11F4C45547CE}" destId="{DCB71D01-93EE-1E40-91E6-FE5622262077}" srcOrd="1" destOrd="0" presId="urn:microsoft.com/office/officeart/2016/7/layout/LinearArrowProcessNumbered"/>
    <dgm:cxn modelId="{E35F06FD-07A7-EC4C-8692-9A7489BB1032}" type="presParOf" srcId="{DCB71D01-93EE-1E40-91E6-FE5622262077}" destId="{7C9FD9DF-B5EC-974F-AFEA-93962DD1C36B}" srcOrd="0" destOrd="0" presId="urn:microsoft.com/office/officeart/2016/7/layout/LinearArrowProcessNumbered"/>
    <dgm:cxn modelId="{9D505E92-5E3E-9742-B593-E506B0BF46C5}" type="presParOf" srcId="{DCB71D01-93EE-1E40-91E6-FE5622262077}" destId="{9791DED5-4A46-0846-99D6-07333FCBB810}" srcOrd="1" destOrd="0" presId="urn:microsoft.com/office/officeart/2016/7/layout/LinearArrowProcessNumbered"/>
    <dgm:cxn modelId="{F1783896-70A6-4A46-AF04-DDB669EE22A1}" type="presParOf" srcId="{DCB71D01-93EE-1E40-91E6-FE5622262077}" destId="{8BC877BF-1E71-BE40-A4E5-BDB27E680983}" srcOrd="2" destOrd="0" presId="urn:microsoft.com/office/officeart/2016/7/layout/LinearArrowProcessNumbered"/>
    <dgm:cxn modelId="{0F3B3D71-9E69-464F-907B-9753EE459437}" type="presParOf" srcId="{DCB71D01-93EE-1E40-91E6-FE5622262077}" destId="{70D3E58A-2CF6-E342-9308-3599F6E12F04}" srcOrd="3" destOrd="0" presId="urn:microsoft.com/office/officeart/2016/7/layout/LinearArrowProcessNumbered"/>
    <dgm:cxn modelId="{DB1AC5DA-96BB-3846-87CF-B978C6164FB9}" type="presParOf" srcId="{486EE2C8-ED80-1642-AAC6-11F4C45547CE}" destId="{8502F1BA-4604-6443-8714-A0BD89A63281}" srcOrd="2" destOrd="0" presId="urn:microsoft.com/office/officeart/2016/7/layout/LinearArrowProcessNumbered"/>
    <dgm:cxn modelId="{B94B02C1-D2BF-B448-ACBF-A884FCD1EC8D}" type="presParOf" srcId="{389351C2-DF57-E844-98EA-B5C6962A5487}" destId="{EBE80ACB-ED47-1342-BA0C-D01B2DAD6EC2}" srcOrd="3" destOrd="0" presId="urn:microsoft.com/office/officeart/2016/7/layout/LinearArrowProcessNumbered"/>
    <dgm:cxn modelId="{98D509D6-45DE-8640-9350-9223150F9559}" type="presParOf" srcId="{389351C2-DF57-E844-98EA-B5C6962A5487}" destId="{357818A3-8702-A645-B598-F16B3EC37499}" srcOrd="4" destOrd="0" presId="urn:microsoft.com/office/officeart/2016/7/layout/LinearArrowProcessNumbered"/>
    <dgm:cxn modelId="{B963EF3E-C2EA-9247-9B3E-9EABFAC8ABB0}" type="presParOf" srcId="{357818A3-8702-A645-B598-F16B3EC37499}" destId="{4DC2EE09-3AFB-8446-9776-74B0354869DF}" srcOrd="0" destOrd="0" presId="urn:microsoft.com/office/officeart/2016/7/layout/LinearArrowProcessNumbered"/>
    <dgm:cxn modelId="{D2C79345-1174-F946-AD0C-21770A3AAE99}" type="presParOf" srcId="{357818A3-8702-A645-B598-F16B3EC37499}" destId="{22960EF8-D999-C742-A593-AA6067AAD4BA}" srcOrd="1" destOrd="0" presId="urn:microsoft.com/office/officeart/2016/7/layout/LinearArrowProcessNumbered"/>
    <dgm:cxn modelId="{63DCB81C-E637-F144-B767-F21F89543E27}" type="presParOf" srcId="{22960EF8-D999-C742-A593-AA6067AAD4BA}" destId="{197514CB-FB35-5B44-8849-B68042312214}" srcOrd="0" destOrd="0" presId="urn:microsoft.com/office/officeart/2016/7/layout/LinearArrowProcessNumbered"/>
    <dgm:cxn modelId="{8524B00D-9F43-624B-9D97-ECF9E52A66A8}" type="presParOf" srcId="{22960EF8-D999-C742-A593-AA6067AAD4BA}" destId="{92894C49-714C-764B-8D35-7FBBF020C57C}" srcOrd="1" destOrd="0" presId="urn:microsoft.com/office/officeart/2016/7/layout/LinearArrowProcessNumbered"/>
    <dgm:cxn modelId="{FF8FABEE-5912-4A4A-9510-02594D62A8F9}" type="presParOf" srcId="{22960EF8-D999-C742-A593-AA6067AAD4BA}" destId="{8097336A-AADE-D74F-AF5F-4690B2501F9B}" srcOrd="2" destOrd="0" presId="urn:microsoft.com/office/officeart/2016/7/layout/LinearArrowProcessNumbered"/>
    <dgm:cxn modelId="{FC60DE59-3520-CA47-85C2-B2F6592DB770}" type="presParOf" srcId="{22960EF8-D999-C742-A593-AA6067AAD4BA}" destId="{461689ED-20A6-0C43-B4E4-75A9992289F7}" srcOrd="3" destOrd="0" presId="urn:microsoft.com/office/officeart/2016/7/layout/LinearArrowProcessNumbered"/>
    <dgm:cxn modelId="{4EE2A319-7FF0-9649-8CC7-3C4EAB310CFF}" type="presParOf" srcId="{357818A3-8702-A645-B598-F16B3EC37499}" destId="{2E2C502F-FD30-6748-811D-F13203475C09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52B77-58B4-9C4B-A2E7-C8A166515189}">
      <dsp:nvSpPr>
        <dsp:cNvPr id="0" name=""/>
        <dsp:cNvSpPr/>
      </dsp:nvSpPr>
      <dsp:spPr>
        <a:xfrm>
          <a:off x="1301260" y="2573"/>
          <a:ext cx="5205043" cy="133318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92" tIns="338628" rIns="100992" bIns="338628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Download Terraform: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Visit the official Terraform download page.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Scroll to the Windows section and download the appropriate version (usually a .zip file) for your system.</a:t>
          </a:r>
        </a:p>
      </dsp:txBody>
      <dsp:txXfrm>
        <a:off x="1301260" y="2573"/>
        <a:ext cx="5205043" cy="1333180"/>
      </dsp:txXfrm>
    </dsp:sp>
    <dsp:sp modelId="{92EAB457-E39A-334F-96ED-E44D0970D25C}">
      <dsp:nvSpPr>
        <dsp:cNvPr id="0" name=""/>
        <dsp:cNvSpPr/>
      </dsp:nvSpPr>
      <dsp:spPr>
        <a:xfrm>
          <a:off x="0" y="2573"/>
          <a:ext cx="1301260" cy="13331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58" tIns="131689" rIns="68858" bIns="13168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Download</a:t>
          </a:r>
        </a:p>
      </dsp:txBody>
      <dsp:txXfrm>
        <a:off x="0" y="2573"/>
        <a:ext cx="1301260" cy="1333180"/>
      </dsp:txXfrm>
    </dsp:sp>
    <dsp:sp modelId="{B259AA3C-5557-3841-A1AE-6D4084E26F04}">
      <dsp:nvSpPr>
        <dsp:cNvPr id="0" name=""/>
        <dsp:cNvSpPr/>
      </dsp:nvSpPr>
      <dsp:spPr>
        <a:xfrm>
          <a:off x="1301260" y="1415744"/>
          <a:ext cx="5205043" cy="1333180"/>
        </a:xfrm>
        <a:prstGeom prst="rect">
          <a:avLst/>
        </a:prstGeom>
        <a:solidFill>
          <a:schemeClr val="accent5">
            <a:tint val="40000"/>
            <a:alpha val="90000"/>
            <a:hueOff val="2926865"/>
            <a:satOff val="9822"/>
            <a:lumOff val="1005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2926865"/>
              <a:satOff val="9822"/>
              <a:lumOff val="10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92" tIns="338628" rIns="100992" bIns="338628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Extract the Downloaded ZIP: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Once the download is complete, extract the .zip file to a folder on your system (e.g., C:\Terraform).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You should see a terraform.exe file inside the extracted folder.</a:t>
          </a:r>
        </a:p>
      </dsp:txBody>
      <dsp:txXfrm>
        <a:off x="1301260" y="1415744"/>
        <a:ext cx="5205043" cy="1333180"/>
      </dsp:txXfrm>
    </dsp:sp>
    <dsp:sp modelId="{4FB1E914-648E-CE45-9C05-935BF7CED436}">
      <dsp:nvSpPr>
        <dsp:cNvPr id="0" name=""/>
        <dsp:cNvSpPr/>
      </dsp:nvSpPr>
      <dsp:spPr>
        <a:xfrm>
          <a:off x="0" y="1415744"/>
          <a:ext cx="1301260" cy="1333180"/>
        </a:xfrm>
        <a:prstGeom prst="rect">
          <a:avLst/>
        </a:prstGeom>
        <a:solidFill>
          <a:schemeClr val="accent5">
            <a:hueOff val="2944118"/>
            <a:satOff val="9586"/>
            <a:lumOff val="3333"/>
            <a:alphaOff val="0"/>
          </a:schemeClr>
        </a:solidFill>
        <a:ln w="34925" cap="flat" cmpd="sng" algn="in">
          <a:solidFill>
            <a:schemeClr val="accent5">
              <a:hueOff val="2944118"/>
              <a:satOff val="9586"/>
              <a:lumOff val="33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58" tIns="131689" rIns="68858" bIns="13168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Extract</a:t>
          </a:r>
        </a:p>
      </dsp:txBody>
      <dsp:txXfrm>
        <a:off x="0" y="1415744"/>
        <a:ext cx="1301260" cy="1333180"/>
      </dsp:txXfrm>
    </dsp:sp>
    <dsp:sp modelId="{6944DFDC-7583-A54F-8EBA-008FF11CE9C0}">
      <dsp:nvSpPr>
        <dsp:cNvPr id="0" name=""/>
        <dsp:cNvSpPr/>
      </dsp:nvSpPr>
      <dsp:spPr>
        <a:xfrm>
          <a:off x="1301260" y="2828915"/>
          <a:ext cx="5205043" cy="1333180"/>
        </a:xfrm>
        <a:prstGeom prst="rect">
          <a:avLst/>
        </a:prstGeom>
        <a:solidFill>
          <a:schemeClr val="accent5">
            <a:tint val="40000"/>
            <a:alpha val="90000"/>
            <a:hueOff val="5853731"/>
            <a:satOff val="19645"/>
            <a:lumOff val="2009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5853731"/>
              <a:satOff val="19645"/>
              <a:lumOff val="20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92" tIns="338628" rIns="100992" bIns="338628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Add Terraform to the System PATH: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Open the Start Menu and search for “Environment Variables,” then select Edit the system environment variables.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In the System Properties window, click on Environment Variables.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Under System variables, find the Path variable and select Edit.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Click New and add the path to the folder where terraform.exe is located (e.g., C:\Terraform).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Click OK to close each window and apply the changes.</a:t>
          </a:r>
        </a:p>
      </dsp:txBody>
      <dsp:txXfrm>
        <a:off x="1301260" y="2828915"/>
        <a:ext cx="5205043" cy="1333180"/>
      </dsp:txXfrm>
    </dsp:sp>
    <dsp:sp modelId="{D0239CFA-CBEA-D246-AD06-0C0784A324DB}">
      <dsp:nvSpPr>
        <dsp:cNvPr id="0" name=""/>
        <dsp:cNvSpPr/>
      </dsp:nvSpPr>
      <dsp:spPr>
        <a:xfrm>
          <a:off x="0" y="2828915"/>
          <a:ext cx="1301260" cy="1333180"/>
        </a:xfrm>
        <a:prstGeom prst="rect">
          <a:avLst/>
        </a:prstGeom>
        <a:solidFill>
          <a:schemeClr val="accent5">
            <a:hueOff val="5888237"/>
            <a:satOff val="19172"/>
            <a:lumOff val="6667"/>
            <a:alphaOff val="0"/>
          </a:schemeClr>
        </a:solidFill>
        <a:ln w="34925" cap="flat" cmpd="sng" algn="in">
          <a:solidFill>
            <a:schemeClr val="accent5">
              <a:hueOff val="5888237"/>
              <a:satOff val="19172"/>
              <a:lumOff val="6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58" tIns="131689" rIns="68858" bIns="13168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Add</a:t>
          </a:r>
        </a:p>
      </dsp:txBody>
      <dsp:txXfrm>
        <a:off x="0" y="2828915"/>
        <a:ext cx="1301260" cy="1333180"/>
      </dsp:txXfrm>
    </dsp:sp>
    <dsp:sp modelId="{5D0A7423-75B8-9446-85C8-5C42EC614383}">
      <dsp:nvSpPr>
        <dsp:cNvPr id="0" name=""/>
        <dsp:cNvSpPr/>
      </dsp:nvSpPr>
      <dsp:spPr>
        <a:xfrm>
          <a:off x="1301260" y="4242086"/>
          <a:ext cx="5205043" cy="1333180"/>
        </a:xfrm>
        <a:prstGeom prst="rect">
          <a:avLst/>
        </a:prstGeom>
        <a:solidFill>
          <a:schemeClr val="accent5">
            <a:tint val="40000"/>
            <a:alpha val="90000"/>
            <a:hueOff val="8780596"/>
            <a:satOff val="29467"/>
            <a:lumOff val="3014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8780596"/>
              <a:satOff val="29467"/>
              <a:lumOff val="30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92" tIns="338628" rIns="100992" bIns="338628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Verify the Installation: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Open a new Command Prompt or PowerShell window.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Type the following command and press Enter: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terraform --version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If the installation was successful, you should see the installed version of Terraform displayed in the terminal.</a:t>
          </a:r>
        </a:p>
      </dsp:txBody>
      <dsp:txXfrm>
        <a:off x="1301260" y="4242086"/>
        <a:ext cx="5205043" cy="1333180"/>
      </dsp:txXfrm>
    </dsp:sp>
    <dsp:sp modelId="{B90C3CB1-9858-F845-820A-DA5725D786C9}">
      <dsp:nvSpPr>
        <dsp:cNvPr id="0" name=""/>
        <dsp:cNvSpPr/>
      </dsp:nvSpPr>
      <dsp:spPr>
        <a:xfrm>
          <a:off x="0" y="4242086"/>
          <a:ext cx="1301260" cy="1333180"/>
        </a:xfrm>
        <a:prstGeom prst="rect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58" tIns="131689" rIns="68858" bIns="13168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Verify</a:t>
          </a:r>
        </a:p>
      </dsp:txBody>
      <dsp:txXfrm>
        <a:off x="0" y="4242086"/>
        <a:ext cx="1301260" cy="1333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D4ECB-FB64-7D45-8BCC-09E67D325A9F}">
      <dsp:nvSpPr>
        <dsp:cNvPr id="0" name=""/>
        <dsp:cNvSpPr/>
      </dsp:nvSpPr>
      <dsp:spPr>
        <a:xfrm>
          <a:off x="1301260" y="1743"/>
          <a:ext cx="5205043" cy="178665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92" tIns="453810" rIns="100992" bIns="45381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Open Terminal: Press Command + Space, type "Terminal," and hit Enter.</a:t>
          </a:r>
        </a:p>
      </dsp:txBody>
      <dsp:txXfrm>
        <a:off x="1301260" y="1743"/>
        <a:ext cx="5205043" cy="1786651"/>
      </dsp:txXfrm>
    </dsp:sp>
    <dsp:sp modelId="{FCAA40CF-F01F-F747-849A-34D006DF4B2F}">
      <dsp:nvSpPr>
        <dsp:cNvPr id="0" name=""/>
        <dsp:cNvSpPr/>
      </dsp:nvSpPr>
      <dsp:spPr>
        <a:xfrm>
          <a:off x="0" y="1743"/>
          <a:ext cx="1301260" cy="178665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58" tIns="176482" rIns="68858" bIns="17648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Open</a:t>
          </a:r>
        </a:p>
      </dsp:txBody>
      <dsp:txXfrm>
        <a:off x="0" y="1743"/>
        <a:ext cx="1301260" cy="1786651"/>
      </dsp:txXfrm>
    </dsp:sp>
    <dsp:sp modelId="{7BB41575-4599-3348-A956-55708EEA68D0}">
      <dsp:nvSpPr>
        <dsp:cNvPr id="0" name=""/>
        <dsp:cNvSpPr/>
      </dsp:nvSpPr>
      <dsp:spPr>
        <a:xfrm>
          <a:off x="1301260" y="1895594"/>
          <a:ext cx="5205043" cy="1786651"/>
        </a:xfrm>
        <a:prstGeom prst="rect">
          <a:avLst/>
        </a:prstGeom>
        <a:solidFill>
          <a:schemeClr val="accent2">
            <a:tint val="40000"/>
            <a:alpha val="90000"/>
            <a:hueOff val="-17911"/>
            <a:satOff val="-27334"/>
            <a:lumOff val="-2823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17911"/>
              <a:satOff val="-27334"/>
              <a:lumOff val="-28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92" tIns="453810" rIns="100992" bIns="45381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Run the following command to install Terraform using Homebrew: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brew tap </a:t>
          </a:r>
          <a:r>
            <a:rPr lang="en-US" sz="1400" kern="1200" dirty="0" err="1">
              <a:latin typeface="Consolas" panose="020B0609020204030204" pitchFamily="49" charset="0"/>
              <a:cs typeface="Consolas" panose="020B0609020204030204" pitchFamily="49" charset="0"/>
            </a:rPr>
            <a:t>hashicorp</a:t>
          </a: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/tap brew install </a:t>
          </a:r>
          <a:r>
            <a:rPr lang="en-US" sz="1400" kern="1200" dirty="0" err="1">
              <a:latin typeface="Consolas" panose="020B0609020204030204" pitchFamily="49" charset="0"/>
              <a:cs typeface="Consolas" panose="020B0609020204030204" pitchFamily="49" charset="0"/>
            </a:rPr>
            <a:t>hashicorp</a:t>
          </a: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/tap/terraform </a:t>
          </a:r>
        </a:p>
      </dsp:txBody>
      <dsp:txXfrm>
        <a:off x="1301260" y="1895594"/>
        <a:ext cx="5205043" cy="1786651"/>
      </dsp:txXfrm>
    </dsp:sp>
    <dsp:sp modelId="{38963294-A517-D047-9766-0A63D92077E3}">
      <dsp:nvSpPr>
        <dsp:cNvPr id="0" name=""/>
        <dsp:cNvSpPr/>
      </dsp:nvSpPr>
      <dsp:spPr>
        <a:xfrm>
          <a:off x="0" y="1895594"/>
          <a:ext cx="1301260" cy="1786651"/>
        </a:xfrm>
        <a:prstGeom prst="rect">
          <a:avLst/>
        </a:prstGeom>
        <a:solidFill>
          <a:schemeClr val="accent2">
            <a:hueOff val="-82826"/>
            <a:satOff val="-27168"/>
            <a:lumOff val="-9901"/>
            <a:alphaOff val="0"/>
          </a:schemeClr>
        </a:solidFill>
        <a:ln w="34925" cap="flat" cmpd="sng" algn="in">
          <a:solidFill>
            <a:schemeClr val="accent2">
              <a:hueOff val="-82826"/>
              <a:satOff val="-27168"/>
              <a:lumOff val="-99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58" tIns="176482" rIns="68858" bIns="17648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Install</a:t>
          </a:r>
        </a:p>
      </dsp:txBody>
      <dsp:txXfrm>
        <a:off x="0" y="1895594"/>
        <a:ext cx="1301260" cy="1786651"/>
      </dsp:txXfrm>
    </dsp:sp>
    <dsp:sp modelId="{165785A2-7E3C-BB43-9519-A90D6DB9E045}">
      <dsp:nvSpPr>
        <dsp:cNvPr id="0" name=""/>
        <dsp:cNvSpPr/>
      </dsp:nvSpPr>
      <dsp:spPr>
        <a:xfrm>
          <a:off x="1301260" y="3789445"/>
          <a:ext cx="5205043" cy="1786651"/>
        </a:xfrm>
        <a:prstGeom prst="rect">
          <a:avLst/>
        </a:prstGeom>
        <a:solidFill>
          <a:schemeClr val="accent2">
            <a:tint val="40000"/>
            <a:alpha val="90000"/>
            <a:hueOff val="-35823"/>
            <a:satOff val="-54667"/>
            <a:lumOff val="-564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35823"/>
              <a:satOff val="-54667"/>
              <a:lumOff val="-5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92" tIns="453810" rIns="100992" bIns="45381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After installation, check that Terraform is installed correctly by running: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terraform --version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You should see the version number of the installed Terraform.</a:t>
          </a:r>
        </a:p>
      </dsp:txBody>
      <dsp:txXfrm>
        <a:off x="1301260" y="3789445"/>
        <a:ext cx="5205043" cy="1786651"/>
      </dsp:txXfrm>
    </dsp:sp>
    <dsp:sp modelId="{C0971FF8-82B0-A045-8696-A5E8E248DCD1}">
      <dsp:nvSpPr>
        <dsp:cNvPr id="0" name=""/>
        <dsp:cNvSpPr/>
      </dsp:nvSpPr>
      <dsp:spPr>
        <a:xfrm>
          <a:off x="0" y="3789445"/>
          <a:ext cx="1301260" cy="1786651"/>
        </a:xfrm>
        <a:prstGeom prst="rect">
          <a:avLst/>
        </a:prstGeom>
        <a:solidFill>
          <a:schemeClr val="accent2">
            <a:hueOff val="-165653"/>
            <a:satOff val="-54335"/>
            <a:lumOff val="-19803"/>
            <a:alphaOff val="0"/>
          </a:schemeClr>
        </a:solidFill>
        <a:ln w="34925" cap="flat" cmpd="sng" algn="in">
          <a:solidFill>
            <a:schemeClr val="accent2">
              <a:hueOff val="-165653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58" tIns="176482" rIns="68858" bIns="17648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Verify</a:t>
          </a:r>
        </a:p>
      </dsp:txBody>
      <dsp:txXfrm>
        <a:off x="0" y="3789445"/>
        <a:ext cx="1301260" cy="17866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0ED8C-5904-6C4E-A926-8C021762E236}">
      <dsp:nvSpPr>
        <dsp:cNvPr id="0" name=""/>
        <dsp:cNvSpPr/>
      </dsp:nvSpPr>
      <dsp:spPr>
        <a:xfrm>
          <a:off x="1301260" y="2573"/>
          <a:ext cx="5205043" cy="13331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92" tIns="338628" rIns="100992" bIns="33862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Visit the Terraform download page.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Download the appropriate .zip file for macOS.</a:t>
          </a:r>
        </a:p>
      </dsp:txBody>
      <dsp:txXfrm>
        <a:off x="1301260" y="2573"/>
        <a:ext cx="5205043" cy="1333180"/>
      </dsp:txXfrm>
    </dsp:sp>
    <dsp:sp modelId="{BA2F6CF3-8B3F-8A46-9EF0-70B33E53508D}">
      <dsp:nvSpPr>
        <dsp:cNvPr id="0" name=""/>
        <dsp:cNvSpPr/>
      </dsp:nvSpPr>
      <dsp:spPr>
        <a:xfrm>
          <a:off x="0" y="2573"/>
          <a:ext cx="1301260" cy="13331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58" tIns="131689" rIns="68858" bIns="13168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Download</a:t>
          </a:r>
        </a:p>
      </dsp:txBody>
      <dsp:txXfrm>
        <a:off x="0" y="2573"/>
        <a:ext cx="1301260" cy="1333180"/>
      </dsp:txXfrm>
    </dsp:sp>
    <dsp:sp modelId="{A02BAD33-14E7-2046-9CC0-93A4A6558C9B}">
      <dsp:nvSpPr>
        <dsp:cNvPr id="0" name=""/>
        <dsp:cNvSpPr/>
      </dsp:nvSpPr>
      <dsp:spPr>
        <a:xfrm>
          <a:off x="1301260" y="1415744"/>
          <a:ext cx="5205043" cy="1333180"/>
        </a:xfrm>
        <a:prstGeom prst="rect">
          <a:avLst/>
        </a:prstGeom>
        <a:solidFill>
          <a:schemeClr val="accent2">
            <a:tint val="40000"/>
            <a:alpha val="90000"/>
            <a:hueOff val="-11941"/>
            <a:satOff val="-18222"/>
            <a:lumOff val="-1882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11941"/>
              <a:satOff val="-18222"/>
              <a:lumOff val="-1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92" tIns="338628" rIns="100992" bIns="33862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Locate the downloaded file in your Downloads folder.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Double-click the .zip file to extract it, or use the command: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onsolas" panose="020B0609020204030204" pitchFamily="49" charset="0"/>
              <a:cs typeface="Consolas" panose="020B0609020204030204" pitchFamily="49" charset="0"/>
            </a:rPr>
            <a:t>unzip /Downloads/terraform_&lt;VERSION&gt;_darwin_amd64.zip -d ~/terraform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Replace &lt;VERSION&gt; with the downloaded version number, if necessary.</a:t>
          </a:r>
        </a:p>
      </dsp:txBody>
      <dsp:txXfrm>
        <a:off x="1301260" y="1415744"/>
        <a:ext cx="5205043" cy="1333180"/>
      </dsp:txXfrm>
    </dsp:sp>
    <dsp:sp modelId="{4692BFF0-0567-B742-9928-FD98E94D1A5F}">
      <dsp:nvSpPr>
        <dsp:cNvPr id="0" name=""/>
        <dsp:cNvSpPr/>
      </dsp:nvSpPr>
      <dsp:spPr>
        <a:xfrm>
          <a:off x="0" y="1415744"/>
          <a:ext cx="1301260" cy="1333180"/>
        </a:xfrm>
        <a:prstGeom prst="rect">
          <a:avLst/>
        </a:prstGeom>
        <a:solidFill>
          <a:schemeClr val="accent2">
            <a:hueOff val="-55218"/>
            <a:satOff val="-18112"/>
            <a:lumOff val="-6601"/>
            <a:alphaOff val="0"/>
          </a:schemeClr>
        </a:solidFill>
        <a:ln w="34925" cap="flat" cmpd="sng" algn="in">
          <a:solidFill>
            <a:schemeClr val="accent2">
              <a:hueOff val="-55218"/>
              <a:satOff val="-18112"/>
              <a:lumOff val="-66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58" tIns="131689" rIns="68858" bIns="13168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Extract</a:t>
          </a:r>
        </a:p>
      </dsp:txBody>
      <dsp:txXfrm>
        <a:off x="0" y="1415744"/>
        <a:ext cx="1301260" cy="1333180"/>
      </dsp:txXfrm>
    </dsp:sp>
    <dsp:sp modelId="{650827AD-5C1B-B040-9193-AEF8DE7EDDA0}">
      <dsp:nvSpPr>
        <dsp:cNvPr id="0" name=""/>
        <dsp:cNvSpPr/>
      </dsp:nvSpPr>
      <dsp:spPr>
        <a:xfrm>
          <a:off x="1301260" y="2828915"/>
          <a:ext cx="5205043" cy="1333180"/>
        </a:xfrm>
        <a:prstGeom prst="rect">
          <a:avLst/>
        </a:prstGeom>
        <a:solidFill>
          <a:schemeClr val="accent2">
            <a:tint val="40000"/>
            <a:alpha val="90000"/>
            <a:hueOff val="-23882"/>
            <a:satOff val="-36445"/>
            <a:lumOff val="-3764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23882"/>
              <a:satOff val="-36445"/>
              <a:lumOff val="-37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92" tIns="338628" rIns="100992" bIns="33862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Move the Terraform binary to /</a:t>
          </a:r>
          <a:r>
            <a:rPr lang="en-US" sz="1100" kern="1200" dirty="0" err="1"/>
            <a:t>usr</a:t>
          </a:r>
          <a:r>
            <a:rPr lang="en-US" sz="1100" kern="1200" dirty="0"/>
            <a:t>/local/bin so it’s accessible from the command line: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latin typeface="Consolas" panose="020B0609020204030204" pitchFamily="49" charset="0"/>
              <a:cs typeface="Consolas" panose="020B0609020204030204" pitchFamily="49" charset="0"/>
            </a:rPr>
            <a:t>sudo</a:t>
          </a:r>
          <a:r>
            <a:rPr lang="en-US" sz="1100" kern="1200" dirty="0">
              <a:latin typeface="Consolas" panose="020B0609020204030204" pitchFamily="49" charset="0"/>
              <a:cs typeface="Consolas" panose="020B0609020204030204" pitchFamily="49" charset="0"/>
            </a:rPr>
            <a:t> mv ~/terraform/terraform /</a:t>
          </a:r>
          <a:r>
            <a:rPr lang="en-US" sz="1100" kern="1200" dirty="0" err="1">
              <a:latin typeface="Consolas" panose="020B0609020204030204" pitchFamily="49" charset="0"/>
              <a:cs typeface="Consolas" panose="020B0609020204030204" pitchFamily="49" charset="0"/>
            </a:rPr>
            <a:t>usr</a:t>
          </a:r>
          <a:r>
            <a:rPr lang="en-US" sz="1100" kern="1200" dirty="0">
              <a:latin typeface="Consolas" panose="020B0609020204030204" pitchFamily="49" charset="0"/>
              <a:cs typeface="Consolas" panose="020B0609020204030204" pitchFamily="49" charset="0"/>
            </a:rPr>
            <a:t>/local/bin/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You may be prompted to enter your password to complete this command.</a:t>
          </a:r>
        </a:p>
      </dsp:txBody>
      <dsp:txXfrm>
        <a:off x="1301260" y="2828915"/>
        <a:ext cx="5205043" cy="1333180"/>
      </dsp:txXfrm>
    </dsp:sp>
    <dsp:sp modelId="{002EBC43-F29B-E848-B2F6-F41E15978E1C}">
      <dsp:nvSpPr>
        <dsp:cNvPr id="0" name=""/>
        <dsp:cNvSpPr/>
      </dsp:nvSpPr>
      <dsp:spPr>
        <a:xfrm>
          <a:off x="0" y="2828915"/>
          <a:ext cx="1301260" cy="1333180"/>
        </a:xfrm>
        <a:prstGeom prst="rect">
          <a:avLst/>
        </a:prstGeom>
        <a:solidFill>
          <a:schemeClr val="accent2">
            <a:hueOff val="-110435"/>
            <a:satOff val="-36223"/>
            <a:lumOff val="-13202"/>
            <a:alphaOff val="0"/>
          </a:schemeClr>
        </a:solidFill>
        <a:ln w="34925" cap="flat" cmpd="sng" algn="in">
          <a:solidFill>
            <a:schemeClr val="accent2">
              <a:hueOff val="-110435"/>
              <a:satOff val="-36223"/>
              <a:lumOff val="-132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58" tIns="131689" rIns="68858" bIns="13168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Move</a:t>
          </a:r>
        </a:p>
      </dsp:txBody>
      <dsp:txXfrm>
        <a:off x="0" y="2828915"/>
        <a:ext cx="1301260" cy="1333180"/>
      </dsp:txXfrm>
    </dsp:sp>
    <dsp:sp modelId="{EC451FDE-EF86-4F40-B645-88D42E9393C5}">
      <dsp:nvSpPr>
        <dsp:cNvPr id="0" name=""/>
        <dsp:cNvSpPr/>
      </dsp:nvSpPr>
      <dsp:spPr>
        <a:xfrm>
          <a:off x="1301260" y="4242086"/>
          <a:ext cx="5205043" cy="1333180"/>
        </a:xfrm>
        <a:prstGeom prst="rect">
          <a:avLst/>
        </a:prstGeom>
        <a:solidFill>
          <a:schemeClr val="accent2">
            <a:tint val="40000"/>
            <a:alpha val="90000"/>
            <a:hueOff val="-35823"/>
            <a:satOff val="-54667"/>
            <a:lumOff val="-564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35823"/>
              <a:satOff val="-54667"/>
              <a:lumOff val="-5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92" tIns="338628" rIns="100992" bIns="33862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Run the following command to confirm that Terraform is installed and accessible: </a:t>
          </a:r>
          <a:r>
            <a:rPr lang="en-US" sz="1100" kern="1200" dirty="0">
              <a:latin typeface="Consolas" panose="020B0609020204030204" pitchFamily="49" charset="0"/>
              <a:cs typeface="Consolas" panose="020B0609020204030204" pitchFamily="49" charset="0"/>
            </a:rPr>
            <a:t>terraform --version</a:t>
          </a:r>
        </a:p>
      </dsp:txBody>
      <dsp:txXfrm>
        <a:off x="1301260" y="4242086"/>
        <a:ext cx="5205043" cy="1333180"/>
      </dsp:txXfrm>
    </dsp:sp>
    <dsp:sp modelId="{391F9CF0-BA21-8F47-9B78-6785C774A44A}">
      <dsp:nvSpPr>
        <dsp:cNvPr id="0" name=""/>
        <dsp:cNvSpPr/>
      </dsp:nvSpPr>
      <dsp:spPr>
        <a:xfrm>
          <a:off x="0" y="4242086"/>
          <a:ext cx="1301260" cy="1333180"/>
        </a:xfrm>
        <a:prstGeom prst="rect">
          <a:avLst/>
        </a:prstGeom>
        <a:solidFill>
          <a:schemeClr val="accent2">
            <a:hueOff val="-165653"/>
            <a:satOff val="-54335"/>
            <a:lumOff val="-19803"/>
            <a:alphaOff val="0"/>
          </a:schemeClr>
        </a:solidFill>
        <a:ln w="34925" cap="flat" cmpd="sng" algn="in">
          <a:solidFill>
            <a:schemeClr val="accent2">
              <a:hueOff val="-165653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58" tIns="131689" rIns="68858" bIns="13168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Verify</a:t>
          </a:r>
        </a:p>
      </dsp:txBody>
      <dsp:txXfrm>
        <a:off x="0" y="4242086"/>
        <a:ext cx="1301260" cy="13331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FB090-1F36-CA45-938D-C6D8CFA4AD0C}">
      <dsp:nvSpPr>
        <dsp:cNvPr id="0" name=""/>
        <dsp:cNvSpPr/>
      </dsp:nvSpPr>
      <dsp:spPr>
        <a:xfrm>
          <a:off x="0" y="2937523"/>
          <a:ext cx="2726266" cy="6426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3892" tIns="163576" rIns="193892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Verify</a:t>
          </a:r>
        </a:p>
      </dsp:txBody>
      <dsp:txXfrm>
        <a:off x="0" y="2937523"/>
        <a:ext cx="2726266" cy="642658"/>
      </dsp:txXfrm>
    </dsp:sp>
    <dsp:sp modelId="{57E73B7C-37D7-2E4C-9A12-C1E202590101}">
      <dsp:nvSpPr>
        <dsp:cNvPr id="0" name=""/>
        <dsp:cNvSpPr/>
      </dsp:nvSpPr>
      <dsp:spPr>
        <a:xfrm>
          <a:off x="2726266" y="2937523"/>
          <a:ext cx="8178799" cy="64265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905" tIns="139700" rIns="165905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Run the following command to verify that Terraform is installed and accessible: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onsolas" panose="020B0609020204030204" pitchFamily="49" charset="0"/>
              <a:cs typeface="Consolas" panose="020B0609020204030204" pitchFamily="49" charset="0"/>
            </a:rPr>
            <a:t>terraform --version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If the installation was successful, you should see the Terraform version displayed.</a:t>
          </a:r>
        </a:p>
      </dsp:txBody>
      <dsp:txXfrm>
        <a:off x="2726266" y="2937523"/>
        <a:ext cx="8178799" cy="642658"/>
      </dsp:txXfrm>
    </dsp:sp>
    <dsp:sp modelId="{4B51B68D-DCE5-C44E-9606-F21363BB3703}">
      <dsp:nvSpPr>
        <dsp:cNvPr id="0" name=""/>
        <dsp:cNvSpPr/>
      </dsp:nvSpPr>
      <dsp:spPr>
        <a:xfrm rot="10800000">
          <a:off x="0" y="1958755"/>
          <a:ext cx="2726266" cy="98840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3892" tIns="163576" rIns="193892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Move</a:t>
          </a:r>
        </a:p>
      </dsp:txBody>
      <dsp:txXfrm rot="-10800000">
        <a:off x="0" y="1958755"/>
        <a:ext cx="2726266" cy="642465"/>
      </dsp:txXfrm>
    </dsp:sp>
    <dsp:sp modelId="{56139284-D975-7740-9B9E-E3BB130FAF37}">
      <dsp:nvSpPr>
        <dsp:cNvPr id="0" name=""/>
        <dsp:cNvSpPr/>
      </dsp:nvSpPr>
      <dsp:spPr>
        <a:xfrm>
          <a:off x="2726266" y="1958755"/>
          <a:ext cx="8178799" cy="64246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905" tIns="139700" rIns="165905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Move the terraform binary to /</a:t>
          </a:r>
          <a:r>
            <a:rPr lang="en-US" sz="1100" kern="1200" dirty="0" err="1"/>
            <a:t>usr</a:t>
          </a:r>
          <a:r>
            <a:rPr lang="en-US" sz="1100" kern="1200" dirty="0"/>
            <a:t>/local/bin so it’s available system-wide: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latin typeface="Consolas" panose="020B0609020204030204" pitchFamily="49" charset="0"/>
              <a:cs typeface="Consolas" panose="020B0609020204030204" pitchFamily="49" charset="0"/>
            </a:rPr>
            <a:t>sudo</a:t>
          </a:r>
          <a:r>
            <a:rPr lang="en-US" sz="1100" kern="1200" dirty="0">
              <a:latin typeface="Consolas" panose="020B0609020204030204" pitchFamily="49" charset="0"/>
              <a:cs typeface="Consolas" panose="020B0609020204030204" pitchFamily="49" charset="0"/>
            </a:rPr>
            <a:t> mv terraform /</a:t>
          </a:r>
          <a:r>
            <a:rPr lang="en-US" sz="1100" kern="1200" dirty="0" err="1">
              <a:latin typeface="Consolas" panose="020B0609020204030204" pitchFamily="49" charset="0"/>
              <a:cs typeface="Consolas" panose="020B0609020204030204" pitchFamily="49" charset="0"/>
            </a:rPr>
            <a:t>usr</a:t>
          </a:r>
          <a:r>
            <a:rPr lang="en-US" sz="1100" kern="1200" dirty="0">
              <a:latin typeface="Consolas" panose="020B0609020204030204" pitchFamily="49" charset="0"/>
              <a:cs typeface="Consolas" panose="020B0609020204030204" pitchFamily="49" charset="0"/>
            </a:rPr>
            <a:t>/local/bin/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You may be prompted to enter your password to complete this command.</a:t>
          </a:r>
        </a:p>
      </dsp:txBody>
      <dsp:txXfrm>
        <a:off x="2726266" y="1958755"/>
        <a:ext cx="8178799" cy="642465"/>
      </dsp:txXfrm>
    </dsp:sp>
    <dsp:sp modelId="{F752024A-E760-6148-BD85-555B3399ACAE}">
      <dsp:nvSpPr>
        <dsp:cNvPr id="0" name=""/>
        <dsp:cNvSpPr/>
      </dsp:nvSpPr>
      <dsp:spPr>
        <a:xfrm rot="10800000">
          <a:off x="0" y="979986"/>
          <a:ext cx="2726266" cy="98840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3892" tIns="163576" rIns="193892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Extract</a:t>
          </a:r>
        </a:p>
      </dsp:txBody>
      <dsp:txXfrm rot="-10800000">
        <a:off x="0" y="979986"/>
        <a:ext cx="2726266" cy="642465"/>
      </dsp:txXfrm>
    </dsp:sp>
    <dsp:sp modelId="{10DCE3CC-C6A3-9A48-9D01-9978C87F4158}">
      <dsp:nvSpPr>
        <dsp:cNvPr id="0" name=""/>
        <dsp:cNvSpPr/>
      </dsp:nvSpPr>
      <dsp:spPr>
        <a:xfrm>
          <a:off x="2726266" y="979986"/>
          <a:ext cx="8178799" cy="64246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905" tIns="139700" rIns="165905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Extract the downloaded ZIP file using the unzip command: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onsolas" panose="020B0609020204030204" pitchFamily="49" charset="0"/>
              <a:cs typeface="Consolas" panose="020B0609020204030204" pitchFamily="49" charset="0"/>
            </a:rPr>
            <a:t>unzip terraform_&lt;VERSION&gt;_</a:t>
          </a:r>
          <a:r>
            <a:rPr lang="en-US" sz="1100" kern="1200" dirty="0" err="1">
              <a:latin typeface="Consolas" panose="020B0609020204030204" pitchFamily="49" charset="0"/>
              <a:cs typeface="Consolas" panose="020B0609020204030204" pitchFamily="49" charset="0"/>
            </a:rPr>
            <a:t>linux</a:t>
          </a:r>
          <a:r>
            <a:rPr lang="en-US" sz="1100" kern="1200" dirty="0">
              <a:latin typeface="Consolas" panose="020B0609020204030204" pitchFamily="49" charset="0"/>
              <a:cs typeface="Consolas" panose="020B0609020204030204" pitchFamily="49" charset="0"/>
            </a:rPr>
            <a:t>_&lt;ARCH&gt;.zip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You should now have a terraform binary file in your current directory.</a:t>
          </a:r>
        </a:p>
      </dsp:txBody>
      <dsp:txXfrm>
        <a:off x="2726266" y="979986"/>
        <a:ext cx="8178799" cy="642465"/>
      </dsp:txXfrm>
    </dsp:sp>
    <dsp:sp modelId="{1008BA6D-0073-2740-8809-378C717AA748}">
      <dsp:nvSpPr>
        <dsp:cNvPr id="0" name=""/>
        <dsp:cNvSpPr/>
      </dsp:nvSpPr>
      <dsp:spPr>
        <a:xfrm rot="10800000">
          <a:off x="0" y="1217"/>
          <a:ext cx="2726266" cy="98840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3892" tIns="163576" rIns="193892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Download</a:t>
          </a:r>
        </a:p>
      </dsp:txBody>
      <dsp:txXfrm rot="-10800000">
        <a:off x="0" y="1217"/>
        <a:ext cx="2726266" cy="642465"/>
      </dsp:txXfrm>
    </dsp:sp>
    <dsp:sp modelId="{9F20CE5A-CDE1-B24C-A25F-9766FCBF7E86}">
      <dsp:nvSpPr>
        <dsp:cNvPr id="0" name=""/>
        <dsp:cNvSpPr/>
      </dsp:nvSpPr>
      <dsp:spPr>
        <a:xfrm>
          <a:off x="2726266" y="1217"/>
          <a:ext cx="8178799" cy="64246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905" tIns="139700" rIns="165905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Visit the Terraform download page and copy the link for the appropriate Linux version.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Download the Terraform ZIP file using </a:t>
          </a:r>
          <a:r>
            <a:rPr lang="en-US" sz="1100" kern="1200" dirty="0" err="1"/>
            <a:t>wget</a:t>
          </a:r>
          <a:r>
            <a:rPr lang="en-US" sz="1100" kern="1200" dirty="0"/>
            <a:t> or curl.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latin typeface="Consolas" panose="020B0609020204030204" pitchFamily="49" charset="0"/>
              <a:cs typeface="Consolas" panose="020B0609020204030204" pitchFamily="49" charset="0"/>
            </a:rPr>
            <a:t>wget</a:t>
          </a:r>
          <a:r>
            <a:rPr lang="en-US" sz="1100" kern="1200" dirty="0">
              <a:latin typeface="Consolas" panose="020B0609020204030204" pitchFamily="49" charset="0"/>
              <a:cs typeface="Consolas" panose="020B0609020204030204" pitchFamily="49" charset="0"/>
            </a:rPr>
            <a:t> https://</a:t>
          </a:r>
          <a:r>
            <a:rPr lang="en-US" sz="1100" kern="1200" dirty="0" err="1">
              <a:latin typeface="Consolas" panose="020B0609020204030204" pitchFamily="49" charset="0"/>
              <a:cs typeface="Consolas" panose="020B0609020204030204" pitchFamily="49" charset="0"/>
            </a:rPr>
            <a:t>releases.hashicorp.com</a:t>
          </a:r>
          <a:r>
            <a:rPr lang="en-US" sz="1100" kern="1200" dirty="0">
              <a:latin typeface="Consolas" panose="020B0609020204030204" pitchFamily="49" charset="0"/>
              <a:cs typeface="Consolas" panose="020B0609020204030204" pitchFamily="49" charset="0"/>
            </a:rPr>
            <a:t>/terraform/&lt;VERSION&gt;/terraform_&lt;VERSION&gt;_</a:t>
          </a:r>
          <a:r>
            <a:rPr lang="en-US" sz="1100" kern="1200" dirty="0" err="1">
              <a:latin typeface="Consolas" panose="020B0609020204030204" pitchFamily="49" charset="0"/>
              <a:cs typeface="Consolas" panose="020B0609020204030204" pitchFamily="49" charset="0"/>
            </a:rPr>
            <a:t>linux</a:t>
          </a:r>
          <a:r>
            <a:rPr lang="en-US" sz="1100" kern="1200" dirty="0">
              <a:latin typeface="Consolas" panose="020B0609020204030204" pitchFamily="49" charset="0"/>
              <a:cs typeface="Consolas" panose="020B0609020204030204" pitchFamily="49" charset="0"/>
            </a:rPr>
            <a:t>_&lt;ARCH&gt;.zip </a:t>
          </a:r>
          <a:endParaRPr lang="en-US" sz="1100" kern="1200" dirty="0"/>
        </a:p>
      </dsp:txBody>
      <dsp:txXfrm>
        <a:off x="2726266" y="1217"/>
        <a:ext cx="8178799" cy="6424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270A0-EDE8-A248-866C-53B36409DB22}">
      <dsp:nvSpPr>
        <dsp:cNvPr id="0" name=""/>
        <dsp:cNvSpPr/>
      </dsp:nvSpPr>
      <dsp:spPr>
        <a:xfrm>
          <a:off x="3000" y="49200"/>
          <a:ext cx="2925365" cy="518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IDE Setup:</a:t>
          </a:r>
          <a:endParaRPr lang="en-US" sz="1800" kern="1200"/>
        </a:p>
      </dsp:txBody>
      <dsp:txXfrm>
        <a:off x="3000" y="49200"/>
        <a:ext cx="2925365" cy="518400"/>
      </dsp:txXfrm>
    </dsp:sp>
    <dsp:sp modelId="{D0D08B92-8289-5548-BF22-BB37E721D533}">
      <dsp:nvSpPr>
        <dsp:cNvPr id="0" name=""/>
        <dsp:cNvSpPr/>
      </dsp:nvSpPr>
      <dsp:spPr>
        <a:xfrm>
          <a:off x="3000" y="567600"/>
          <a:ext cx="2925365" cy="29645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1" kern="1200" baseline="0" dirty="0"/>
            <a:t>IDEs like Visual Studio Code or IntelliJ IDEA work great with Terraform.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1" kern="1200" baseline="0" dirty="0"/>
            <a:t>Install the Terraform extension for their editor.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1" kern="1200" baseline="0"/>
            <a:t>VS Code Example:</a:t>
          </a:r>
          <a:endParaRPr lang="en-US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/>
            <a:t>Go to Extensions (Ctrl+Shift+X).</a:t>
          </a:r>
          <a:endParaRPr lang="en-US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/>
            <a:t>Search for “Terraform” and install the HashiCorp extension.</a:t>
          </a:r>
          <a:endParaRPr lang="en-US" sz="1800" kern="1200"/>
        </a:p>
      </dsp:txBody>
      <dsp:txXfrm>
        <a:off x="3000" y="567600"/>
        <a:ext cx="2925365" cy="2964599"/>
      </dsp:txXfrm>
    </dsp:sp>
    <dsp:sp modelId="{C95170DC-77DD-DB4D-8148-3C440A847C92}">
      <dsp:nvSpPr>
        <dsp:cNvPr id="0" name=""/>
        <dsp:cNvSpPr/>
      </dsp:nvSpPr>
      <dsp:spPr>
        <a:xfrm>
          <a:off x="3337917" y="49200"/>
          <a:ext cx="2925365" cy="518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Initializing the Workspace:</a:t>
          </a:r>
          <a:endParaRPr lang="en-US" sz="1800" kern="1200"/>
        </a:p>
      </dsp:txBody>
      <dsp:txXfrm>
        <a:off x="3337917" y="49200"/>
        <a:ext cx="2925365" cy="518400"/>
      </dsp:txXfrm>
    </dsp:sp>
    <dsp:sp modelId="{98DF73D8-AB70-6E41-9458-E14B95A9EFB0}">
      <dsp:nvSpPr>
        <dsp:cNvPr id="0" name=""/>
        <dsp:cNvSpPr/>
      </dsp:nvSpPr>
      <dsp:spPr>
        <a:xfrm>
          <a:off x="3337917" y="567600"/>
          <a:ext cx="2925365" cy="29645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1" kern="1200" baseline="0" dirty="0"/>
            <a:t>It is essential to create a directory for Terraform projects.</a:t>
          </a:r>
          <a:endParaRPr lang="en-US" sz="1800" kern="1200" dirty="0"/>
        </a:p>
      </dsp:txBody>
      <dsp:txXfrm>
        <a:off x="3337917" y="567600"/>
        <a:ext cx="2925365" cy="2964599"/>
      </dsp:txXfrm>
    </dsp:sp>
    <dsp:sp modelId="{6A59549C-D2B8-7A4D-81F5-FE691976F764}">
      <dsp:nvSpPr>
        <dsp:cNvPr id="0" name=""/>
        <dsp:cNvSpPr/>
      </dsp:nvSpPr>
      <dsp:spPr>
        <a:xfrm>
          <a:off x="6672833" y="49200"/>
          <a:ext cx="2925365" cy="5184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baseline="0"/>
            <a:t>terraform init</a:t>
          </a:r>
          <a:endParaRPr lang="en-US" sz="1800" kern="1200"/>
        </a:p>
      </dsp:txBody>
      <dsp:txXfrm>
        <a:off x="6672833" y="49200"/>
        <a:ext cx="2925365" cy="518400"/>
      </dsp:txXfrm>
    </dsp:sp>
    <dsp:sp modelId="{E86BD26C-1B54-0047-A752-D1BFFB946156}">
      <dsp:nvSpPr>
        <dsp:cNvPr id="0" name=""/>
        <dsp:cNvSpPr/>
      </dsp:nvSpPr>
      <dsp:spPr>
        <a:xfrm>
          <a:off x="6672833" y="567600"/>
          <a:ext cx="2925365" cy="29645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1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terraform init </a:t>
          </a:r>
          <a:r>
            <a:rPr lang="en-US" sz="1800" i="1" kern="1200" baseline="0" dirty="0"/>
            <a:t>is the first command to run in any Terraform project, as it downloads provider plugins and initializes the project’s backend.</a:t>
          </a:r>
          <a:endParaRPr lang="en-US" sz="1800" kern="1200" dirty="0"/>
        </a:p>
      </dsp:txBody>
      <dsp:txXfrm>
        <a:off x="6672833" y="567600"/>
        <a:ext cx="2925365" cy="29645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061AD-F583-3748-840E-133D6B85CECA}">
      <dsp:nvSpPr>
        <dsp:cNvPr id="0" name=""/>
        <dsp:cNvSpPr/>
      </dsp:nvSpPr>
      <dsp:spPr>
        <a:xfrm>
          <a:off x="1606447" y="724407"/>
          <a:ext cx="1277660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3D373-5A03-2E46-A0EB-20183D2EE380}">
      <dsp:nvSpPr>
        <dsp:cNvPr id="0" name=""/>
        <dsp:cNvSpPr/>
      </dsp:nvSpPr>
      <dsp:spPr>
        <a:xfrm>
          <a:off x="2960768" y="617014"/>
          <a:ext cx="146931" cy="275979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4478"/>
            <a:satOff val="-6833"/>
            <a:lumOff val="-70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4478"/>
              <a:satOff val="-6833"/>
              <a:lumOff val="-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F53CA-C664-3049-B23D-29DDC2CCA3DE}">
      <dsp:nvSpPr>
        <dsp:cNvPr id="0" name=""/>
        <dsp:cNvSpPr/>
      </dsp:nvSpPr>
      <dsp:spPr>
        <a:xfrm>
          <a:off x="762114" y="39818"/>
          <a:ext cx="1369250" cy="1369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5" tIns="53135" rIns="53135" bIns="53135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1</a:t>
          </a:r>
        </a:p>
      </dsp:txBody>
      <dsp:txXfrm>
        <a:off x="962636" y="240340"/>
        <a:ext cx="968206" cy="968206"/>
      </dsp:txXfrm>
    </dsp:sp>
    <dsp:sp modelId="{44C2C23D-9B1D-4945-8938-E35682C6B464}">
      <dsp:nvSpPr>
        <dsp:cNvPr id="0" name=""/>
        <dsp:cNvSpPr/>
      </dsp:nvSpPr>
      <dsp:spPr>
        <a:xfrm>
          <a:off x="9371" y="1574509"/>
          <a:ext cx="287473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8956"/>
            <a:satOff val="-13667"/>
            <a:lumOff val="-1412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8956"/>
              <a:satOff val="-13667"/>
              <a:lumOff val="-1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762" tIns="165100" rIns="226762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baseline="0" dirty="0"/>
            <a:t>Create a new directory for the Terraform project.</a:t>
          </a:r>
          <a:endParaRPr lang="en-US" sz="1600" kern="1200" dirty="0"/>
        </a:p>
      </dsp:txBody>
      <dsp:txXfrm>
        <a:off x="9371" y="1967629"/>
        <a:ext cx="2874737" cy="1572480"/>
      </dsp:txXfrm>
    </dsp:sp>
    <dsp:sp modelId="{7C9FD9DF-B5EC-974F-AFEA-93962DD1C36B}">
      <dsp:nvSpPr>
        <dsp:cNvPr id="0" name=""/>
        <dsp:cNvSpPr/>
      </dsp:nvSpPr>
      <dsp:spPr>
        <a:xfrm>
          <a:off x="3203523" y="725063"/>
          <a:ext cx="2874737" cy="72"/>
        </a:xfrm>
        <a:prstGeom prst="rect">
          <a:avLst/>
        </a:prstGeom>
        <a:solidFill>
          <a:schemeClr val="accent2">
            <a:tint val="40000"/>
            <a:alpha val="90000"/>
            <a:hueOff val="-13434"/>
            <a:satOff val="-20500"/>
            <a:lumOff val="-2117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13434"/>
              <a:satOff val="-20500"/>
              <a:lumOff val="-21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1DED5-4A46-0846-99D6-07333FCBB810}">
      <dsp:nvSpPr>
        <dsp:cNvPr id="0" name=""/>
        <dsp:cNvSpPr/>
      </dsp:nvSpPr>
      <dsp:spPr>
        <a:xfrm>
          <a:off x="6154920" y="617568"/>
          <a:ext cx="146931" cy="276509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17911"/>
            <a:satOff val="-27334"/>
            <a:lumOff val="-2823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17911"/>
              <a:satOff val="-27334"/>
              <a:lumOff val="-28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877BF-1E71-BE40-A4E5-BDB27E680983}">
      <dsp:nvSpPr>
        <dsp:cNvPr id="0" name=""/>
        <dsp:cNvSpPr/>
      </dsp:nvSpPr>
      <dsp:spPr>
        <a:xfrm>
          <a:off x="3956267" y="40474"/>
          <a:ext cx="1369250" cy="1369250"/>
        </a:xfrm>
        <a:prstGeom prst="ellipse">
          <a:avLst/>
        </a:prstGeom>
        <a:solidFill>
          <a:schemeClr val="accent2">
            <a:hueOff val="-82826"/>
            <a:satOff val="-27168"/>
            <a:lumOff val="-9901"/>
            <a:alphaOff val="0"/>
          </a:schemeClr>
        </a:solidFill>
        <a:ln w="34925" cap="flat" cmpd="sng" algn="in">
          <a:solidFill>
            <a:schemeClr val="accent2">
              <a:hueOff val="-82826"/>
              <a:satOff val="-27168"/>
              <a:lumOff val="-99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5" tIns="53135" rIns="53135" bIns="53135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2</a:t>
          </a:r>
        </a:p>
      </dsp:txBody>
      <dsp:txXfrm>
        <a:off x="4156789" y="240996"/>
        <a:ext cx="968206" cy="968206"/>
      </dsp:txXfrm>
    </dsp:sp>
    <dsp:sp modelId="{8502F1BA-4604-6443-8714-A0BD89A63281}">
      <dsp:nvSpPr>
        <dsp:cNvPr id="0" name=""/>
        <dsp:cNvSpPr/>
      </dsp:nvSpPr>
      <dsp:spPr>
        <a:xfrm>
          <a:off x="3203523" y="1575981"/>
          <a:ext cx="287473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22389"/>
            <a:satOff val="-34167"/>
            <a:lumOff val="-3529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22389"/>
              <a:satOff val="-34167"/>
              <a:lumOff val="-35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762" tIns="165100" rIns="226762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baseline="0" dirty="0"/>
            <a:t>Write a basic configuration file (</a:t>
          </a:r>
          <a:r>
            <a:rPr lang="en-US" sz="1600" i="1" kern="1200" baseline="0" dirty="0" err="1"/>
            <a:t>main.tf</a:t>
          </a:r>
          <a:r>
            <a:rPr lang="en-US" sz="1600" i="1" kern="1200" baseline="0" dirty="0"/>
            <a:t>) with an Azure provider block: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onsolas" panose="020B0609020204030204" pitchFamily="49" charset="0"/>
              <a:cs typeface="Consolas" panose="020B0609020204030204" pitchFamily="49" charset="0"/>
            </a:rPr>
            <a:t>provider "</a:t>
          </a:r>
          <a:r>
            <a:rPr lang="en-US" sz="1300" kern="1200" dirty="0" err="1">
              <a:latin typeface="Consolas" panose="020B0609020204030204" pitchFamily="49" charset="0"/>
              <a:cs typeface="Consolas" panose="020B0609020204030204" pitchFamily="49" charset="0"/>
            </a:rPr>
            <a:t>azurerm</a:t>
          </a:r>
          <a:r>
            <a:rPr lang="en-US" sz="1300" kern="1200" dirty="0">
              <a:latin typeface="Consolas" panose="020B0609020204030204" pitchFamily="49" charset="0"/>
              <a:cs typeface="Consolas" panose="020B0609020204030204" pitchFamily="49" charset="0"/>
            </a:rPr>
            <a:t>" {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onsolas" panose="020B0609020204030204" pitchFamily="49" charset="0"/>
              <a:cs typeface="Consolas" panose="020B0609020204030204" pitchFamily="49" charset="0"/>
            </a:rPr>
            <a:t>  features {}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onsolas" panose="020B0609020204030204" pitchFamily="49" charset="0"/>
              <a:cs typeface="Consolas" panose="020B0609020204030204" pitchFamily="49" charset="0"/>
            </a:rPr>
            <a:t>}</a:t>
          </a:r>
          <a:endParaRPr lang="en-US" sz="1300" kern="1200" dirty="0"/>
        </a:p>
      </dsp:txBody>
      <dsp:txXfrm>
        <a:off x="3203523" y="1969101"/>
        <a:ext cx="2874737" cy="1572480"/>
      </dsp:txXfrm>
    </dsp:sp>
    <dsp:sp modelId="{197514CB-FB35-5B44-8849-B68042312214}">
      <dsp:nvSpPr>
        <dsp:cNvPr id="0" name=""/>
        <dsp:cNvSpPr/>
      </dsp:nvSpPr>
      <dsp:spPr>
        <a:xfrm>
          <a:off x="6397676" y="725063"/>
          <a:ext cx="1437368" cy="72"/>
        </a:xfrm>
        <a:prstGeom prst="rect">
          <a:avLst/>
        </a:prstGeom>
        <a:solidFill>
          <a:schemeClr val="accent2">
            <a:tint val="40000"/>
            <a:alpha val="90000"/>
            <a:hueOff val="-26867"/>
            <a:satOff val="-41000"/>
            <a:lumOff val="-4235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26867"/>
              <a:satOff val="-41000"/>
              <a:lumOff val="-4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7336A-AADE-D74F-AF5F-4690B2501F9B}">
      <dsp:nvSpPr>
        <dsp:cNvPr id="0" name=""/>
        <dsp:cNvSpPr/>
      </dsp:nvSpPr>
      <dsp:spPr>
        <a:xfrm>
          <a:off x="7150419" y="40474"/>
          <a:ext cx="1369250" cy="1369250"/>
        </a:xfrm>
        <a:prstGeom prst="ellipse">
          <a:avLst/>
        </a:prstGeom>
        <a:solidFill>
          <a:schemeClr val="accent2">
            <a:hueOff val="-165653"/>
            <a:satOff val="-54335"/>
            <a:lumOff val="-19803"/>
            <a:alphaOff val="0"/>
          </a:schemeClr>
        </a:solidFill>
        <a:ln w="34925" cap="flat" cmpd="sng" algn="in">
          <a:solidFill>
            <a:schemeClr val="accent2">
              <a:hueOff val="-165653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5" tIns="53135" rIns="53135" bIns="53135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3</a:t>
          </a:r>
        </a:p>
      </dsp:txBody>
      <dsp:txXfrm>
        <a:off x="7350941" y="240996"/>
        <a:ext cx="968206" cy="968206"/>
      </dsp:txXfrm>
    </dsp:sp>
    <dsp:sp modelId="{2E2C502F-FD30-6748-811D-F13203475C09}">
      <dsp:nvSpPr>
        <dsp:cNvPr id="0" name=""/>
        <dsp:cNvSpPr/>
      </dsp:nvSpPr>
      <dsp:spPr>
        <a:xfrm>
          <a:off x="6397676" y="1575981"/>
          <a:ext cx="287473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35823"/>
            <a:satOff val="-54667"/>
            <a:lumOff val="-564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35823"/>
              <a:satOff val="-54667"/>
              <a:lumOff val="-5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762" tIns="165100" rIns="226762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baseline="0" dirty="0"/>
            <a:t>Run </a:t>
          </a:r>
          <a:r>
            <a:rPr lang="en-US" sz="1600" i="1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terraform init </a:t>
          </a:r>
          <a:r>
            <a:rPr lang="en-US" sz="1600" i="1" kern="1200" baseline="0" dirty="0"/>
            <a:t>to initialize the project and download the necessary plugins.</a:t>
          </a:r>
          <a:endParaRPr lang="en-US" sz="1600" kern="1200" dirty="0"/>
        </a:p>
      </dsp:txBody>
      <dsp:txXfrm>
        <a:off x="6397676" y="1969101"/>
        <a:ext cx="2874737" cy="1572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7FEA7-B2E8-E247-A911-16F0E02D9F01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27714-E068-2546-A600-764A8D8AB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5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what happens during terraform init (e.g., provider plugin installation, backend initialization).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27714-E068-2546-A600-764A8D8ABD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36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244D7B1-FEC8-414F-9653-CF4E963279F3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1C05E67-5FF3-49FF-8EB7-9C86F647523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04788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7B1-FEC8-414F-9653-CF4E963279F3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5E67-5FF3-49FF-8EB7-9C86F6475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2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7B1-FEC8-414F-9653-CF4E963279F3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5E67-5FF3-49FF-8EB7-9C86F6475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3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7B1-FEC8-414F-9653-CF4E963279F3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5E67-5FF3-49FF-8EB7-9C86F6475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2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44D7B1-FEC8-414F-9653-CF4E963279F3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C05E67-5FF3-49FF-8EB7-9C86F64752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36607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7B1-FEC8-414F-9653-CF4E963279F3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5E67-5FF3-49FF-8EB7-9C86F6475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0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7B1-FEC8-414F-9653-CF4E963279F3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5E67-5FF3-49FF-8EB7-9C86F6475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8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7B1-FEC8-414F-9653-CF4E963279F3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5E67-5FF3-49FF-8EB7-9C86F6475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4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7B1-FEC8-414F-9653-CF4E963279F3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5E67-5FF3-49FF-8EB7-9C86F6475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1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44D7B1-FEC8-414F-9653-CF4E963279F3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C05E67-5FF3-49FF-8EB7-9C86F64752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327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44D7B1-FEC8-414F-9653-CF4E963279F3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C05E67-5FF3-49FF-8EB7-9C86F64752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390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244D7B1-FEC8-414F-9653-CF4E963279F3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1C05E67-5FF3-49FF-8EB7-9C86F64752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749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CB09-33F2-2D2C-5BAD-B2AFD4FED4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Setting Up the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2CC6F-3151-6DDF-98F6-E60B3C464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9:30 AM - 10:30 AM</a:t>
            </a:r>
          </a:p>
        </p:txBody>
      </p:sp>
    </p:spTree>
    <p:extLst>
      <p:ext uri="{BB962C8B-B14F-4D97-AF65-F5344CB8AC3E}">
        <p14:creationId xmlns:p14="http://schemas.microsoft.com/office/powerpoint/2010/main" val="303677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B41AF5-EF27-267C-60E4-7956CE728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FB170-D8F4-49A5-0A6C-51603AB0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Installing Terraform on Windows</a:t>
            </a:r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481AB3B-DD72-1C56-8927-B27EBD01A9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559264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702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531DC8-A689-5C90-2E62-139DC1502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ECAEE-352B-5239-3D5E-80DE46816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Installing Terraform on macOS: Homebrew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60B6A1-2BBF-9BAB-B3CA-12A46A913F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843872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520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79776B-1636-2320-979C-C2150F424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AA322-3FC1-B7AB-1328-76257D59F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Installing Terraform on macOS: Manual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CBE0637-5BA9-3AEF-F62C-12BEBC6387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401060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892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5A5629-E8F7-BD1F-D77F-552D3F239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43FBEE9-5F5A-4EFB-898C-5D1770B3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FE286-26E8-E2F5-B173-28EB1A01C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4728633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/>
              <a:t>Installing Terraform on Linux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53FAE4-F1C0-181B-C63E-2AD5A6135D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560536"/>
              </p:ext>
            </p:extLst>
          </p:nvPr>
        </p:nvGraphicFramePr>
        <p:xfrm>
          <a:off x="643467" y="643467"/>
          <a:ext cx="1090506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335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8F193-8275-A6A4-01B2-5CA87C18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Setting Up the Development Environment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9A232F-7615-CD27-D1DA-A87A523B57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189479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8419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D7D4-2F75-3858-2402-7C6C0B95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/>
              <a:t>Initializing a Terraform Project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D2A9D67-D1F2-D562-2971-19267A4C04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323083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0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C5AA-5969-34CF-18BB-1A7E8A0E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sz="3700"/>
              <a:t>Exercise: Installing Terraform and Initializing a New Project</a:t>
            </a:r>
          </a:p>
        </p:txBody>
      </p:sp>
      <p:pic>
        <p:nvPicPr>
          <p:cNvPr id="7" name="Graphic 6" descr="Wrench">
            <a:extLst>
              <a:ext uri="{FF2B5EF4-FFF2-40B4-BE49-F238E27FC236}">
                <a16:creationId xmlns:a16="http://schemas.microsoft.com/office/drawing/2014/main" id="{D83CD7F3-739A-B881-FEB8-0AFD3A0DA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76" y="1881930"/>
            <a:ext cx="3093388" cy="309338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AE6A3-6633-E6B7-4678-956C57249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sz="1400" b="1"/>
              <a:t>Objective</a:t>
            </a:r>
            <a:r>
              <a:rPr lang="en-US" sz="1400"/>
              <a:t>: Have participants install Terraform on their machine and set up a new Terraform project with a basic configuration.</a:t>
            </a:r>
          </a:p>
          <a:p>
            <a:r>
              <a:rPr lang="en-US" sz="1400" b="1"/>
              <a:t>Steps</a:t>
            </a:r>
            <a:r>
              <a:rPr lang="en-US" sz="1400"/>
              <a:t>:</a:t>
            </a:r>
          </a:p>
          <a:p>
            <a:pPr lvl="1"/>
            <a:r>
              <a:rPr lang="en-US" sz="1400"/>
              <a:t>Install Terraform on their respective OS (Windows, macOS, Linux).</a:t>
            </a:r>
          </a:p>
          <a:p>
            <a:pPr lvl="1"/>
            <a:r>
              <a:rPr lang="en-US" sz="1400"/>
              <a:t>Set up their preferred development environment (VS Code or IntelliJ).</a:t>
            </a:r>
          </a:p>
          <a:p>
            <a:pPr lvl="1"/>
            <a:r>
              <a:rPr lang="en-US" sz="1400"/>
              <a:t>Create a new folder for the Terraform project and write a basic </a:t>
            </a:r>
            <a:r>
              <a:rPr lang="en-US" sz="1400" err="1"/>
              <a:t>main.tf</a:t>
            </a:r>
            <a:r>
              <a:rPr lang="en-US" sz="1400"/>
              <a:t> file.</a:t>
            </a:r>
          </a:p>
          <a:p>
            <a:pPr lvl="1"/>
            <a:r>
              <a:rPr lang="en-US" sz="1400"/>
              <a:t>Run terraform init to initialize the project.</a:t>
            </a:r>
          </a:p>
          <a:p>
            <a:r>
              <a:rPr lang="en-US" sz="1400" b="1"/>
              <a:t>Verification</a:t>
            </a:r>
            <a:r>
              <a:rPr lang="en-US" sz="1400"/>
              <a:t>: Ensure that participants have successfully installed Terraform and initialized the project by verifying the output of terraform </a:t>
            </a:r>
            <a:r>
              <a:rPr lang="en-US" sz="1400" err="1"/>
              <a:t>init.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8905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7CF0F3-9668-DD46-AFB8-75ACDEACD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7FC23-74CA-98F9-6097-9DBF93703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sz="3400"/>
              <a:t>Bonus Exercise: Writing a Basic Terraform Configuration and Running Plan</a:t>
            </a:r>
          </a:p>
        </p:txBody>
      </p:sp>
      <p:pic>
        <p:nvPicPr>
          <p:cNvPr id="7" name="Graphic 6" descr="Wrench">
            <a:extLst>
              <a:ext uri="{FF2B5EF4-FFF2-40B4-BE49-F238E27FC236}">
                <a16:creationId xmlns:a16="http://schemas.microsoft.com/office/drawing/2014/main" id="{61589604-021D-CEC8-6F14-3F409DC2B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76" y="1881930"/>
            <a:ext cx="3093388" cy="30933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0C29A-B702-E758-FDE6-D51EDDD48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Exercise Objective:</a:t>
            </a:r>
          </a:p>
          <a:p>
            <a:r>
              <a:rPr lang="en-US"/>
              <a:t>Participants will write a basic Terraform configuration that defines an Azure resource (e.g., a Resource Group or Virtual Network) and then run terraform plan to preview the changes Terraform would make.</a:t>
            </a:r>
          </a:p>
        </p:txBody>
      </p:sp>
    </p:spTree>
    <p:extLst>
      <p:ext uri="{BB962C8B-B14F-4D97-AF65-F5344CB8AC3E}">
        <p14:creationId xmlns:p14="http://schemas.microsoft.com/office/powerpoint/2010/main" val="27010239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3220</TotalTime>
  <Words>910</Words>
  <Application>Microsoft Macintosh PowerPoint</Application>
  <PresentationFormat>Widescreen</PresentationFormat>
  <Paragraphs>100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Consolas</vt:lpstr>
      <vt:lpstr>Franklin Gothic Book</vt:lpstr>
      <vt:lpstr>Crop</vt:lpstr>
      <vt:lpstr>Setting Up the Environment</vt:lpstr>
      <vt:lpstr>Installing Terraform on Windows</vt:lpstr>
      <vt:lpstr>Installing Terraform on macOS: Homebrew</vt:lpstr>
      <vt:lpstr>Installing Terraform on macOS: Manual</vt:lpstr>
      <vt:lpstr>Installing Terraform on Linux</vt:lpstr>
      <vt:lpstr>Setting Up the Development Environment</vt:lpstr>
      <vt:lpstr>Initializing a Terraform Project</vt:lpstr>
      <vt:lpstr>Exercise: Installing Terraform and Initializing a New Project</vt:lpstr>
      <vt:lpstr>Bonus Exercise: Writing a Basic Terraform Configuration and Running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Woodruff</dc:creator>
  <cp:lastModifiedBy>Chris Woodruff</cp:lastModifiedBy>
  <cp:revision>10</cp:revision>
  <dcterms:created xsi:type="dcterms:W3CDTF">2024-10-21T10:54:43Z</dcterms:created>
  <dcterms:modified xsi:type="dcterms:W3CDTF">2024-10-30T01:32:34Z</dcterms:modified>
</cp:coreProperties>
</file>