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56" r:id="rId2"/>
    <p:sldId id="258" r:id="rId3"/>
    <p:sldId id="257" r:id="rId4"/>
    <p:sldId id="259" r:id="rId5"/>
    <p:sldId id="265" r:id="rId6"/>
    <p:sldId id="264" r:id="rId7"/>
    <p:sldId id="260" r:id="rId8"/>
    <p:sldId id="261"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21"/>
    <p:restoredTop sz="94770"/>
  </p:normalViewPr>
  <p:slideViewPr>
    <p:cSldViewPr snapToGrid="0">
      <p:cViewPr varScale="1">
        <p:scale>
          <a:sx n="197" d="100"/>
          <a:sy n="197" d="100"/>
        </p:scale>
        <p:origin x="3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15E784-0B34-458C-BE90-CBB222884A0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585943-8C30-4678-9D7C-219157CF5119}">
      <dgm:prSet/>
      <dgm:spPr/>
      <dgm:t>
        <a:bodyPr/>
        <a:lstStyle/>
        <a:p>
          <a:pPr>
            <a:lnSpc>
              <a:spcPct val="100000"/>
            </a:lnSpc>
            <a:defRPr b="1"/>
          </a:pPr>
          <a:r>
            <a:rPr lang="en-US" baseline="0" dirty="0"/>
            <a:t>HCL is a declarative configuration language used in Terraform to define infrastructure as code.</a:t>
          </a:r>
          <a:endParaRPr lang="en-US" dirty="0"/>
        </a:p>
      </dgm:t>
    </dgm:pt>
    <dgm:pt modelId="{9C529A55-1E35-4270-AABF-ECB387892041}" type="parTrans" cxnId="{FCF35297-9B04-4FBD-A33F-23E91DB9D68A}">
      <dgm:prSet/>
      <dgm:spPr/>
      <dgm:t>
        <a:bodyPr/>
        <a:lstStyle/>
        <a:p>
          <a:endParaRPr lang="en-US"/>
        </a:p>
      </dgm:t>
    </dgm:pt>
    <dgm:pt modelId="{45DBEC13-59E7-4870-B739-B8865F1A8793}" type="sibTrans" cxnId="{FCF35297-9B04-4FBD-A33F-23E91DB9D68A}">
      <dgm:prSet/>
      <dgm:spPr/>
      <dgm:t>
        <a:bodyPr/>
        <a:lstStyle/>
        <a:p>
          <a:endParaRPr lang="en-US"/>
        </a:p>
      </dgm:t>
    </dgm:pt>
    <dgm:pt modelId="{EA90FCC1-FADE-4A70-8273-D4095774A7DC}">
      <dgm:prSet custT="1"/>
      <dgm:spPr/>
      <dgm:t>
        <a:bodyPr/>
        <a:lstStyle/>
        <a:p>
          <a:pPr>
            <a:lnSpc>
              <a:spcPct val="100000"/>
            </a:lnSpc>
          </a:pPr>
          <a:r>
            <a:rPr lang="en-US" sz="1400" b="1" i="1" baseline="0" dirty="0"/>
            <a:t>Key Features of HCL:</a:t>
          </a:r>
          <a:endParaRPr lang="en-US" sz="1400" b="1" dirty="0"/>
        </a:p>
      </dgm:t>
    </dgm:pt>
    <dgm:pt modelId="{BAF19BEC-A415-416B-A3CA-2051DDD919C3}" type="parTrans" cxnId="{E85585CB-8D21-48A8-96D1-D749D0A9FC4F}">
      <dgm:prSet/>
      <dgm:spPr/>
      <dgm:t>
        <a:bodyPr/>
        <a:lstStyle/>
        <a:p>
          <a:endParaRPr lang="en-US"/>
        </a:p>
      </dgm:t>
    </dgm:pt>
    <dgm:pt modelId="{99E83324-CA3C-477C-8881-790DFA02D332}" type="sibTrans" cxnId="{E85585CB-8D21-48A8-96D1-D749D0A9FC4F}">
      <dgm:prSet/>
      <dgm:spPr/>
      <dgm:t>
        <a:bodyPr/>
        <a:lstStyle/>
        <a:p>
          <a:endParaRPr lang="en-US"/>
        </a:p>
      </dgm:t>
    </dgm:pt>
    <dgm:pt modelId="{74FEF539-E97E-4954-9707-C2B56ADA8E23}">
      <dgm:prSet custT="1"/>
      <dgm:spPr/>
      <dgm:t>
        <a:bodyPr/>
        <a:lstStyle/>
        <a:p>
          <a:r>
            <a:rPr lang="en-US" sz="1400" b="1" baseline="0" dirty="0"/>
            <a:t>Easy to read and write.</a:t>
          </a:r>
          <a:endParaRPr lang="en-US" sz="1400" b="1" dirty="0"/>
        </a:p>
      </dgm:t>
    </dgm:pt>
    <dgm:pt modelId="{51527FA4-170D-4F28-BA34-CDA66BC6DE09}" type="parTrans" cxnId="{ED64D59A-AAE8-4617-975F-E2B80E6B199A}">
      <dgm:prSet/>
      <dgm:spPr/>
      <dgm:t>
        <a:bodyPr/>
        <a:lstStyle/>
        <a:p>
          <a:endParaRPr lang="en-US"/>
        </a:p>
      </dgm:t>
    </dgm:pt>
    <dgm:pt modelId="{9D8993B0-7514-4CCF-BDB1-B028E84AB064}" type="sibTrans" cxnId="{ED64D59A-AAE8-4617-975F-E2B80E6B199A}">
      <dgm:prSet/>
      <dgm:spPr/>
      <dgm:t>
        <a:bodyPr/>
        <a:lstStyle/>
        <a:p>
          <a:endParaRPr lang="en-US"/>
        </a:p>
      </dgm:t>
    </dgm:pt>
    <dgm:pt modelId="{42694DE7-6B97-4168-AA66-972B8B764347}">
      <dgm:prSet custT="1"/>
      <dgm:spPr/>
      <dgm:t>
        <a:bodyPr/>
        <a:lstStyle/>
        <a:p>
          <a:r>
            <a:rPr lang="en-US" sz="1400" b="1" baseline="0" dirty="0"/>
            <a:t>Human-friendly syntax that defines cloud resources declaratively.</a:t>
          </a:r>
          <a:endParaRPr lang="en-US" sz="1400" b="1" dirty="0"/>
        </a:p>
      </dgm:t>
    </dgm:pt>
    <dgm:pt modelId="{A8FA84DC-9034-400F-9FAF-A4C583719398}" type="parTrans" cxnId="{D629D541-99B6-4EDE-A670-38B8757089E5}">
      <dgm:prSet/>
      <dgm:spPr/>
      <dgm:t>
        <a:bodyPr/>
        <a:lstStyle/>
        <a:p>
          <a:endParaRPr lang="en-US"/>
        </a:p>
      </dgm:t>
    </dgm:pt>
    <dgm:pt modelId="{0AD5D925-7690-42B3-B662-F02DA0B0DCE8}" type="sibTrans" cxnId="{D629D541-99B6-4EDE-A670-38B8757089E5}">
      <dgm:prSet/>
      <dgm:spPr/>
      <dgm:t>
        <a:bodyPr/>
        <a:lstStyle/>
        <a:p>
          <a:endParaRPr lang="en-US"/>
        </a:p>
      </dgm:t>
    </dgm:pt>
    <dgm:pt modelId="{DEFC01D3-F342-4175-83DB-B551216B036A}">
      <dgm:prSet/>
      <dgm:spPr/>
      <dgm:t>
        <a:bodyPr/>
        <a:lstStyle/>
        <a:p>
          <a:pPr>
            <a:lnSpc>
              <a:spcPct val="100000"/>
            </a:lnSpc>
            <a:defRPr b="1"/>
          </a:pPr>
          <a:r>
            <a:rPr lang="en-US" baseline="0"/>
            <a:t>Everything in Terraform configurations (e.g., variables, resources, outputs) is written in HCL.</a:t>
          </a:r>
          <a:endParaRPr lang="en-US"/>
        </a:p>
      </dgm:t>
    </dgm:pt>
    <dgm:pt modelId="{9C6C418F-825E-479D-85FC-1139C7248B49}" type="parTrans" cxnId="{A00AA225-9A1C-4349-9D35-8764DD573DB0}">
      <dgm:prSet/>
      <dgm:spPr/>
      <dgm:t>
        <a:bodyPr/>
        <a:lstStyle/>
        <a:p>
          <a:endParaRPr lang="en-US"/>
        </a:p>
      </dgm:t>
    </dgm:pt>
    <dgm:pt modelId="{BC286ADD-D7F0-4F73-8860-CF649F013103}" type="sibTrans" cxnId="{A00AA225-9A1C-4349-9D35-8764DD573DB0}">
      <dgm:prSet/>
      <dgm:spPr/>
      <dgm:t>
        <a:bodyPr/>
        <a:lstStyle/>
        <a:p>
          <a:endParaRPr lang="en-US"/>
        </a:p>
      </dgm:t>
    </dgm:pt>
    <dgm:pt modelId="{33295507-7718-4583-8DEF-55A0CD6546A7}" type="pres">
      <dgm:prSet presAssocID="{4915E784-0B34-458C-BE90-CBB222884A08}" presName="root" presStyleCnt="0">
        <dgm:presLayoutVars>
          <dgm:dir/>
          <dgm:resizeHandles val="exact"/>
        </dgm:presLayoutVars>
      </dgm:prSet>
      <dgm:spPr/>
    </dgm:pt>
    <dgm:pt modelId="{430D1092-36F9-4EB2-9FAF-416C8C3951A6}" type="pres">
      <dgm:prSet presAssocID="{35585943-8C30-4678-9D7C-219157CF5119}" presName="compNode" presStyleCnt="0"/>
      <dgm:spPr/>
    </dgm:pt>
    <dgm:pt modelId="{DFB074F8-BC47-4DC3-B2E6-029850D61CE0}" type="pres">
      <dgm:prSet presAssocID="{35585943-8C30-4678-9D7C-219157CF51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FA532353-654D-4B32-AF53-1AAC140BAAEE}" type="pres">
      <dgm:prSet presAssocID="{35585943-8C30-4678-9D7C-219157CF5119}" presName="iconSpace" presStyleCnt="0"/>
      <dgm:spPr/>
    </dgm:pt>
    <dgm:pt modelId="{B3874993-5E86-4520-B632-A64D6BFE8162}" type="pres">
      <dgm:prSet presAssocID="{35585943-8C30-4678-9D7C-219157CF5119}" presName="parTx" presStyleLbl="revTx" presStyleIdx="0" presStyleCnt="4">
        <dgm:presLayoutVars>
          <dgm:chMax val="0"/>
          <dgm:chPref val="0"/>
        </dgm:presLayoutVars>
      </dgm:prSet>
      <dgm:spPr/>
    </dgm:pt>
    <dgm:pt modelId="{EFAB23B5-008F-4D38-9E1F-916B03993AB8}" type="pres">
      <dgm:prSet presAssocID="{35585943-8C30-4678-9D7C-219157CF5119}" presName="txSpace" presStyleCnt="0"/>
      <dgm:spPr/>
    </dgm:pt>
    <dgm:pt modelId="{D1B35F80-AF23-481E-8160-450CB31C8F19}" type="pres">
      <dgm:prSet presAssocID="{35585943-8C30-4678-9D7C-219157CF5119}" presName="desTx" presStyleLbl="revTx" presStyleIdx="1" presStyleCnt="4">
        <dgm:presLayoutVars/>
      </dgm:prSet>
      <dgm:spPr/>
    </dgm:pt>
    <dgm:pt modelId="{D631C1FB-5013-4221-88C4-1C2048568733}" type="pres">
      <dgm:prSet presAssocID="{45DBEC13-59E7-4870-B739-B8865F1A8793}" presName="sibTrans" presStyleCnt="0"/>
      <dgm:spPr/>
    </dgm:pt>
    <dgm:pt modelId="{63634FD4-6DE8-494A-9591-3C0728C86A37}" type="pres">
      <dgm:prSet presAssocID="{DEFC01D3-F342-4175-83DB-B551216B036A}" presName="compNode" presStyleCnt="0"/>
      <dgm:spPr/>
    </dgm:pt>
    <dgm:pt modelId="{0CF8F6CE-6E5D-40BB-8222-6458BBFD9E2E}" type="pres">
      <dgm:prSet presAssocID="{DEFC01D3-F342-4175-83DB-B551216B03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C238F690-FFF1-4DE1-9B60-81449293856D}" type="pres">
      <dgm:prSet presAssocID="{DEFC01D3-F342-4175-83DB-B551216B036A}" presName="iconSpace" presStyleCnt="0"/>
      <dgm:spPr/>
    </dgm:pt>
    <dgm:pt modelId="{38D849BE-937F-46B0-93BF-3B1EB66C2840}" type="pres">
      <dgm:prSet presAssocID="{DEFC01D3-F342-4175-83DB-B551216B036A}" presName="parTx" presStyleLbl="revTx" presStyleIdx="2" presStyleCnt="4">
        <dgm:presLayoutVars>
          <dgm:chMax val="0"/>
          <dgm:chPref val="0"/>
        </dgm:presLayoutVars>
      </dgm:prSet>
      <dgm:spPr/>
    </dgm:pt>
    <dgm:pt modelId="{18B029D5-38C8-4F28-BCF4-A52E0D41BE36}" type="pres">
      <dgm:prSet presAssocID="{DEFC01D3-F342-4175-83DB-B551216B036A}" presName="txSpace" presStyleCnt="0"/>
      <dgm:spPr/>
    </dgm:pt>
    <dgm:pt modelId="{EF0731A4-661D-48FF-8608-B927EC8A5217}" type="pres">
      <dgm:prSet presAssocID="{DEFC01D3-F342-4175-83DB-B551216B036A}" presName="desTx" presStyleLbl="revTx" presStyleIdx="3" presStyleCnt="4">
        <dgm:presLayoutVars/>
      </dgm:prSet>
      <dgm:spPr/>
    </dgm:pt>
  </dgm:ptLst>
  <dgm:cxnLst>
    <dgm:cxn modelId="{0D282523-A001-4DE9-8259-183B68620EDE}" type="presOf" srcId="{74FEF539-E97E-4954-9707-C2B56ADA8E23}" destId="{D1B35F80-AF23-481E-8160-450CB31C8F19}" srcOrd="0" destOrd="1" presId="urn:microsoft.com/office/officeart/2018/5/layout/CenteredIconLabelDescriptionList"/>
    <dgm:cxn modelId="{A00AA225-9A1C-4349-9D35-8764DD573DB0}" srcId="{4915E784-0B34-458C-BE90-CBB222884A08}" destId="{DEFC01D3-F342-4175-83DB-B551216B036A}" srcOrd="1" destOrd="0" parTransId="{9C6C418F-825E-479D-85FC-1139C7248B49}" sibTransId="{BC286ADD-D7F0-4F73-8860-CF649F013103}"/>
    <dgm:cxn modelId="{43F75029-DDD1-442B-815D-0607E21878CD}" type="presOf" srcId="{35585943-8C30-4678-9D7C-219157CF5119}" destId="{B3874993-5E86-4520-B632-A64D6BFE8162}" srcOrd="0" destOrd="0" presId="urn:microsoft.com/office/officeart/2018/5/layout/CenteredIconLabelDescriptionList"/>
    <dgm:cxn modelId="{7C394B2C-C916-48BC-BF5A-51F114EAFAF2}" type="presOf" srcId="{EA90FCC1-FADE-4A70-8273-D4095774A7DC}" destId="{D1B35F80-AF23-481E-8160-450CB31C8F19}" srcOrd="0" destOrd="0" presId="urn:microsoft.com/office/officeart/2018/5/layout/CenteredIconLabelDescriptionList"/>
    <dgm:cxn modelId="{D629D541-99B6-4EDE-A670-38B8757089E5}" srcId="{EA90FCC1-FADE-4A70-8273-D4095774A7DC}" destId="{42694DE7-6B97-4168-AA66-972B8B764347}" srcOrd="1" destOrd="0" parTransId="{A8FA84DC-9034-400F-9FAF-A4C583719398}" sibTransId="{0AD5D925-7690-42B3-B662-F02DA0B0DCE8}"/>
    <dgm:cxn modelId="{FCF35297-9B04-4FBD-A33F-23E91DB9D68A}" srcId="{4915E784-0B34-458C-BE90-CBB222884A08}" destId="{35585943-8C30-4678-9D7C-219157CF5119}" srcOrd="0" destOrd="0" parTransId="{9C529A55-1E35-4270-AABF-ECB387892041}" sibTransId="{45DBEC13-59E7-4870-B739-B8865F1A8793}"/>
    <dgm:cxn modelId="{ED64D59A-AAE8-4617-975F-E2B80E6B199A}" srcId="{EA90FCC1-FADE-4A70-8273-D4095774A7DC}" destId="{74FEF539-E97E-4954-9707-C2B56ADA8E23}" srcOrd="0" destOrd="0" parTransId="{51527FA4-170D-4F28-BA34-CDA66BC6DE09}" sibTransId="{9D8993B0-7514-4CCF-BDB1-B028E84AB064}"/>
    <dgm:cxn modelId="{4250B5B8-D55A-4894-BE5D-6DF4BBF9784B}" type="presOf" srcId="{42694DE7-6B97-4168-AA66-972B8B764347}" destId="{D1B35F80-AF23-481E-8160-450CB31C8F19}" srcOrd="0" destOrd="2" presId="urn:microsoft.com/office/officeart/2018/5/layout/CenteredIconLabelDescriptionList"/>
    <dgm:cxn modelId="{E85585CB-8D21-48A8-96D1-D749D0A9FC4F}" srcId="{35585943-8C30-4678-9D7C-219157CF5119}" destId="{EA90FCC1-FADE-4A70-8273-D4095774A7DC}" srcOrd="0" destOrd="0" parTransId="{BAF19BEC-A415-416B-A3CA-2051DDD919C3}" sibTransId="{99E83324-CA3C-477C-8881-790DFA02D332}"/>
    <dgm:cxn modelId="{A59457E1-7EA2-411B-AE7B-EA91A344E712}" type="presOf" srcId="{DEFC01D3-F342-4175-83DB-B551216B036A}" destId="{38D849BE-937F-46B0-93BF-3B1EB66C2840}" srcOrd="0" destOrd="0" presId="urn:microsoft.com/office/officeart/2018/5/layout/CenteredIconLabelDescriptionList"/>
    <dgm:cxn modelId="{37D2B3F0-B0EA-4DDE-9C77-A881E6237470}" type="presOf" srcId="{4915E784-0B34-458C-BE90-CBB222884A08}" destId="{33295507-7718-4583-8DEF-55A0CD6546A7}" srcOrd="0" destOrd="0" presId="urn:microsoft.com/office/officeart/2018/5/layout/CenteredIconLabelDescriptionList"/>
    <dgm:cxn modelId="{5CEC75CD-28B5-41D2-8E0D-2561AD44EBA3}" type="presParOf" srcId="{33295507-7718-4583-8DEF-55A0CD6546A7}" destId="{430D1092-36F9-4EB2-9FAF-416C8C3951A6}" srcOrd="0" destOrd="0" presId="urn:microsoft.com/office/officeart/2018/5/layout/CenteredIconLabelDescriptionList"/>
    <dgm:cxn modelId="{AEF3A7C3-3A93-4265-B101-89BE1A24D23A}" type="presParOf" srcId="{430D1092-36F9-4EB2-9FAF-416C8C3951A6}" destId="{DFB074F8-BC47-4DC3-B2E6-029850D61CE0}" srcOrd="0" destOrd="0" presId="urn:microsoft.com/office/officeart/2018/5/layout/CenteredIconLabelDescriptionList"/>
    <dgm:cxn modelId="{0045DA0C-FD11-4697-A5D1-6408547F1645}" type="presParOf" srcId="{430D1092-36F9-4EB2-9FAF-416C8C3951A6}" destId="{FA532353-654D-4B32-AF53-1AAC140BAAEE}" srcOrd="1" destOrd="0" presId="urn:microsoft.com/office/officeart/2018/5/layout/CenteredIconLabelDescriptionList"/>
    <dgm:cxn modelId="{56139F43-7114-4FBB-96F6-9F69332D8911}" type="presParOf" srcId="{430D1092-36F9-4EB2-9FAF-416C8C3951A6}" destId="{B3874993-5E86-4520-B632-A64D6BFE8162}" srcOrd="2" destOrd="0" presId="urn:microsoft.com/office/officeart/2018/5/layout/CenteredIconLabelDescriptionList"/>
    <dgm:cxn modelId="{29618A7A-BE44-4759-8F74-951E7340EE91}" type="presParOf" srcId="{430D1092-36F9-4EB2-9FAF-416C8C3951A6}" destId="{EFAB23B5-008F-4D38-9E1F-916B03993AB8}" srcOrd="3" destOrd="0" presId="urn:microsoft.com/office/officeart/2018/5/layout/CenteredIconLabelDescriptionList"/>
    <dgm:cxn modelId="{619D0199-659D-44FA-8375-DFB679CC12AF}" type="presParOf" srcId="{430D1092-36F9-4EB2-9FAF-416C8C3951A6}" destId="{D1B35F80-AF23-481E-8160-450CB31C8F19}" srcOrd="4" destOrd="0" presId="urn:microsoft.com/office/officeart/2018/5/layout/CenteredIconLabelDescriptionList"/>
    <dgm:cxn modelId="{6B6DF08C-981B-4832-89D7-39A5E2548E0D}" type="presParOf" srcId="{33295507-7718-4583-8DEF-55A0CD6546A7}" destId="{D631C1FB-5013-4221-88C4-1C2048568733}" srcOrd="1" destOrd="0" presId="urn:microsoft.com/office/officeart/2018/5/layout/CenteredIconLabelDescriptionList"/>
    <dgm:cxn modelId="{9871C8AD-A1CA-4E78-9CC8-A05390E86EAF}" type="presParOf" srcId="{33295507-7718-4583-8DEF-55A0CD6546A7}" destId="{63634FD4-6DE8-494A-9591-3C0728C86A37}" srcOrd="2" destOrd="0" presId="urn:microsoft.com/office/officeart/2018/5/layout/CenteredIconLabelDescriptionList"/>
    <dgm:cxn modelId="{3E5B787F-1789-4AF0-A95A-82783754139F}" type="presParOf" srcId="{63634FD4-6DE8-494A-9591-3C0728C86A37}" destId="{0CF8F6CE-6E5D-40BB-8222-6458BBFD9E2E}" srcOrd="0" destOrd="0" presId="urn:microsoft.com/office/officeart/2018/5/layout/CenteredIconLabelDescriptionList"/>
    <dgm:cxn modelId="{AAC374AD-98A8-4A33-A685-973B4D326782}" type="presParOf" srcId="{63634FD4-6DE8-494A-9591-3C0728C86A37}" destId="{C238F690-FFF1-4DE1-9B60-81449293856D}" srcOrd="1" destOrd="0" presId="urn:microsoft.com/office/officeart/2018/5/layout/CenteredIconLabelDescriptionList"/>
    <dgm:cxn modelId="{994557E2-1198-4130-A3FE-8A29AD6E8287}" type="presParOf" srcId="{63634FD4-6DE8-494A-9591-3C0728C86A37}" destId="{38D849BE-937F-46B0-93BF-3B1EB66C2840}" srcOrd="2" destOrd="0" presId="urn:microsoft.com/office/officeart/2018/5/layout/CenteredIconLabelDescriptionList"/>
    <dgm:cxn modelId="{5C798877-2456-489C-8D99-9D6E0A9BB97B}" type="presParOf" srcId="{63634FD4-6DE8-494A-9591-3C0728C86A37}" destId="{18B029D5-38C8-4F28-BCF4-A52E0D41BE36}" srcOrd="3" destOrd="0" presId="urn:microsoft.com/office/officeart/2018/5/layout/CenteredIconLabelDescriptionList"/>
    <dgm:cxn modelId="{12E5ABC0-EDF3-4971-8251-A0BCFA426AE0}" type="presParOf" srcId="{63634FD4-6DE8-494A-9591-3C0728C86A37}" destId="{EF0731A4-661D-48FF-8608-B927EC8A521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BE7AD8-CB3F-4DC3-9616-EE140A8F1B32}"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F63D7C0-87D5-40AE-A238-265E8BACAA61}">
      <dgm:prSet/>
      <dgm:spPr/>
      <dgm:t>
        <a:bodyPr/>
        <a:lstStyle/>
        <a:p>
          <a:r>
            <a:rPr lang="en-US" baseline="0"/>
            <a:t>Basic Variable Syntax:</a:t>
          </a:r>
          <a:endParaRPr lang="en-US" dirty="0"/>
        </a:p>
      </dgm:t>
    </dgm:pt>
    <dgm:pt modelId="{07708B79-6D66-4D4A-9A7D-4FA69A475E91}" type="parTrans" cxnId="{5E717D09-1D44-4F66-97CD-3ED632C3C2B8}">
      <dgm:prSet/>
      <dgm:spPr/>
      <dgm:t>
        <a:bodyPr/>
        <a:lstStyle/>
        <a:p>
          <a:endParaRPr lang="en-US"/>
        </a:p>
      </dgm:t>
    </dgm:pt>
    <dgm:pt modelId="{F5BA8190-DE56-4826-BBC6-7FF8461B3DF5}" type="sibTrans" cxnId="{5E717D09-1D44-4F66-97CD-3ED632C3C2B8}">
      <dgm:prSet/>
      <dgm:spPr/>
      <dgm:t>
        <a:bodyPr/>
        <a:lstStyle/>
        <a:p>
          <a:endParaRPr lang="en-US"/>
        </a:p>
      </dgm:t>
    </dgm:pt>
    <dgm:pt modelId="{CDA0B253-14A6-4E7B-928C-4ACDA0214221}">
      <dgm:prSet/>
      <dgm:spPr/>
      <dgm:t>
        <a:bodyPr/>
        <a:lstStyle/>
        <a:p>
          <a:r>
            <a:rPr lang="en-US" baseline="0"/>
            <a:t>Types of Variables:</a:t>
          </a:r>
          <a:endParaRPr lang="en-US"/>
        </a:p>
      </dgm:t>
    </dgm:pt>
    <dgm:pt modelId="{0DE91A0A-CF3F-4EA5-B9C8-5E130084615E}" type="parTrans" cxnId="{BB97D248-27D7-43F1-B2F1-3A6BFF61E1E7}">
      <dgm:prSet/>
      <dgm:spPr/>
      <dgm:t>
        <a:bodyPr/>
        <a:lstStyle/>
        <a:p>
          <a:endParaRPr lang="en-US"/>
        </a:p>
      </dgm:t>
    </dgm:pt>
    <dgm:pt modelId="{993BC1E9-3778-4D58-AB36-B35CD961F5B2}" type="sibTrans" cxnId="{BB97D248-27D7-43F1-B2F1-3A6BFF61E1E7}">
      <dgm:prSet/>
      <dgm:spPr/>
      <dgm:t>
        <a:bodyPr/>
        <a:lstStyle/>
        <a:p>
          <a:endParaRPr lang="en-US"/>
        </a:p>
      </dgm:t>
    </dgm:pt>
    <dgm:pt modelId="{308C5D4E-401A-418B-AC0E-6A9616D888CA}">
      <dgm:prSet/>
      <dgm:spPr/>
      <dgm:t>
        <a:bodyPr/>
        <a:lstStyle/>
        <a:p>
          <a:r>
            <a:rPr lang="en-US" i="1" baseline="0"/>
            <a:t>String (e.g., "East US").</a:t>
          </a:r>
          <a:endParaRPr lang="en-US"/>
        </a:p>
      </dgm:t>
    </dgm:pt>
    <dgm:pt modelId="{CA75F159-469B-4D87-A746-AA47127B301A}" type="parTrans" cxnId="{80012DED-63D8-4078-8C45-218B42FAB26B}">
      <dgm:prSet/>
      <dgm:spPr/>
      <dgm:t>
        <a:bodyPr/>
        <a:lstStyle/>
        <a:p>
          <a:endParaRPr lang="en-US"/>
        </a:p>
      </dgm:t>
    </dgm:pt>
    <dgm:pt modelId="{D1753357-4106-4A80-92AA-43C0025F9C61}" type="sibTrans" cxnId="{80012DED-63D8-4078-8C45-218B42FAB26B}">
      <dgm:prSet/>
      <dgm:spPr/>
      <dgm:t>
        <a:bodyPr/>
        <a:lstStyle/>
        <a:p>
          <a:endParaRPr lang="en-US"/>
        </a:p>
      </dgm:t>
    </dgm:pt>
    <dgm:pt modelId="{A180EE5E-865F-418E-A43D-B31F30CC21E7}">
      <dgm:prSet/>
      <dgm:spPr/>
      <dgm:t>
        <a:bodyPr/>
        <a:lstStyle/>
        <a:p>
          <a:r>
            <a:rPr lang="en-US" i="1" baseline="0"/>
            <a:t>Number (e.g., 3).</a:t>
          </a:r>
          <a:endParaRPr lang="en-US"/>
        </a:p>
      </dgm:t>
    </dgm:pt>
    <dgm:pt modelId="{0BD4DB12-2340-41B8-BD7D-21EF9DA0C3DF}" type="parTrans" cxnId="{3EB7AD51-1F03-48A9-8CF6-1C80C0B6D885}">
      <dgm:prSet/>
      <dgm:spPr/>
      <dgm:t>
        <a:bodyPr/>
        <a:lstStyle/>
        <a:p>
          <a:endParaRPr lang="en-US"/>
        </a:p>
      </dgm:t>
    </dgm:pt>
    <dgm:pt modelId="{DC947DCF-04EA-4748-A540-A141A16F60DD}" type="sibTrans" cxnId="{3EB7AD51-1F03-48A9-8CF6-1C80C0B6D885}">
      <dgm:prSet/>
      <dgm:spPr/>
      <dgm:t>
        <a:bodyPr/>
        <a:lstStyle/>
        <a:p>
          <a:endParaRPr lang="en-US"/>
        </a:p>
      </dgm:t>
    </dgm:pt>
    <dgm:pt modelId="{3424AC9A-3A3A-40AA-BE59-DBAA88A868DD}">
      <dgm:prSet/>
      <dgm:spPr/>
      <dgm:t>
        <a:bodyPr/>
        <a:lstStyle/>
        <a:p>
          <a:r>
            <a:rPr lang="en-US" i="1" baseline="0"/>
            <a:t>Boolean (e.g., true or false).</a:t>
          </a:r>
          <a:endParaRPr lang="en-US"/>
        </a:p>
      </dgm:t>
    </dgm:pt>
    <dgm:pt modelId="{3F3FB725-2EF7-4605-93E4-DE15F7F5EB49}" type="parTrans" cxnId="{29C6F345-6ADC-4B1F-BEC9-9609097648EA}">
      <dgm:prSet/>
      <dgm:spPr/>
      <dgm:t>
        <a:bodyPr/>
        <a:lstStyle/>
        <a:p>
          <a:endParaRPr lang="en-US"/>
        </a:p>
      </dgm:t>
    </dgm:pt>
    <dgm:pt modelId="{ECDA72D5-4CAB-4AFF-AA39-EC76BBF48410}" type="sibTrans" cxnId="{29C6F345-6ADC-4B1F-BEC9-9609097648EA}">
      <dgm:prSet/>
      <dgm:spPr/>
      <dgm:t>
        <a:bodyPr/>
        <a:lstStyle/>
        <a:p>
          <a:endParaRPr lang="en-US"/>
        </a:p>
      </dgm:t>
    </dgm:pt>
    <dgm:pt modelId="{B5830E72-067F-41E9-876B-E892EF3B8A31}">
      <dgm:prSet/>
      <dgm:spPr/>
      <dgm:t>
        <a:bodyPr/>
        <a:lstStyle/>
        <a:p>
          <a:r>
            <a:rPr lang="en-US" i="1" baseline="0"/>
            <a:t>Mention more complex types like List and Map for advanced configurations.</a:t>
          </a:r>
          <a:endParaRPr lang="en-US"/>
        </a:p>
      </dgm:t>
    </dgm:pt>
    <dgm:pt modelId="{967EF1C9-DD71-48D5-929E-0D5B70B89CD4}" type="parTrans" cxnId="{6A2A528D-3EA1-4A6A-B2A9-0322B6E553AA}">
      <dgm:prSet/>
      <dgm:spPr/>
      <dgm:t>
        <a:bodyPr/>
        <a:lstStyle/>
        <a:p>
          <a:endParaRPr lang="en-US"/>
        </a:p>
      </dgm:t>
    </dgm:pt>
    <dgm:pt modelId="{44DDE5AE-7CC6-4CD2-8665-FB1D369A2327}" type="sibTrans" cxnId="{6A2A528D-3EA1-4A6A-B2A9-0322B6E553AA}">
      <dgm:prSet/>
      <dgm:spPr/>
      <dgm:t>
        <a:bodyPr/>
        <a:lstStyle/>
        <a:p>
          <a:endParaRPr lang="en-US"/>
        </a:p>
      </dgm:t>
    </dgm:pt>
    <dgm:pt modelId="{E5C5C3F6-43CF-9B45-A831-629193D8B978}">
      <dgm:prSet/>
      <dgm:spPr/>
      <dgm:t>
        <a:bodyPr/>
        <a:lstStyle/>
        <a:p>
          <a:pPr>
            <a:buFont typeface="Arial" panose="020B0604020202020204" pitchFamily="34" charset="0"/>
            <a:buNone/>
          </a:pPr>
          <a:r>
            <a:rPr lang="en-US">
              <a:latin typeface="Consolas" panose="020B0609020204030204" pitchFamily="49" charset="0"/>
              <a:cs typeface="Consolas" panose="020B0609020204030204" pitchFamily="49" charset="0"/>
            </a:rPr>
            <a:t>variable "location" {</a:t>
          </a:r>
          <a:endParaRPr lang="en-US"/>
        </a:p>
      </dgm:t>
    </dgm:pt>
    <dgm:pt modelId="{6275174C-6037-FC49-B751-414A02128496}" type="parTrans" cxnId="{17151AA3-B551-1042-967C-F054DB48B2D3}">
      <dgm:prSet/>
      <dgm:spPr/>
      <dgm:t>
        <a:bodyPr/>
        <a:lstStyle/>
        <a:p>
          <a:endParaRPr lang="en-US"/>
        </a:p>
      </dgm:t>
    </dgm:pt>
    <dgm:pt modelId="{0BD2E084-E377-894F-A0F5-A507E684533C}" type="sibTrans" cxnId="{17151AA3-B551-1042-967C-F054DB48B2D3}">
      <dgm:prSet/>
      <dgm:spPr/>
    </dgm:pt>
    <dgm:pt modelId="{4525B7D5-80CE-1643-B52B-7299F157031D}">
      <dgm:prSet/>
      <dgm:spPr/>
      <dgm:t>
        <a:bodyPr/>
        <a:lstStyle/>
        <a:p>
          <a:pPr>
            <a:buNone/>
          </a:pPr>
          <a:r>
            <a:rPr lang="en-US" dirty="0">
              <a:latin typeface="Consolas" panose="020B0609020204030204" pitchFamily="49" charset="0"/>
              <a:cs typeface="Consolas" panose="020B0609020204030204" pitchFamily="49" charset="0"/>
            </a:rPr>
            <a:t>description = "The Azure region to deploy resources"</a:t>
          </a:r>
        </a:p>
      </dgm:t>
    </dgm:pt>
    <dgm:pt modelId="{EC7D08C6-232D-2747-9F6A-9F159AA7351A}" type="parTrans" cxnId="{248D62C3-A4EE-B74B-B5FA-BB4A1C42CCC6}">
      <dgm:prSet/>
      <dgm:spPr/>
      <dgm:t>
        <a:bodyPr/>
        <a:lstStyle/>
        <a:p>
          <a:endParaRPr lang="en-US"/>
        </a:p>
      </dgm:t>
    </dgm:pt>
    <dgm:pt modelId="{664B285E-AA90-E54B-9924-6D668EDBB607}" type="sibTrans" cxnId="{248D62C3-A4EE-B74B-B5FA-BB4A1C42CCC6}">
      <dgm:prSet/>
      <dgm:spPr/>
      <dgm:t>
        <a:bodyPr/>
        <a:lstStyle/>
        <a:p>
          <a:endParaRPr lang="en-US"/>
        </a:p>
      </dgm:t>
    </dgm:pt>
    <dgm:pt modelId="{37DBE895-8E13-534A-942A-764F6C29AA28}">
      <dgm:prSet/>
      <dgm:spPr/>
      <dgm:t>
        <a:bodyPr/>
        <a:lstStyle/>
        <a:p>
          <a:pPr>
            <a:buNone/>
          </a:pPr>
          <a:r>
            <a:rPr lang="en-US" dirty="0">
              <a:latin typeface="Consolas" panose="020B0609020204030204" pitchFamily="49" charset="0"/>
              <a:cs typeface="Consolas" panose="020B0609020204030204" pitchFamily="49" charset="0"/>
            </a:rPr>
            <a:t>type        = string</a:t>
          </a:r>
        </a:p>
      </dgm:t>
    </dgm:pt>
    <dgm:pt modelId="{AB158BD8-650C-6E4E-A328-B9593B854633}" type="parTrans" cxnId="{2996B1B4-CD30-714D-8C3F-FE224D045D71}">
      <dgm:prSet/>
      <dgm:spPr/>
      <dgm:t>
        <a:bodyPr/>
        <a:lstStyle/>
        <a:p>
          <a:endParaRPr lang="en-US"/>
        </a:p>
      </dgm:t>
    </dgm:pt>
    <dgm:pt modelId="{2F82E4FB-C091-AB46-B857-516BEC39F075}" type="sibTrans" cxnId="{2996B1B4-CD30-714D-8C3F-FE224D045D71}">
      <dgm:prSet/>
      <dgm:spPr/>
      <dgm:t>
        <a:bodyPr/>
        <a:lstStyle/>
        <a:p>
          <a:endParaRPr lang="en-US"/>
        </a:p>
      </dgm:t>
    </dgm:pt>
    <dgm:pt modelId="{6DE36EAA-CE97-034B-8FAA-913D25765EE8}">
      <dgm:prSet/>
      <dgm:spPr/>
      <dgm:t>
        <a:bodyPr/>
        <a:lstStyle/>
        <a:p>
          <a:pPr>
            <a:buNone/>
          </a:pPr>
          <a:r>
            <a:rPr lang="en-US">
              <a:latin typeface="Consolas" panose="020B0609020204030204" pitchFamily="49" charset="0"/>
              <a:cs typeface="Consolas" panose="020B0609020204030204" pitchFamily="49" charset="0"/>
            </a:rPr>
            <a:t>default     = "East US"</a:t>
          </a:r>
          <a:endParaRPr lang="en-US" dirty="0">
            <a:latin typeface="Consolas" panose="020B0609020204030204" pitchFamily="49" charset="0"/>
            <a:cs typeface="Consolas" panose="020B0609020204030204" pitchFamily="49" charset="0"/>
          </a:endParaRPr>
        </a:p>
      </dgm:t>
    </dgm:pt>
    <dgm:pt modelId="{10211B71-7965-2B4D-942C-3D0F5F9DB4EA}" type="parTrans" cxnId="{3F255DE3-04ED-1149-9435-815B633C66E5}">
      <dgm:prSet/>
      <dgm:spPr/>
      <dgm:t>
        <a:bodyPr/>
        <a:lstStyle/>
        <a:p>
          <a:endParaRPr lang="en-US"/>
        </a:p>
      </dgm:t>
    </dgm:pt>
    <dgm:pt modelId="{45855DAD-4648-114F-BA6D-916ACCDC6B79}" type="sibTrans" cxnId="{3F255DE3-04ED-1149-9435-815B633C66E5}">
      <dgm:prSet/>
      <dgm:spPr/>
      <dgm:t>
        <a:bodyPr/>
        <a:lstStyle/>
        <a:p>
          <a:endParaRPr lang="en-US"/>
        </a:p>
      </dgm:t>
    </dgm:pt>
    <dgm:pt modelId="{F0F9A5FA-CC48-B249-B11B-2B5E106FCAB6}">
      <dgm:prSet/>
      <dgm:spPr/>
      <dgm:t>
        <a:bodyPr/>
        <a:lstStyle/>
        <a:p>
          <a:pPr>
            <a:buNone/>
          </a:pPr>
          <a:r>
            <a:rPr lang="en-US" dirty="0">
              <a:latin typeface="Consolas" panose="020B0609020204030204" pitchFamily="49" charset="0"/>
              <a:cs typeface="Consolas" panose="020B0609020204030204" pitchFamily="49" charset="0"/>
            </a:rPr>
            <a:t>}</a:t>
          </a:r>
        </a:p>
      </dgm:t>
    </dgm:pt>
    <dgm:pt modelId="{D84DE099-2F08-8548-A1F3-EECC197A27CC}" type="parTrans" cxnId="{2A4E02AD-B5F5-8C47-ADF5-4ED4FCB0AAF0}">
      <dgm:prSet/>
      <dgm:spPr/>
      <dgm:t>
        <a:bodyPr/>
        <a:lstStyle/>
        <a:p>
          <a:endParaRPr lang="en-US"/>
        </a:p>
      </dgm:t>
    </dgm:pt>
    <dgm:pt modelId="{42A02007-A13F-F94E-ABB9-D0F8AD498541}" type="sibTrans" cxnId="{2A4E02AD-B5F5-8C47-ADF5-4ED4FCB0AAF0}">
      <dgm:prSet/>
      <dgm:spPr/>
      <dgm:t>
        <a:bodyPr/>
        <a:lstStyle/>
        <a:p>
          <a:endParaRPr lang="en-US"/>
        </a:p>
      </dgm:t>
    </dgm:pt>
    <dgm:pt modelId="{4678DBCA-D0BC-C14F-9D8F-AAD9FA4BF850}" type="pres">
      <dgm:prSet presAssocID="{B0BE7AD8-CB3F-4DC3-9616-EE140A8F1B32}" presName="linear" presStyleCnt="0">
        <dgm:presLayoutVars>
          <dgm:dir/>
          <dgm:animLvl val="lvl"/>
          <dgm:resizeHandles val="exact"/>
        </dgm:presLayoutVars>
      </dgm:prSet>
      <dgm:spPr/>
    </dgm:pt>
    <dgm:pt modelId="{150890BB-93F4-574E-B3CE-C76C31EE9304}" type="pres">
      <dgm:prSet presAssocID="{9F63D7C0-87D5-40AE-A238-265E8BACAA61}" presName="parentLin" presStyleCnt="0"/>
      <dgm:spPr/>
    </dgm:pt>
    <dgm:pt modelId="{DF8AA68F-7307-C14C-ABF8-4DAB7D065320}" type="pres">
      <dgm:prSet presAssocID="{9F63D7C0-87D5-40AE-A238-265E8BACAA61}" presName="parentLeftMargin" presStyleLbl="node1" presStyleIdx="0" presStyleCnt="2"/>
      <dgm:spPr/>
    </dgm:pt>
    <dgm:pt modelId="{07738641-BC7E-E547-8E3F-1F72C34237BD}" type="pres">
      <dgm:prSet presAssocID="{9F63D7C0-87D5-40AE-A238-265E8BACAA61}" presName="parentText" presStyleLbl="node1" presStyleIdx="0" presStyleCnt="2">
        <dgm:presLayoutVars>
          <dgm:chMax val="0"/>
          <dgm:bulletEnabled val="1"/>
        </dgm:presLayoutVars>
      </dgm:prSet>
      <dgm:spPr/>
    </dgm:pt>
    <dgm:pt modelId="{200EBC61-EBF8-2547-94D5-F9B38983E166}" type="pres">
      <dgm:prSet presAssocID="{9F63D7C0-87D5-40AE-A238-265E8BACAA61}" presName="negativeSpace" presStyleCnt="0"/>
      <dgm:spPr/>
    </dgm:pt>
    <dgm:pt modelId="{2A8D307B-94C7-3946-816B-C0930FE6A3E6}" type="pres">
      <dgm:prSet presAssocID="{9F63D7C0-87D5-40AE-A238-265E8BACAA61}" presName="childText" presStyleLbl="conFgAcc1" presStyleIdx="0" presStyleCnt="2">
        <dgm:presLayoutVars>
          <dgm:bulletEnabled val="1"/>
        </dgm:presLayoutVars>
      </dgm:prSet>
      <dgm:spPr/>
    </dgm:pt>
    <dgm:pt modelId="{93A80B6F-1949-6842-9E8B-E55625D26393}" type="pres">
      <dgm:prSet presAssocID="{F5BA8190-DE56-4826-BBC6-7FF8461B3DF5}" presName="spaceBetweenRectangles" presStyleCnt="0"/>
      <dgm:spPr/>
    </dgm:pt>
    <dgm:pt modelId="{9AEACF57-9F63-4549-8216-BC7B2FBF3EAD}" type="pres">
      <dgm:prSet presAssocID="{CDA0B253-14A6-4E7B-928C-4ACDA0214221}" presName="parentLin" presStyleCnt="0"/>
      <dgm:spPr/>
    </dgm:pt>
    <dgm:pt modelId="{C39DE09C-0DC0-2748-9DC0-5BA552D4EF70}" type="pres">
      <dgm:prSet presAssocID="{CDA0B253-14A6-4E7B-928C-4ACDA0214221}" presName="parentLeftMargin" presStyleLbl="node1" presStyleIdx="0" presStyleCnt="2"/>
      <dgm:spPr/>
    </dgm:pt>
    <dgm:pt modelId="{9DF3466A-6779-264F-A44D-7D8A24CD611A}" type="pres">
      <dgm:prSet presAssocID="{CDA0B253-14A6-4E7B-928C-4ACDA0214221}" presName="parentText" presStyleLbl="node1" presStyleIdx="1" presStyleCnt="2">
        <dgm:presLayoutVars>
          <dgm:chMax val="0"/>
          <dgm:bulletEnabled val="1"/>
        </dgm:presLayoutVars>
      </dgm:prSet>
      <dgm:spPr/>
    </dgm:pt>
    <dgm:pt modelId="{60E4F95C-20B0-004E-8F2C-5AB3E37C3138}" type="pres">
      <dgm:prSet presAssocID="{CDA0B253-14A6-4E7B-928C-4ACDA0214221}" presName="negativeSpace" presStyleCnt="0"/>
      <dgm:spPr/>
    </dgm:pt>
    <dgm:pt modelId="{FA17A45F-301B-8A42-966B-0242E577C662}" type="pres">
      <dgm:prSet presAssocID="{CDA0B253-14A6-4E7B-928C-4ACDA0214221}" presName="childText" presStyleLbl="conFgAcc1" presStyleIdx="1" presStyleCnt="2">
        <dgm:presLayoutVars>
          <dgm:bulletEnabled val="1"/>
        </dgm:presLayoutVars>
      </dgm:prSet>
      <dgm:spPr/>
    </dgm:pt>
  </dgm:ptLst>
  <dgm:cxnLst>
    <dgm:cxn modelId="{5E717D09-1D44-4F66-97CD-3ED632C3C2B8}" srcId="{B0BE7AD8-CB3F-4DC3-9616-EE140A8F1B32}" destId="{9F63D7C0-87D5-40AE-A238-265E8BACAA61}" srcOrd="0" destOrd="0" parTransId="{07708B79-6D66-4D4A-9A7D-4FA69A475E91}" sibTransId="{F5BA8190-DE56-4826-BBC6-7FF8461B3DF5}"/>
    <dgm:cxn modelId="{C071AC1F-061F-6A4E-9919-31A9E1497A94}" type="presOf" srcId="{4525B7D5-80CE-1643-B52B-7299F157031D}" destId="{2A8D307B-94C7-3946-816B-C0930FE6A3E6}" srcOrd="0" destOrd="1" presId="urn:microsoft.com/office/officeart/2005/8/layout/list1"/>
    <dgm:cxn modelId="{04AB3320-E894-1E4F-BFE1-E6E0278DC102}" type="presOf" srcId="{A180EE5E-865F-418E-A43D-B31F30CC21E7}" destId="{FA17A45F-301B-8A42-966B-0242E577C662}" srcOrd="0" destOrd="1" presId="urn:microsoft.com/office/officeart/2005/8/layout/list1"/>
    <dgm:cxn modelId="{FC293024-5367-E647-A3D9-B607069E54C2}" type="presOf" srcId="{CDA0B253-14A6-4E7B-928C-4ACDA0214221}" destId="{9DF3466A-6779-264F-A44D-7D8A24CD611A}" srcOrd="1" destOrd="0" presId="urn:microsoft.com/office/officeart/2005/8/layout/list1"/>
    <dgm:cxn modelId="{B6F5D028-EECF-994B-9185-76956C9038CC}" type="presOf" srcId="{E5C5C3F6-43CF-9B45-A831-629193D8B978}" destId="{2A8D307B-94C7-3946-816B-C0930FE6A3E6}" srcOrd="0" destOrd="0" presId="urn:microsoft.com/office/officeart/2005/8/layout/list1"/>
    <dgm:cxn modelId="{8063D12A-1B28-F249-B729-EAFAEC39C48B}" type="presOf" srcId="{B0BE7AD8-CB3F-4DC3-9616-EE140A8F1B32}" destId="{4678DBCA-D0BC-C14F-9D8F-AAD9FA4BF850}" srcOrd="0" destOrd="0" presId="urn:microsoft.com/office/officeart/2005/8/layout/list1"/>
    <dgm:cxn modelId="{6C167F38-C055-EF49-B19E-F9DBA812F342}" type="presOf" srcId="{37DBE895-8E13-534A-942A-764F6C29AA28}" destId="{2A8D307B-94C7-3946-816B-C0930FE6A3E6}" srcOrd="0" destOrd="2" presId="urn:microsoft.com/office/officeart/2005/8/layout/list1"/>
    <dgm:cxn modelId="{29C6F345-6ADC-4B1F-BEC9-9609097648EA}" srcId="{CDA0B253-14A6-4E7B-928C-4ACDA0214221}" destId="{3424AC9A-3A3A-40AA-BE59-DBAA88A868DD}" srcOrd="2" destOrd="0" parTransId="{3F3FB725-2EF7-4605-93E4-DE15F7F5EB49}" sibTransId="{ECDA72D5-4CAB-4AFF-AA39-EC76BBF48410}"/>
    <dgm:cxn modelId="{BB97D248-27D7-43F1-B2F1-3A6BFF61E1E7}" srcId="{B0BE7AD8-CB3F-4DC3-9616-EE140A8F1B32}" destId="{CDA0B253-14A6-4E7B-928C-4ACDA0214221}" srcOrd="1" destOrd="0" parTransId="{0DE91A0A-CF3F-4EA5-B9C8-5E130084615E}" sibTransId="{993BC1E9-3778-4D58-AB36-B35CD961F5B2}"/>
    <dgm:cxn modelId="{3EB7AD51-1F03-48A9-8CF6-1C80C0B6D885}" srcId="{CDA0B253-14A6-4E7B-928C-4ACDA0214221}" destId="{A180EE5E-865F-418E-A43D-B31F30CC21E7}" srcOrd="1" destOrd="0" parTransId="{0BD4DB12-2340-41B8-BD7D-21EF9DA0C3DF}" sibTransId="{DC947DCF-04EA-4748-A540-A141A16F60DD}"/>
    <dgm:cxn modelId="{77871364-6DBC-974A-8417-0EA75FDD5EAC}" type="presOf" srcId="{3424AC9A-3A3A-40AA-BE59-DBAA88A868DD}" destId="{FA17A45F-301B-8A42-966B-0242E577C662}" srcOrd="0" destOrd="2" presId="urn:microsoft.com/office/officeart/2005/8/layout/list1"/>
    <dgm:cxn modelId="{9D44F86E-5755-3F46-BF63-09C8FA945266}" type="presOf" srcId="{6DE36EAA-CE97-034B-8FAA-913D25765EE8}" destId="{2A8D307B-94C7-3946-816B-C0930FE6A3E6}" srcOrd="0" destOrd="3" presId="urn:microsoft.com/office/officeart/2005/8/layout/list1"/>
    <dgm:cxn modelId="{0C08FE88-BC3A-3140-9B89-9C52351391DB}" type="presOf" srcId="{F0F9A5FA-CC48-B249-B11B-2B5E106FCAB6}" destId="{2A8D307B-94C7-3946-816B-C0930FE6A3E6}" srcOrd="0" destOrd="4" presId="urn:microsoft.com/office/officeart/2005/8/layout/list1"/>
    <dgm:cxn modelId="{6A2A528D-3EA1-4A6A-B2A9-0322B6E553AA}" srcId="{CDA0B253-14A6-4E7B-928C-4ACDA0214221}" destId="{B5830E72-067F-41E9-876B-E892EF3B8A31}" srcOrd="3" destOrd="0" parTransId="{967EF1C9-DD71-48D5-929E-0D5B70B89CD4}" sibTransId="{44DDE5AE-7CC6-4CD2-8665-FB1D369A2327}"/>
    <dgm:cxn modelId="{1ACE0C9F-8AFF-F047-95D7-DF0CF1EBCC65}" type="presOf" srcId="{9F63D7C0-87D5-40AE-A238-265E8BACAA61}" destId="{DF8AA68F-7307-C14C-ABF8-4DAB7D065320}" srcOrd="0" destOrd="0" presId="urn:microsoft.com/office/officeart/2005/8/layout/list1"/>
    <dgm:cxn modelId="{17151AA3-B551-1042-967C-F054DB48B2D3}" srcId="{9F63D7C0-87D5-40AE-A238-265E8BACAA61}" destId="{E5C5C3F6-43CF-9B45-A831-629193D8B978}" srcOrd="0" destOrd="0" parTransId="{6275174C-6037-FC49-B751-414A02128496}" sibTransId="{0BD2E084-E377-894F-A0F5-A507E684533C}"/>
    <dgm:cxn modelId="{2A4E02AD-B5F5-8C47-ADF5-4ED4FCB0AAF0}" srcId="{9F63D7C0-87D5-40AE-A238-265E8BACAA61}" destId="{F0F9A5FA-CC48-B249-B11B-2B5E106FCAB6}" srcOrd="4" destOrd="0" parTransId="{D84DE099-2F08-8548-A1F3-EECC197A27CC}" sibTransId="{42A02007-A13F-F94E-ABB9-D0F8AD498541}"/>
    <dgm:cxn modelId="{2996B1B4-CD30-714D-8C3F-FE224D045D71}" srcId="{9F63D7C0-87D5-40AE-A238-265E8BACAA61}" destId="{37DBE895-8E13-534A-942A-764F6C29AA28}" srcOrd="2" destOrd="0" parTransId="{AB158BD8-650C-6E4E-A328-B9593B854633}" sibTransId="{2F82E4FB-C091-AB46-B857-516BEC39F075}"/>
    <dgm:cxn modelId="{248D62C3-A4EE-B74B-B5FA-BB4A1C42CCC6}" srcId="{9F63D7C0-87D5-40AE-A238-265E8BACAA61}" destId="{4525B7D5-80CE-1643-B52B-7299F157031D}" srcOrd="1" destOrd="0" parTransId="{EC7D08C6-232D-2747-9F6A-9F159AA7351A}" sibTransId="{664B285E-AA90-E54B-9924-6D668EDBB607}"/>
    <dgm:cxn modelId="{B12287C8-D9C6-1747-A8B9-51261962685B}" type="presOf" srcId="{9F63D7C0-87D5-40AE-A238-265E8BACAA61}" destId="{07738641-BC7E-E547-8E3F-1F72C34237BD}" srcOrd="1" destOrd="0" presId="urn:microsoft.com/office/officeart/2005/8/layout/list1"/>
    <dgm:cxn modelId="{A77DA0DA-55F7-F24A-AD3B-61AACD863743}" type="presOf" srcId="{CDA0B253-14A6-4E7B-928C-4ACDA0214221}" destId="{C39DE09C-0DC0-2748-9DC0-5BA552D4EF70}" srcOrd="0" destOrd="0" presId="urn:microsoft.com/office/officeart/2005/8/layout/list1"/>
    <dgm:cxn modelId="{3F255DE3-04ED-1149-9435-815B633C66E5}" srcId="{9F63D7C0-87D5-40AE-A238-265E8BACAA61}" destId="{6DE36EAA-CE97-034B-8FAA-913D25765EE8}" srcOrd="3" destOrd="0" parTransId="{10211B71-7965-2B4D-942C-3D0F5F9DB4EA}" sibTransId="{45855DAD-4648-114F-BA6D-916ACCDC6B79}"/>
    <dgm:cxn modelId="{80012DED-63D8-4078-8C45-218B42FAB26B}" srcId="{CDA0B253-14A6-4E7B-928C-4ACDA0214221}" destId="{308C5D4E-401A-418B-AC0E-6A9616D888CA}" srcOrd="0" destOrd="0" parTransId="{CA75F159-469B-4D87-A746-AA47127B301A}" sibTransId="{D1753357-4106-4A80-92AA-43C0025F9C61}"/>
    <dgm:cxn modelId="{B8302DF7-3F58-1348-9209-5C94A712EF60}" type="presOf" srcId="{B5830E72-067F-41E9-876B-E892EF3B8A31}" destId="{FA17A45F-301B-8A42-966B-0242E577C662}" srcOrd="0" destOrd="3" presId="urn:microsoft.com/office/officeart/2005/8/layout/list1"/>
    <dgm:cxn modelId="{3BC997FD-4A44-DD4A-9D60-F6898796E978}" type="presOf" srcId="{308C5D4E-401A-418B-AC0E-6A9616D888CA}" destId="{FA17A45F-301B-8A42-966B-0242E577C662}" srcOrd="0" destOrd="0" presId="urn:microsoft.com/office/officeart/2005/8/layout/list1"/>
    <dgm:cxn modelId="{040FCA1F-AE37-6A4C-A1EA-3E496B103390}" type="presParOf" srcId="{4678DBCA-D0BC-C14F-9D8F-AAD9FA4BF850}" destId="{150890BB-93F4-574E-B3CE-C76C31EE9304}" srcOrd="0" destOrd="0" presId="urn:microsoft.com/office/officeart/2005/8/layout/list1"/>
    <dgm:cxn modelId="{FC7D5F2B-ADE5-E944-847D-821CA39123E7}" type="presParOf" srcId="{150890BB-93F4-574E-B3CE-C76C31EE9304}" destId="{DF8AA68F-7307-C14C-ABF8-4DAB7D065320}" srcOrd="0" destOrd="0" presId="urn:microsoft.com/office/officeart/2005/8/layout/list1"/>
    <dgm:cxn modelId="{4B68EF7F-EA21-C64A-8E23-7FC289FDEE02}" type="presParOf" srcId="{150890BB-93F4-574E-B3CE-C76C31EE9304}" destId="{07738641-BC7E-E547-8E3F-1F72C34237BD}" srcOrd="1" destOrd="0" presId="urn:microsoft.com/office/officeart/2005/8/layout/list1"/>
    <dgm:cxn modelId="{96427BE9-7C74-B047-AE05-247A485486C1}" type="presParOf" srcId="{4678DBCA-D0BC-C14F-9D8F-AAD9FA4BF850}" destId="{200EBC61-EBF8-2547-94D5-F9B38983E166}" srcOrd="1" destOrd="0" presId="urn:microsoft.com/office/officeart/2005/8/layout/list1"/>
    <dgm:cxn modelId="{DB21301D-33A6-FC4B-BA16-46FAB92C0592}" type="presParOf" srcId="{4678DBCA-D0BC-C14F-9D8F-AAD9FA4BF850}" destId="{2A8D307B-94C7-3946-816B-C0930FE6A3E6}" srcOrd="2" destOrd="0" presId="urn:microsoft.com/office/officeart/2005/8/layout/list1"/>
    <dgm:cxn modelId="{C0B97499-1595-B643-B737-87535BD2DAA6}" type="presParOf" srcId="{4678DBCA-D0BC-C14F-9D8F-AAD9FA4BF850}" destId="{93A80B6F-1949-6842-9E8B-E55625D26393}" srcOrd="3" destOrd="0" presId="urn:microsoft.com/office/officeart/2005/8/layout/list1"/>
    <dgm:cxn modelId="{E8C52A29-52A5-6D4E-A70F-B53A1548F5B1}" type="presParOf" srcId="{4678DBCA-D0BC-C14F-9D8F-AAD9FA4BF850}" destId="{9AEACF57-9F63-4549-8216-BC7B2FBF3EAD}" srcOrd="4" destOrd="0" presId="urn:microsoft.com/office/officeart/2005/8/layout/list1"/>
    <dgm:cxn modelId="{C8BC293B-5622-8B49-8C71-A2AD59E0157D}" type="presParOf" srcId="{9AEACF57-9F63-4549-8216-BC7B2FBF3EAD}" destId="{C39DE09C-0DC0-2748-9DC0-5BA552D4EF70}" srcOrd="0" destOrd="0" presId="urn:microsoft.com/office/officeart/2005/8/layout/list1"/>
    <dgm:cxn modelId="{8C6AB631-A05F-0A4C-A6DC-EFB16B3FBB96}" type="presParOf" srcId="{9AEACF57-9F63-4549-8216-BC7B2FBF3EAD}" destId="{9DF3466A-6779-264F-A44D-7D8A24CD611A}" srcOrd="1" destOrd="0" presId="urn:microsoft.com/office/officeart/2005/8/layout/list1"/>
    <dgm:cxn modelId="{10881D8A-809C-4549-BD68-18ECA64AFCE1}" type="presParOf" srcId="{4678DBCA-D0BC-C14F-9D8F-AAD9FA4BF850}" destId="{60E4F95C-20B0-004E-8F2C-5AB3E37C3138}" srcOrd="5" destOrd="0" presId="urn:microsoft.com/office/officeart/2005/8/layout/list1"/>
    <dgm:cxn modelId="{34998896-3E58-CB49-8D56-F23D79CE13E2}" type="presParOf" srcId="{4678DBCA-D0BC-C14F-9D8F-AAD9FA4BF850}" destId="{FA17A45F-301B-8A42-966B-0242E577C66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67122B-2DA1-4231-87C0-8DBEBBDC50B3}"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C5EE9917-5C77-4EB0-8519-4B28CF39004C}">
      <dgm:prSet/>
      <dgm:spPr/>
      <dgm:t>
        <a:bodyPr/>
        <a:lstStyle/>
        <a:p>
          <a:r>
            <a:rPr lang="en-US" baseline="0"/>
            <a:t>String</a:t>
          </a:r>
          <a:endParaRPr lang="en-US"/>
        </a:p>
      </dgm:t>
    </dgm:pt>
    <dgm:pt modelId="{DEB81B1E-8E4F-41BA-B08F-17879C96F111}" type="parTrans" cxnId="{B9F76DC9-47E1-42F6-8AE8-6058A7E8D83D}">
      <dgm:prSet/>
      <dgm:spPr/>
      <dgm:t>
        <a:bodyPr/>
        <a:lstStyle/>
        <a:p>
          <a:endParaRPr lang="en-US"/>
        </a:p>
      </dgm:t>
    </dgm:pt>
    <dgm:pt modelId="{CB5958BF-3E5E-4CE1-81BA-AD50AF9A30E1}" type="sibTrans" cxnId="{B9F76DC9-47E1-42F6-8AE8-6058A7E8D83D}">
      <dgm:prSet/>
      <dgm:spPr/>
      <dgm:t>
        <a:bodyPr/>
        <a:lstStyle/>
        <a:p>
          <a:endParaRPr lang="en-US"/>
        </a:p>
      </dgm:t>
    </dgm:pt>
    <dgm:pt modelId="{1D96B52E-AAC9-4CA9-ABF6-2A8595E9C960}">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example_string</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CA3F3E44-5EFD-4885-9E0A-13D7E0E0DB07}" type="parTrans" cxnId="{7706FE8A-E8CB-46E0-9FF1-F66C1B333F88}">
      <dgm:prSet/>
      <dgm:spPr/>
      <dgm:t>
        <a:bodyPr/>
        <a:lstStyle/>
        <a:p>
          <a:endParaRPr lang="en-US"/>
        </a:p>
      </dgm:t>
    </dgm:pt>
    <dgm:pt modelId="{6B3485DF-A57A-461F-9B76-2834F54E053F}" type="sibTrans" cxnId="{7706FE8A-E8CB-46E0-9FF1-F66C1B333F88}">
      <dgm:prSet/>
      <dgm:spPr/>
      <dgm:t>
        <a:bodyPr/>
        <a:lstStyle/>
        <a:p>
          <a:endParaRPr lang="en-US"/>
        </a:p>
      </dgm:t>
    </dgm:pt>
    <dgm:pt modelId="{72B17749-193B-4AB8-A029-02AFD0FB1FE8}">
      <dgm:prSet/>
      <dgm:spPr/>
      <dgm:t>
        <a:bodyPr/>
        <a:lstStyle/>
        <a:p>
          <a:pPr>
            <a:buNone/>
          </a:pPr>
          <a:r>
            <a:rPr lang="en-US" i="1" baseline="0" dirty="0">
              <a:latin typeface="Consolas" panose="020B0609020204030204" pitchFamily="49" charset="0"/>
              <a:cs typeface="Consolas" panose="020B0609020204030204" pitchFamily="49" charset="0"/>
            </a:rPr>
            <a:t>  type    = string</a:t>
          </a:r>
          <a:endParaRPr lang="en-US" dirty="0">
            <a:latin typeface="Consolas" panose="020B0609020204030204" pitchFamily="49" charset="0"/>
            <a:cs typeface="Consolas" panose="020B0609020204030204" pitchFamily="49" charset="0"/>
          </a:endParaRPr>
        </a:p>
      </dgm:t>
    </dgm:pt>
    <dgm:pt modelId="{D7486F84-F0BD-4C0F-8AB2-10D0CFBB5185}" type="parTrans" cxnId="{BB22A353-8C35-4E43-9545-7CC364116A41}">
      <dgm:prSet/>
      <dgm:spPr/>
      <dgm:t>
        <a:bodyPr/>
        <a:lstStyle/>
        <a:p>
          <a:endParaRPr lang="en-US"/>
        </a:p>
      </dgm:t>
    </dgm:pt>
    <dgm:pt modelId="{4D8C60D8-DC48-43CA-8115-F8C4F2256C8D}" type="sibTrans" cxnId="{BB22A353-8C35-4E43-9545-7CC364116A41}">
      <dgm:prSet/>
      <dgm:spPr/>
      <dgm:t>
        <a:bodyPr/>
        <a:lstStyle/>
        <a:p>
          <a:endParaRPr lang="en-US"/>
        </a:p>
      </dgm:t>
    </dgm:pt>
    <dgm:pt modelId="{1BF4455B-6712-472C-9249-9519FB630ABC}">
      <dgm:prSet/>
      <dgm:spPr/>
      <dgm:t>
        <a:bodyPr/>
        <a:lstStyle/>
        <a:p>
          <a:pPr>
            <a:buNone/>
          </a:pPr>
          <a:r>
            <a:rPr lang="en-US" i="1" baseline="0" dirty="0">
              <a:latin typeface="Consolas" panose="020B0609020204030204" pitchFamily="49" charset="0"/>
              <a:cs typeface="Consolas" panose="020B0609020204030204" pitchFamily="49" charset="0"/>
            </a:rPr>
            <a:t>  default = "Hello, Terraform!"</a:t>
          </a:r>
          <a:endParaRPr lang="en-US" dirty="0">
            <a:latin typeface="Consolas" panose="020B0609020204030204" pitchFamily="49" charset="0"/>
            <a:cs typeface="Consolas" panose="020B0609020204030204" pitchFamily="49" charset="0"/>
          </a:endParaRPr>
        </a:p>
      </dgm:t>
    </dgm:pt>
    <dgm:pt modelId="{A7E1CBDA-0A28-45E0-AF5D-663FFC8B4051}" type="parTrans" cxnId="{E31179B0-CBAC-40F5-B879-5F4C2CBAE7A9}">
      <dgm:prSet/>
      <dgm:spPr/>
      <dgm:t>
        <a:bodyPr/>
        <a:lstStyle/>
        <a:p>
          <a:endParaRPr lang="en-US"/>
        </a:p>
      </dgm:t>
    </dgm:pt>
    <dgm:pt modelId="{2299852F-604B-423F-A64E-D6C91E56DD52}" type="sibTrans" cxnId="{E31179B0-CBAC-40F5-B879-5F4C2CBAE7A9}">
      <dgm:prSet/>
      <dgm:spPr/>
      <dgm:t>
        <a:bodyPr/>
        <a:lstStyle/>
        <a:p>
          <a:endParaRPr lang="en-US"/>
        </a:p>
      </dgm:t>
    </dgm:pt>
    <dgm:pt modelId="{855AB1CB-BDB0-4C8B-A290-850D023B0708}">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C99D2F71-44C9-4646-8A3B-066BF88D8860}" type="parTrans" cxnId="{403361C5-2F4D-4260-BD8A-516595F72D3D}">
      <dgm:prSet/>
      <dgm:spPr/>
      <dgm:t>
        <a:bodyPr/>
        <a:lstStyle/>
        <a:p>
          <a:endParaRPr lang="en-US"/>
        </a:p>
      </dgm:t>
    </dgm:pt>
    <dgm:pt modelId="{20B4CD77-90EF-458B-8A70-139751CD08D6}" type="sibTrans" cxnId="{403361C5-2F4D-4260-BD8A-516595F72D3D}">
      <dgm:prSet/>
      <dgm:spPr/>
      <dgm:t>
        <a:bodyPr/>
        <a:lstStyle/>
        <a:p>
          <a:endParaRPr lang="en-US"/>
        </a:p>
      </dgm:t>
    </dgm:pt>
    <dgm:pt modelId="{AB6D8B10-11DC-4B66-B8D6-E41A6098FB64}">
      <dgm:prSet/>
      <dgm:spPr/>
      <dgm:t>
        <a:bodyPr/>
        <a:lstStyle/>
        <a:p>
          <a:r>
            <a:rPr lang="en-US" baseline="0"/>
            <a:t>Number</a:t>
          </a:r>
          <a:endParaRPr lang="en-US"/>
        </a:p>
      </dgm:t>
    </dgm:pt>
    <dgm:pt modelId="{0EA3E889-74B7-4A43-863E-C66004124656}" type="parTrans" cxnId="{FF4E29B3-380F-466E-83D0-B92E4BE81724}">
      <dgm:prSet/>
      <dgm:spPr/>
      <dgm:t>
        <a:bodyPr/>
        <a:lstStyle/>
        <a:p>
          <a:endParaRPr lang="en-US"/>
        </a:p>
      </dgm:t>
    </dgm:pt>
    <dgm:pt modelId="{B804518A-50FD-499E-A35B-4D382246A117}" type="sibTrans" cxnId="{FF4E29B3-380F-466E-83D0-B92E4BE81724}">
      <dgm:prSet/>
      <dgm:spPr/>
      <dgm:t>
        <a:bodyPr/>
        <a:lstStyle/>
        <a:p>
          <a:endParaRPr lang="en-US"/>
        </a:p>
      </dgm:t>
    </dgm:pt>
    <dgm:pt modelId="{58544427-E013-4BB7-8157-41BCA59BC579}">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example_number</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2CE165AD-57D0-40E2-9F3A-470FBB5B01AD}" type="parTrans" cxnId="{005702E7-69A1-43EB-A06D-3E539A078F0F}">
      <dgm:prSet/>
      <dgm:spPr/>
      <dgm:t>
        <a:bodyPr/>
        <a:lstStyle/>
        <a:p>
          <a:endParaRPr lang="en-US"/>
        </a:p>
      </dgm:t>
    </dgm:pt>
    <dgm:pt modelId="{992EBAE9-8FFD-45BB-84EB-C3E5C256112B}" type="sibTrans" cxnId="{005702E7-69A1-43EB-A06D-3E539A078F0F}">
      <dgm:prSet/>
      <dgm:spPr/>
      <dgm:t>
        <a:bodyPr/>
        <a:lstStyle/>
        <a:p>
          <a:endParaRPr lang="en-US"/>
        </a:p>
      </dgm:t>
    </dgm:pt>
    <dgm:pt modelId="{90ADE77C-C5C5-4274-8BC5-E7F3D753942B}">
      <dgm:prSet/>
      <dgm:spPr/>
      <dgm:t>
        <a:bodyPr/>
        <a:lstStyle/>
        <a:p>
          <a:pPr>
            <a:buNone/>
          </a:pPr>
          <a:r>
            <a:rPr lang="en-US" i="1" baseline="0" dirty="0">
              <a:latin typeface="Consolas" panose="020B0609020204030204" pitchFamily="49" charset="0"/>
              <a:cs typeface="Consolas" panose="020B0609020204030204" pitchFamily="49" charset="0"/>
            </a:rPr>
            <a:t>  type    = number</a:t>
          </a:r>
          <a:endParaRPr lang="en-US" dirty="0">
            <a:latin typeface="Consolas" panose="020B0609020204030204" pitchFamily="49" charset="0"/>
            <a:cs typeface="Consolas" panose="020B0609020204030204" pitchFamily="49" charset="0"/>
          </a:endParaRPr>
        </a:p>
      </dgm:t>
    </dgm:pt>
    <dgm:pt modelId="{AF1116DA-6101-48EA-8C75-8959E7E4666F}" type="parTrans" cxnId="{FF3077B4-4BB9-4E1D-9C2A-F1F1FCD95C18}">
      <dgm:prSet/>
      <dgm:spPr/>
      <dgm:t>
        <a:bodyPr/>
        <a:lstStyle/>
        <a:p>
          <a:endParaRPr lang="en-US"/>
        </a:p>
      </dgm:t>
    </dgm:pt>
    <dgm:pt modelId="{26AA8F13-2E92-4098-B20A-2A854139F094}" type="sibTrans" cxnId="{FF3077B4-4BB9-4E1D-9C2A-F1F1FCD95C18}">
      <dgm:prSet/>
      <dgm:spPr/>
      <dgm:t>
        <a:bodyPr/>
        <a:lstStyle/>
        <a:p>
          <a:endParaRPr lang="en-US"/>
        </a:p>
      </dgm:t>
    </dgm:pt>
    <dgm:pt modelId="{91C0B1E4-FEB4-4CB0-A6C7-348AD80A1983}">
      <dgm:prSet/>
      <dgm:spPr/>
      <dgm:t>
        <a:bodyPr/>
        <a:lstStyle/>
        <a:p>
          <a:pPr>
            <a:buNone/>
          </a:pPr>
          <a:r>
            <a:rPr lang="en-US" i="1" baseline="0" dirty="0">
              <a:latin typeface="Consolas" panose="020B0609020204030204" pitchFamily="49" charset="0"/>
              <a:cs typeface="Consolas" panose="020B0609020204030204" pitchFamily="49" charset="0"/>
            </a:rPr>
            <a:t>  default = 42</a:t>
          </a:r>
          <a:endParaRPr lang="en-US" dirty="0">
            <a:latin typeface="Consolas" panose="020B0609020204030204" pitchFamily="49" charset="0"/>
            <a:cs typeface="Consolas" panose="020B0609020204030204" pitchFamily="49" charset="0"/>
          </a:endParaRPr>
        </a:p>
      </dgm:t>
    </dgm:pt>
    <dgm:pt modelId="{2CE2F66A-C19C-46D9-BA9E-60E59407040D}" type="parTrans" cxnId="{14D3F1DC-2F59-4613-8B74-0E9CE502FE30}">
      <dgm:prSet/>
      <dgm:spPr/>
      <dgm:t>
        <a:bodyPr/>
        <a:lstStyle/>
        <a:p>
          <a:endParaRPr lang="en-US"/>
        </a:p>
      </dgm:t>
    </dgm:pt>
    <dgm:pt modelId="{E53064DA-3249-435B-AD76-D581C99E457A}" type="sibTrans" cxnId="{14D3F1DC-2F59-4613-8B74-0E9CE502FE30}">
      <dgm:prSet/>
      <dgm:spPr/>
      <dgm:t>
        <a:bodyPr/>
        <a:lstStyle/>
        <a:p>
          <a:endParaRPr lang="en-US"/>
        </a:p>
      </dgm:t>
    </dgm:pt>
    <dgm:pt modelId="{68F260F8-C686-4B14-9BC3-32ACBFED5BB1}">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E24FB349-C731-426D-AB41-C15FA655FF00}" type="parTrans" cxnId="{8CD46D34-CA21-4F5F-8DC8-1F9B1AD28F0F}">
      <dgm:prSet/>
      <dgm:spPr/>
      <dgm:t>
        <a:bodyPr/>
        <a:lstStyle/>
        <a:p>
          <a:endParaRPr lang="en-US"/>
        </a:p>
      </dgm:t>
    </dgm:pt>
    <dgm:pt modelId="{7219E84E-7C43-41B2-AE21-03D581D15344}" type="sibTrans" cxnId="{8CD46D34-CA21-4F5F-8DC8-1F9B1AD28F0F}">
      <dgm:prSet/>
      <dgm:spPr/>
      <dgm:t>
        <a:bodyPr/>
        <a:lstStyle/>
        <a:p>
          <a:endParaRPr lang="en-US"/>
        </a:p>
      </dgm:t>
    </dgm:pt>
    <dgm:pt modelId="{D7991870-34F1-47CB-A317-81504E02B615}">
      <dgm:prSet/>
      <dgm:spPr/>
      <dgm:t>
        <a:bodyPr/>
        <a:lstStyle/>
        <a:p>
          <a:r>
            <a:rPr lang="en-US" baseline="0"/>
            <a:t>Boolean</a:t>
          </a:r>
          <a:endParaRPr lang="en-US"/>
        </a:p>
      </dgm:t>
    </dgm:pt>
    <dgm:pt modelId="{5B904C4D-50F6-4A45-AA27-5300015642E2}" type="parTrans" cxnId="{F050B887-8FF6-4EDC-9F40-87B1DC074D43}">
      <dgm:prSet/>
      <dgm:spPr/>
      <dgm:t>
        <a:bodyPr/>
        <a:lstStyle/>
        <a:p>
          <a:endParaRPr lang="en-US"/>
        </a:p>
      </dgm:t>
    </dgm:pt>
    <dgm:pt modelId="{DBC80708-C0D0-46F2-B859-ECC3836EAA4A}" type="sibTrans" cxnId="{F050B887-8FF6-4EDC-9F40-87B1DC074D43}">
      <dgm:prSet/>
      <dgm:spPr/>
      <dgm:t>
        <a:bodyPr/>
        <a:lstStyle/>
        <a:p>
          <a:endParaRPr lang="en-US"/>
        </a:p>
      </dgm:t>
    </dgm:pt>
    <dgm:pt modelId="{FD838E01-6B9C-4A61-B455-A49CAE3A0051}">
      <dgm:prSet/>
      <dgm:spPr/>
      <dgm:t>
        <a:bodyPr/>
        <a:lstStyle/>
        <a:p>
          <a:pPr>
            <a:buNone/>
          </a:pPr>
          <a:r>
            <a:rPr lang="en-US" i="1" baseline="0" dirty="0">
              <a:latin typeface="Consolas" panose="020B0609020204030204" pitchFamily="49" charset="0"/>
              <a:cs typeface="Consolas" panose="020B0609020204030204" pitchFamily="49" charset="0"/>
            </a:rPr>
            <a:t>variable "</a:t>
          </a:r>
          <a:r>
            <a:rPr lang="en-US" i="1" baseline="0" dirty="0" err="1">
              <a:latin typeface="Consolas" panose="020B0609020204030204" pitchFamily="49" charset="0"/>
              <a:cs typeface="Consolas" panose="020B0609020204030204" pitchFamily="49" charset="0"/>
            </a:rPr>
            <a:t>example_boolean</a:t>
          </a:r>
          <a:r>
            <a:rPr lang="en-US" i="1" baseline="0" dirty="0">
              <a:latin typeface="Consolas" panose="020B0609020204030204" pitchFamily="49" charset="0"/>
              <a:cs typeface="Consolas" panose="020B0609020204030204" pitchFamily="49" charset="0"/>
            </a:rPr>
            <a:t>" {</a:t>
          </a:r>
          <a:endParaRPr lang="en-US" dirty="0">
            <a:latin typeface="Consolas" panose="020B0609020204030204" pitchFamily="49" charset="0"/>
            <a:cs typeface="Consolas" panose="020B0609020204030204" pitchFamily="49" charset="0"/>
          </a:endParaRPr>
        </a:p>
      </dgm:t>
    </dgm:pt>
    <dgm:pt modelId="{B3280BB1-4877-4A8D-80AC-43C69D14434A}" type="parTrans" cxnId="{BE3C065C-89FF-46A3-BC7B-7B0BC8C1AEA2}">
      <dgm:prSet/>
      <dgm:spPr/>
      <dgm:t>
        <a:bodyPr/>
        <a:lstStyle/>
        <a:p>
          <a:endParaRPr lang="en-US"/>
        </a:p>
      </dgm:t>
    </dgm:pt>
    <dgm:pt modelId="{9E689BDA-6711-47AB-8B6A-DAF96D72BBA2}" type="sibTrans" cxnId="{BE3C065C-89FF-46A3-BC7B-7B0BC8C1AEA2}">
      <dgm:prSet/>
      <dgm:spPr/>
      <dgm:t>
        <a:bodyPr/>
        <a:lstStyle/>
        <a:p>
          <a:endParaRPr lang="en-US"/>
        </a:p>
      </dgm:t>
    </dgm:pt>
    <dgm:pt modelId="{511989D9-77FB-4BCC-A46D-D8B71CB52FEB}">
      <dgm:prSet/>
      <dgm:spPr/>
      <dgm:t>
        <a:bodyPr/>
        <a:lstStyle/>
        <a:p>
          <a:pPr>
            <a:buNone/>
          </a:pPr>
          <a:r>
            <a:rPr lang="en-US" i="1" baseline="0" dirty="0">
              <a:latin typeface="Consolas" panose="020B0609020204030204" pitchFamily="49" charset="0"/>
              <a:cs typeface="Consolas" panose="020B0609020204030204" pitchFamily="49" charset="0"/>
            </a:rPr>
            <a:t>  type    = bool</a:t>
          </a:r>
          <a:endParaRPr lang="en-US" dirty="0">
            <a:latin typeface="Consolas" panose="020B0609020204030204" pitchFamily="49" charset="0"/>
            <a:cs typeface="Consolas" panose="020B0609020204030204" pitchFamily="49" charset="0"/>
          </a:endParaRPr>
        </a:p>
      </dgm:t>
    </dgm:pt>
    <dgm:pt modelId="{64200673-4AA3-4938-9C94-424A893847FE}" type="parTrans" cxnId="{C695FFA1-E897-4CAA-931A-2177195FD5C9}">
      <dgm:prSet/>
      <dgm:spPr/>
      <dgm:t>
        <a:bodyPr/>
        <a:lstStyle/>
        <a:p>
          <a:endParaRPr lang="en-US"/>
        </a:p>
      </dgm:t>
    </dgm:pt>
    <dgm:pt modelId="{A8CF0235-243F-428F-A770-B5DF8510C91A}" type="sibTrans" cxnId="{C695FFA1-E897-4CAA-931A-2177195FD5C9}">
      <dgm:prSet/>
      <dgm:spPr/>
      <dgm:t>
        <a:bodyPr/>
        <a:lstStyle/>
        <a:p>
          <a:endParaRPr lang="en-US"/>
        </a:p>
      </dgm:t>
    </dgm:pt>
    <dgm:pt modelId="{0A44A660-833A-4F3B-96C8-A435B3CD791B}">
      <dgm:prSet/>
      <dgm:spPr/>
      <dgm:t>
        <a:bodyPr/>
        <a:lstStyle/>
        <a:p>
          <a:pPr>
            <a:buNone/>
          </a:pPr>
          <a:r>
            <a:rPr lang="en-US" i="1" baseline="0" dirty="0">
              <a:latin typeface="Consolas" panose="020B0609020204030204" pitchFamily="49" charset="0"/>
              <a:cs typeface="Consolas" panose="020B0609020204030204" pitchFamily="49" charset="0"/>
            </a:rPr>
            <a:t>  default = true</a:t>
          </a:r>
          <a:endParaRPr lang="en-US" dirty="0">
            <a:latin typeface="Consolas" panose="020B0609020204030204" pitchFamily="49" charset="0"/>
            <a:cs typeface="Consolas" panose="020B0609020204030204" pitchFamily="49" charset="0"/>
          </a:endParaRPr>
        </a:p>
      </dgm:t>
    </dgm:pt>
    <dgm:pt modelId="{9F219E65-EA51-4D27-B68C-FCADCEC6B6C3}" type="parTrans" cxnId="{2256EEA9-1F58-4C66-904B-EE26C26E0E6E}">
      <dgm:prSet/>
      <dgm:spPr/>
      <dgm:t>
        <a:bodyPr/>
        <a:lstStyle/>
        <a:p>
          <a:endParaRPr lang="en-US"/>
        </a:p>
      </dgm:t>
    </dgm:pt>
    <dgm:pt modelId="{491C24BC-5152-45E4-A8AD-71A6CB1953C6}" type="sibTrans" cxnId="{2256EEA9-1F58-4C66-904B-EE26C26E0E6E}">
      <dgm:prSet/>
      <dgm:spPr/>
      <dgm:t>
        <a:bodyPr/>
        <a:lstStyle/>
        <a:p>
          <a:endParaRPr lang="en-US"/>
        </a:p>
      </dgm:t>
    </dgm:pt>
    <dgm:pt modelId="{C866DCD1-27D2-4455-9774-7B239D9B888F}">
      <dgm:prSet/>
      <dgm:spPr/>
      <dgm:t>
        <a:bodyPr/>
        <a:lstStyle/>
        <a:p>
          <a:pPr>
            <a:buNone/>
          </a:pPr>
          <a:r>
            <a:rPr lang="en-US" i="1" baseline="0" dirty="0">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dgm:t>
    </dgm:pt>
    <dgm:pt modelId="{CD9DF594-75C3-48D7-9726-4BAFA14FA6CA}" type="parTrans" cxnId="{17056DAB-1726-4638-B175-57BC44B56C88}">
      <dgm:prSet/>
      <dgm:spPr/>
      <dgm:t>
        <a:bodyPr/>
        <a:lstStyle/>
        <a:p>
          <a:endParaRPr lang="en-US"/>
        </a:p>
      </dgm:t>
    </dgm:pt>
    <dgm:pt modelId="{7FA015A7-3312-4092-975A-894DED2665C0}" type="sibTrans" cxnId="{17056DAB-1726-4638-B175-57BC44B56C88}">
      <dgm:prSet/>
      <dgm:spPr/>
      <dgm:t>
        <a:bodyPr/>
        <a:lstStyle/>
        <a:p>
          <a:endParaRPr lang="en-US"/>
        </a:p>
      </dgm:t>
    </dgm:pt>
    <dgm:pt modelId="{D7B2124D-FC4E-D341-A5BA-A2964A8DD8DF}" type="pres">
      <dgm:prSet presAssocID="{B567122B-2DA1-4231-87C0-8DBEBBDC50B3}" presName="linear" presStyleCnt="0">
        <dgm:presLayoutVars>
          <dgm:dir/>
          <dgm:animLvl val="lvl"/>
          <dgm:resizeHandles val="exact"/>
        </dgm:presLayoutVars>
      </dgm:prSet>
      <dgm:spPr/>
    </dgm:pt>
    <dgm:pt modelId="{15E41129-C453-7D42-A4C7-6C5F60106537}" type="pres">
      <dgm:prSet presAssocID="{C5EE9917-5C77-4EB0-8519-4B28CF39004C}" presName="parentLin" presStyleCnt="0"/>
      <dgm:spPr/>
    </dgm:pt>
    <dgm:pt modelId="{1EF4B7BA-8951-B14B-8E25-DFDC082E0F34}" type="pres">
      <dgm:prSet presAssocID="{C5EE9917-5C77-4EB0-8519-4B28CF39004C}" presName="parentLeftMargin" presStyleLbl="node1" presStyleIdx="0" presStyleCnt="3"/>
      <dgm:spPr/>
    </dgm:pt>
    <dgm:pt modelId="{DCDF4EC9-24A7-5548-83D0-FD26C3C83A33}" type="pres">
      <dgm:prSet presAssocID="{C5EE9917-5C77-4EB0-8519-4B28CF39004C}" presName="parentText" presStyleLbl="node1" presStyleIdx="0" presStyleCnt="3">
        <dgm:presLayoutVars>
          <dgm:chMax val="0"/>
          <dgm:bulletEnabled val="1"/>
        </dgm:presLayoutVars>
      </dgm:prSet>
      <dgm:spPr/>
    </dgm:pt>
    <dgm:pt modelId="{27FF5852-B6E3-244F-BDF3-84A917BD7E84}" type="pres">
      <dgm:prSet presAssocID="{C5EE9917-5C77-4EB0-8519-4B28CF39004C}" presName="negativeSpace" presStyleCnt="0"/>
      <dgm:spPr/>
    </dgm:pt>
    <dgm:pt modelId="{7587F1B0-5E27-0448-97AF-BB25CDED41E0}" type="pres">
      <dgm:prSet presAssocID="{C5EE9917-5C77-4EB0-8519-4B28CF39004C}" presName="childText" presStyleLbl="conFgAcc1" presStyleIdx="0" presStyleCnt="3">
        <dgm:presLayoutVars>
          <dgm:bulletEnabled val="1"/>
        </dgm:presLayoutVars>
      </dgm:prSet>
      <dgm:spPr/>
    </dgm:pt>
    <dgm:pt modelId="{DD9A4915-BE92-E249-9467-C8A5F895B8CD}" type="pres">
      <dgm:prSet presAssocID="{CB5958BF-3E5E-4CE1-81BA-AD50AF9A30E1}" presName="spaceBetweenRectangles" presStyleCnt="0"/>
      <dgm:spPr/>
    </dgm:pt>
    <dgm:pt modelId="{E6547CFF-15AF-B142-A913-847527666520}" type="pres">
      <dgm:prSet presAssocID="{AB6D8B10-11DC-4B66-B8D6-E41A6098FB64}" presName="parentLin" presStyleCnt="0"/>
      <dgm:spPr/>
    </dgm:pt>
    <dgm:pt modelId="{13888569-E3D7-4E4E-A80F-6031F2CA780D}" type="pres">
      <dgm:prSet presAssocID="{AB6D8B10-11DC-4B66-B8D6-E41A6098FB64}" presName="parentLeftMargin" presStyleLbl="node1" presStyleIdx="0" presStyleCnt="3"/>
      <dgm:spPr/>
    </dgm:pt>
    <dgm:pt modelId="{6A772FCC-2C8B-BE40-BB3C-46414D1CA461}" type="pres">
      <dgm:prSet presAssocID="{AB6D8B10-11DC-4B66-B8D6-E41A6098FB64}" presName="parentText" presStyleLbl="node1" presStyleIdx="1" presStyleCnt="3">
        <dgm:presLayoutVars>
          <dgm:chMax val="0"/>
          <dgm:bulletEnabled val="1"/>
        </dgm:presLayoutVars>
      </dgm:prSet>
      <dgm:spPr/>
    </dgm:pt>
    <dgm:pt modelId="{A734C1F7-549E-DF4B-9273-78990D0E3414}" type="pres">
      <dgm:prSet presAssocID="{AB6D8B10-11DC-4B66-B8D6-E41A6098FB64}" presName="negativeSpace" presStyleCnt="0"/>
      <dgm:spPr/>
    </dgm:pt>
    <dgm:pt modelId="{E63CE2A7-444E-6C49-BB01-DB9E7A8EB9A1}" type="pres">
      <dgm:prSet presAssocID="{AB6D8B10-11DC-4B66-B8D6-E41A6098FB64}" presName="childText" presStyleLbl="conFgAcc1" presStyleIdx="1" presStyleCnt="3">
        <dgm:presLayoutVars>
          <dgm:bulletEnabled val="1"/>
        </dgm:presLayoutVars>
      </dgm:prSet>
      <dgm:spPr/>
    </dgm:pt>
    <dgm:pt modelId="{F46EC429-6A9F-7B4C-99E3-55A8E2CF988D}" type="pres">
      <dgm:prSet presAssocID="{B804518A-50FD-499E-A35B-4D382246A117}" presName="spaceBetweenRectangles" presStyleCnt="0"/>
      <dgm:spPr/>
    </dgm:pt>
    <dgm:pt modelId="{D3CAE4ED-CAA2-BA42-B85C-BA4D625A4DE5}" type="pres">
      <dgm:prSet presAssocID="{D7991870-34F1-47CB-A317-81504E02B615}" presName="parentLin" presStyleCnt="0"/>
      <dgm:spPr/>
    </dgm:pt>
    <dgm:pt modelId="{03EC37C7-51D1-D44C-85B0-3CB5A320E992}" type="pres">
      <dgm:prSet presAssocID="{D7991870-34F1-47CB-A317-81504E02B615}" presName="parentLeftMargin" presStyleLbl="node1" presStyleIdx="1" presStyleCnt="3"/>
      <dgm:spPr/>
    </dgm:pt>
    <dgm:pt modelId="{F507F7A6-665A-D34A-8AD4-51272527AD26}" type="pres">
      <dgm:prSet presAssocID="{D7991870-34F1-47CB-A317-81504E02B615}" presName="parentText" presStyleLbl="node1" presStyleIdx="2" presStyleCnt="3">
        <dgm:presLayoutVars>
          <dgm:chMax val="0"/>
          <dgm:bulletEnabled val="1"/>
        </dgm:presLayoutVars>
      </dgm:prSet>
      <dgm:spPr/>
    </dgm:pt>
    <dgm:pt modelId="{DD6198DB-40BF-A74C-A665-2A8D1D3C6919}" type="pres">
      <dgm:prSet presAssocID="{D7991870-34F1-47CB-A317-81504E02B615}" presName="negativeSpace" presStyleCnt="0"/>
      <dgm:spPr/>
    </dgm:pt>
    <dgm:pt modelId="{38086019-5FAD-0B4D-8C3A-F0D5FBCAAE43}" type="pres">
      <dgm:prSet presAssocID="{D7991870-34F1-47CB-A317-81504E02B615}" presName="childText" presStyleLbl="conFgAcc1" presStyleIdx="2" presStyleCnt="3">
        <dgm:presLayoutVars>
          <dgm:bulletEnabled val="1"/>
        </dgm:presLayoutVars>
      </dgm:prSet>
      <dgm:spPr/>
    </dgm:pt>
  </dgm:ptLst>
  <dgm:cxnLst>
    <dgm:cxn modelId="{B67DE21E-B2F9-E341-98A2-1A0DB9B6A852}" type="presOf" srcId="{855AB1CB-BDB0-4C8B-A290-850D023B0708}" destId="{7587F1B0-5E27-0448-97AF-BB25CDED41E0}" srcOrd="0" destOrd="3" presId="urn:microsoft.com/office/officeart/2005/8/layout/list1"/>
    <dgm:cxn modelId="{3CDC0C1F-3055-9A45-B812-E12B90152502}" type="presOf" srcId="{90ADE77C-C5C5-4274-8BC5-E7F3D753942B}" destId="{E63CE2A7-444E-6C49-BB01-DB9E7A8EB9A1}" srcOrd="0" destOrd="1" presId="urn:microsoft.com/office/officeart/2005/8/layout/list1"/>
    <dgm:cxn modelId="{C373522D-789C-7D4E-AA42-981ABB5B94E0}" type="presOf" srcId="{511989D9-77FB-4BCC-A46D-D8B71CB52FEB}" destId="{38086019-5FAD-0B4D-8C3A-F0D5FBCAAE43}" srcOrd="0" destOrd="1" presId="urn:microsoft.com/office/officeart/2005/8/layout/list1"/>
    <dgm:cxn modelId="{D5421A2F-9C64-574C-A9E0-11D3B29D8A10}" type="presOf" srcId="{AB6D8B10-11DC-4B66-B8D6-E41A6098FB64}" destId="{13888569-E3D7-4E4E-A80F-6031F2CA780D}" srcOrd="0" destOrd="0" presId="urn:microsoft.com/office/officeart/2005/8/layout/list1"/>
    <dgm:cxn modelId="{C3AC1A31-5E85-5C4E-B4C2-CD6619C1DFBA}" type="presOf" srcId="{AB6D8B10-11DC-4B66-B8D6-E41A6098FB64}" destId="{6A772FCC-2C8B-BE40-BB3C-46414D1CA461}" srcOrd="1" destOrd="0" presId="urn:microsoft.com/office/officeart/2005/8/layout/list1"/>
    <dgm:cxn modelId="{8CD46D34-CA21-4F5F-8DC8-1F9B1AD28F0F}" srcId="{AB6D8B10-11DC-4B66-B8D6-E41A6098FB64}" destId="{68F260F8-C686-4B14-9BC3-32ACBFED5BB1}" srcOrd="3" destOrd="0" parTransId="{E24FB349-C731-426D-AB41-C15FA655FF00}" sibTransId="{7219E84E-7C43-41B2-AE21-03D581D15344}"/>
    <dgm:cxn modelId="{1BC5D337-2E7B-8746-BEDE-6D8ABC398694}" type="presOf" srcId="{D7991870-34F1-47CB-A317-81504E02B615}" destId="{03EC37C7-51D1-D44C-85B0-3CB5A320E992}" srcOrd="0" destOrd="0" presId="urn:microsoft.com/office/officeart/2005/8/layout/list1"/>
    <dgm:cxn modelId="{3E21D040-D42B-234B-A2E3-F52143F0754B}" type="presOf" srcId="{1D96B52E-AAC9-4CA9-ABF6-2A8595E9C960}" destId="{7587F1B0-5E27-0448-97AF-BB25CDED41E0}" srcOrd="0" destOrd="0" presId="urn:microsoft.com/office/officeart/2005/8/layout/list1"/>
    <dgm:cxn modelId="{BB22A353-8C35-4E43-9545-7CC364116A41}" srcId="{C5EE9917-5C77-4EB0-8519-4B28CF39004C}" destId="{72B17749-193B-4AB8-A029-02AFD0FB1FE8}" srcOrd="1" destOrd="0" parTransId="{D7486F84-F0BD-4C0F-8AB2-10D0CFBB5185}" sibTransId="{4D8C60D8-DC48-43CA-8115-F8C4F2256C8D}"/>
    <dgm:cxn modelId="{1364AB59-290F-9A43-AC3F-5B2D9C865299}" type="presOf" srcId="{68F260F8-C686-4B14-9BC3-32ACBFED5BB1}" destId="{E63CE2A7-444E-6C49-BB01-DB9E7A8EB9A1}" srcOrd="0" destOrd="3" presId="urn:microsoft.com/office/officeart/2005/8/layout/list1"/>
    <dgm:cxn modelId="{BE3C065C-89FF-46A3-BC7B-7B0BC8C1AEA2}" srcId="{D7991870-34F1-47CB-A317-81504E02B615}" destId="{FD838E01-6B9C-4A61-B455-A49CAE3A0051}" srcOrd="0" destOrd="0" parTransId="{B3280BB1-4877-4A8D-80AC-43C69D14434A}" sibTransId="{9E689BDA-6711-47AB-8B6A-DAF96D72BBA2}"/>
    <dgm:cxn modelId="{F050B887-8FF6-4EDC-9F40-87B1DC074D43}" srcId="{B567122B-2DA1-4231-87C0-8DBEBBDC50B3}" destId="{D7991870-34F1-47CB-A317-81504E02B615}" srcOrd="2" destOrd="0" parTransId="{5B904C4D-50F6-4A45-AA27-5300015642E2}" sibTransId="{DBC80708-C0D0-46F2-B859-ECC3836EAA4A}"/>
    <dgm:cxn modelId="{7706FE8A-E8CB-46E0-9FF1-F66C1B333F88}" srcId="{C5EE9917-5C77-4EB0-8519-4B28CF39004C}" destId="{1D96B52E-AAC9-4CA9-ABF6-2A8595E9C960}" srcOrd="0" destOrd="0" parTransId="{CA3F3E44-5EFD-4885-9E0A-13D7E0E0DB07}" sibTransId="{6B3485DF-A57A-461F-9B76-2834F54E053F}"/>
    <dgm:cxn modelId="{F5A9B992-6E8C-704C-ADFE-495B2EB7DE0C}" type="presOf" srcId="{C5EE9917-5C77-4EB0-8519-4B28CF39004C}" destId="{1EF4B7BA-8951-B14B-8E25-DFDC082E0F34}" srcOrd="0" destOrd="0" presId="urn:microsoft.com/office/officeart/2005/8/layout/list1"/>
    <dgm:cxn modelId="{E56EAD9C-DD2F-4741-9650-E9D9D747D657}" type="presOf" srcId="{91C0B1E4-FEB4-4CB0-A6C7-348AD80A1983}" destId="{E63CE2A7-444E-6C49-BB01-DB9E7A8EB9A1}" srcOrd="0" destOrd="2" presId="urn:microsoft.com/office/officeart/2005/8/layout/list1"/>
    <dgm:cxn modelId="{C695FFA1-E897-4CAA-931A-2177195FD5C9}" srcId="{D7991870-34F1-47CB-A317-81504E02B615}" destId="{511989D9-77FB-4BCC-A46D-D8B71CB52FEB}" srcOrd="1" destOrd="0" parTransId="{64200673-4AA3-4938-9C94-424A893847FE}" sibTransId="{A8CF0235-243F-428F-A770-B5DF8510C91A}"/>
    <dgm:cxn modelId="{95E0D9A3-261A-D142-9F50-ACCC72B0C416}" type="presOf" srcId="{C866DCD1-27D2-4455-9774-7B239D9B888F}" destId="{38086019-5FAD-0B4D-8C3A-F0D5FBCAAE43}" srcOrd="0" destOrd="3" presId="urn:microsoft.com/office/officeart/2005/8/layout/list1"/>
    <dgm:cxn modelId="{2256EEA9-1F58-4C66-904B-EE26C26E0E6E}" srcId="{D7991870-34F1-47CB-A317-81504E02B615}" destId="{0A44A660-833A-4F3B-96C8-A435B3CD791B}" srcOrd="2" destOrd="0" parTransId="{9F219E65-EA51-4D27-B68C-FCADCEC6B6C3}" sibTransId="{491C24BC-5152-45E4-A8AD-71A6CB1953C6}"/>
    <dgm:cxn modelId="{17056DAB-1726-4638-B175-57BC44B56C88}" srcId="{D7991870-34F1-47CB-A317-81504E02B615}" destId="{C866DCD1-27D2-4455-9774-7B239D9B888F}" srcOrd="3" destOrd="0" parTransId="{CD9DF594-75C3-48D7-9726-4BAFA14FA6CA}" sibTransId="{7FA015A7-3312-4092-975A-894DED2665C0}"/>
    <dgm:cxn modelId="{E31179B0-CBAC-40F5-B879-5F4C2CBAE7A9}" srcId="{C5EE9917-5C77-4EB0-8519-4B28CF39004C}" destId="{1BF4455B-6712-472C-9249-9519FB630ABC}" srcOrd="2" destOrd="0" parTransId="{A7E1CBDA-0A28-45E0-AF5D-663FFC8B4051}" sibTransId="{2299852F-604B-423F-A64E-D6C91E56DD52}"/>
    <dgm:cxn modelId="{FF4E29B3-380F-466E-83D0-B92E4BE81724}" srcId="{B567122B-2DA1-4231-87C0-8DBEBBDC50B3}" destId="{AB6D8B10-11DC-4B66-B8D6-E41A6098FB64}" srcOrd="1" destOrd="0" parTransId="{0EA3E889-74B7-4A43-863E-C66004124656}" sibTransId="{B804518A-50FD-499E-A35B-4D382246A117}"/>
    <dgm:cxn modelId="{FF3077B4-4BB9-4E1D-9C2A-F1F1FCD95C18}" srcId="{AB6D8B10-11DC-4B66-B8D6-E41A6098FB64}" destId="{90ADE77C-C5C5-4274-8BC5-E7F3D753942B}" srcOrd="1" destOrd="0" parTransId="{AF1116DA-6101-48EA-8C75-8959E7E4666F}" sibTransId="{26AA8F13-2E92-4098-B20A-2A854139F094}"/>
    <dgm:cxn modelId="{93E6B9BF-2A22-3849-8B2C-8D1E395B9512}" type="presOf" srcId="{1BF4455B-6712-472C-9249-9519FB630ABC}" destId="{7587F1B0-5E27-0448-97AF-BB25CDED41E0}" srcOrd="0" destOrd="2" presId="urn:microsoft.com/office/officeart/2005/8/layout/list1"/>
    <dgm:cxn modelId="{27AD05C3-EE83-FC4D-B5F3-874BA4132B25}" type="presOf" srcId="{D7991870-34F1-47CB-A317-81504E02B615}" destId="{F507F7A6-665A-D34A-8AD4-51272527AD26}" srcOrd="1" destOrd="0" presId="urn:microsoft.com/office/officeart/2005/8/layout/list1"/>
    <dgm:cxn modelId="{403361C5-2F4D-4260-BD8A-516595F72D3D}" srcId="{C5EE9917-5C77-4EB0-8519-4B28CF39004C}" destId="{855AB1CB-BDB0-4C8B-A290-850D023B0708}" srcOrd="3" destOrd="0" parTransId="{C99D2F71-44C9-4646-8A3B-066BF88D8860}" sibTransId="{20B4CD77-90EF-458B-8A70-139751CD08D6}"/>
    <dgm:cxn modelId="{B9F76DC9-47E1-42F6-8AE8-6058A7E8D83D}" srcId="{B567122B-2DA1-4231-87C0-8DBEBBDC50B3}" destId="{C5EE9917-5C77-4EB0-8519-4B28CF39004C}" srcOrd="0" destOrd="0" parTransId="{DEB81B1E-8E4F-41BA-B08F-17879C96F111}" sibTransId="{CB5958BF-3E5E-4CE1-81BA-AD50AF9A30E1}"/>
    <dgm:cxn modelId="{FDD5FECC-4273-5442-A9FB-B58928284B0F}" type="presOf" srcId="{0A44A660-833A-4F3B-96C8-A435B3CD791B}" destId="{38086019-5FAD-0B4D-8C3A-F0D5FBCAAE43}" srcOrd="0" destOrd="2" presId="urn:microsoft.com/office/officeart/2005/8/layout/list1"/>
    <dgm:cxn modelId="{B3D672CD-4DA9-1D4E-B11C-06F7E7DBD96B}" type="presOf" srcId="{C5EE9917-5C77-4EB0-8519-4B28CF39004C}" destId="{DCDF4EC9-24A7-5548-83D0-FD26C3C83A33}" srcOrd="1" destOrd="0" presId="urn:microsoft.com/office/officeart/2005/8/layout/list1"/>
    <dgm:cxn modelId="{5EF3B0D5-9F08-684A-B936-663798D21144}" type="presOf" srcId="{FD838E01-6B9C-4A61-B455-A49CAE3A0051}" destId="{38086019-5FAD-0B4D-8C3A-F0D5FBCAAE43}" srcOrd="0" destOrd="0" presId="urn:microsoft.com/office/officeart/2005/8/layout/list1"/>
    <dgm:cxn modelId="{14D3F1DC-2F59-4613-8B74-0E9CE502FE30}" srcId="{AB6D8B10-11DC-4B66-B8D6-E41A6098FB64}" destId="{91C0B1E4-FEB4-4CB0-A6C7-348AD80A1983}" srcOrd="2" destOrd="0" parTransId="{2CE2F66A-C19C-46D9-BA9E-60E59407040D}" sibTransId="{E53064DA-3249-435B-AD76-D581C99E457A}"/>
    <dgm:cxn modelId="{005702E7-69A1-43EB-A06D-3E539A078F0F}" srcId="{AB6D8B10-11DC-4B66-B8D6-E41A6098FB64}" destId="{58544427-E013-4BB7-8157-41BCA59BC579}" srcOrd="0" destOrd="0" parTransId="{2CE165AD-57D0-40E2-9F3A-470FBB5B01AD}" sibTransId="{992EBAE9-8FFD-45BB-84EB-C3E5C256112B}"/>
    <dgm:cxn modelId="{8BFDC1F7-A409-AE48-95B5-4A92BF30D318}" type="presOf" srcId="{72B17749-193B-4AB8-A029-02AFD0FB1FE8}" destId="{7587F1B0-5E27-0448-97AF-BB25CDED41E0}" srcOrd="0" destOrd="1" presId="urn:microsoft.com/office/officeart/2005/8/layout/list1"/>
    <dgm:cxn modelId="{92FE8DF8-1314-B943-9D1A-F6B62D48984D}" type="presOf" srcId="{B567122B-2DA1-4231-87C0-8DBEBBDC50B3}" destId="{D7B2124D-FC4E-D341-A5BA-A2964A8DD8DF}" srcOrd="0" destOrd="0" presId="urn:microsoft.com/office/officeart/2005/8/layout/list1"/>
    <dgm:cxn modelId="{05A938FD-E570-7341-8D12-7D05361DE186}" type="presOf" srcId="{58544427-E013-4BB7-8157-41BCA59BC579}" destId="{E63CE2A7-444E-6C49-BB01-DB9E7A8EB9A1}" srcOrd="0" destOrd="0" presId="urn:microsoft.com/office/officeart/2005/8/layout/list1"/>
    <dgm:cxn modelId="{0AD37BEE-F5B3-2141-A5BE-9A383B48CAAF}" type="presParOf" srcId="{D7B2124D-FC4E-D341-A5BA-A2964A8DD8DF}" destId="{15E41129-C453-7D42-A4C7-6C5F60106537}" srcOrd="0" destOrd="0" presId="urn:microsoft.com/office/officeart/2005/8/layout/list1"/>
    <dgm:cxn modelId="{3EF1EFDF-9FF9-7041-8EDB-088BBEC4268F}" type="presParOf" srcId="{15E41129-C453-7D42-A4C7-6C5F60106537}" destId="{1EF4B7BA-8951-B14B-8E25-DFDC082E0F34}" srcOrd="0" destOrd="0" presId="urn:microsoft.com/office/officeart/2005/8/layout/list1"/>
    <dgm:cxn modelId="{AD24F70A-FE1F-1247-8996-1AFFE056D3F8}" type="presParOf" srcId="{15E41129-C453-7D42-A4C7-6C5F60106537}" destId="{DCDF4EC9-24A7-5548-83D0-FD26C3C83A33}" srcOrd="1" destOrd="0" presId="urn:microsoft.com/office/officeart/2005/8/layout/list1"/>
    <dgm:cxn modelId="{CD8F1BCE-52BC-4443-A2C1-F2DE1ABB8898}" type="presParOf" srcId="{D7B2124D-FC4E-D341-A5BA-A2964A8DD8DF}" destId="{27FF5852-B6E3-244F-BDF3-84A917BD7E84}" srcOrd="1" destOrd="0" presId="urn:microsoft.com/office/officeart/2005/8/layout/list1"/>
    <dgm:cxn modelId="{645E2489-9957-9F48-BE78-8987B217772A}" type="presParOf" srcId="{D7B2124D-FC4E-D341-A5BA-A2964A8DD8DF}" destId="{7587F1B0-5E27-0448-97AF-BB25CDED41E0}" srcOrd="2" destOrd="0" presId="urn:microsoft.com/office/officeart/2005/8/layout/list1"/>
    <dgm:cxn modelId="{6A5E9D95-B7F7-A54A-8727-D6AC71E8EDED}" type="presParOf" srcId="{D7B2124D-FC4E-D341-A5BA-A2964A8DD8DF}" destId="{DD9A4915-BE92-E249-9467-C8A5F895B8CD}" srcOrd="3" destOrd="0" presId="urn:microsoft.com/office/officeart/2005/8/layout/list1"/>
    <dgm:cxn modelId="{F0B00A1D-6F20-3144-B387-E6B09191912C}" type="presParOf" srcId="{D7B2124D-FC4E-D341-A5BA-A2964A8DD8DF}" destId="{E6547CFF-15AF-B142-A913-847527666520}" srcOrd="4" destOrd="0" presId="urn:microsoft.com/office/officeart/2005/8/layout/list1"/>
    <dgm:cxn modelId="{DFB340A1-0620-0942-A62A-9EE0040514FE}" type="presParOf" srcId="{E6547CFF-15AF-B142-A913-847527666520}" destId="{13888569-E3D7-4E4E-A80F-6031F2CA780D}" srcOrd="0" destOrd="0" presId="urn:microsoft.com/office/officeart/2005/8/layout/list1"/>
    <dgm:cxn modelId="{8504116F-87BF-B842-9AAF-62C3E3E46939}" type="presParOf" srcId="{E6547CFF-15AF-B142-A913-847527666520}" destId="{6A772FCC-2C8B-BE40-BB3C-46414D1CA461}" srcOrd="1" destOrd="0" presId="urn:microsoft.com/office/officeart/2005/8/layout/list1"/>
    <dgm:cxn modelId="{B4DCD510-B4E0-B247-B7F3-F0AB7F0A72C3}" type="presParOf" srcId="{D7B2124D-FC4E-D341-A5BA-A2964A8DD8DF}" destId="{A734C1F7-549E-DF4B-9273-78990D0E3414}" srcOrd="5" destOrd="0" presId="urn:microsoft.com/office/officeart/2005/8/layout/list1"/>
    <dgm:cxn modelId="{E5DBB319-93B2-3545-9571-E64034B68F26}" type="presParOf" srcId="{D7B2124D-FC4E-D341-A5BA-A2964A8DD8DF}" destId="{E63CE2A7-444E-6C49-BB01-DB9E7A8EB9A1}" srcOrd="6" destOrd="0" presId="urn:microsoft.com/office/officeart/2005/8/layout/list1"/>
    <dgm:cxn modelId="{7ED1E673-5EC3-8144-8A33-9FB915AB1B75}" type="presParOf" srcId="{D7B2124D-FC4E-D341-A5BA-A2964A8DD8DF}" destId="{F46EC429-6A9F-7B4C-99E3-55A8E2CF988D}" srcOrd="7" destOrd="0" presId="urn:microsoft.com/office/officeart/2005/8/layout/list1"/>
    <dgm:cxn modelId="{4D1C8B42-5B0B-564E-9914-98F47BD5C669}" type="presParOf" srcId="{D7B2124D-FC4E-D341-A5BA-A2964A8DD8DF}" destId="{D3CAE4ED-CAA2-BA42-B85C-BA4D625A4DE5}" srcOrd="8" destOrd="0" presId="urn:microsoft.com/office/officeart/2005/8/layout/list1"/>
    <dgm:cxn modelId="{19DDC23D-CDB9-2E4A-A518-94BE8AA210DD}" type="presParOf" srcId="{D3CAE4ED-CAA2-BA42-B85C-BA4D625A4DE5}" destId="{03EC37C7-51D1-D44C-85B0-3CB5A320E992}" srcOrd="0" destOrd="0" presId="urn:microsoft.com/office/officeart/2005/8/layout/list1"/>
    <dgm:cxn modelId="{42893837-DEE4-D047-BD64-900F5EAB2E69}" type="presParOf" srcId="{D3CAE4ED-CAA2-BA42-B85C-BA4D625A4DE5}" destId="{F507F7A6-665A-D34A-8AD4-51272527AD26}" srcOrd="1" destOrd="0" presId="urn:microsoft.com/office/officeart/2005/8/layout/list1"/>
    <dgm:cxn modelId="{3A1E9E77-B870-F143-A72C-BC296FB69E53}" type="presParOf" srcId="{D7B2124D-FC4E-D341-A5BA-A2964A8DD8DF}" destId="{DD6198DB-40BF-A74C-A665-2A8D1D3C6919}" srcOrd="9" destOrd="0" presId="urn:microsoft.com/office/officeart/2005/8/layout/list1"/>
    <dgm:cxn modelId="{8957757E-870A-DD47-B018-E480A7611FC3}" type="presParOf" srcId="{D7B2124D-FC4E-D341-A5BA-A2964A8DD8DF}" destId="{38086019-5FAD-0B4D-8C3A-F0D5FBCAAE4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6EEA98-08CB-4341-81F4-57C6C42AB697}"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72CAF4-1ADD-46D9-99FA-FCF20856A82E}">
      <dgm:prSet/>
      <dgm:spPr/>
      <dgm:t>
        <a:bodyPr/>
        <a:lstStyle/>
        <a:p>
          <a:pPr>
            <a:defRPr b="1"/>
          </a:pPr>
          <a:r>
            <a:rPr lang="en-US"/>
            <a:t>List: A sequence of values.</a:t>
          </a:r>
        </a:p>
      </dgm:t>
    </dgm:pt>
    <dgm:pt modelId="{337FE9B8-710A-4012-BAFD-B1C3F7A790FF}" type="parTrans" cxnId="{CC8C9041-E545-4562-A358-ACB424D84A22}">
      <dgm:prSet/>
      <dgm:spPr/>
      <dgm:t>
        <a:bodyPr/>
        <a:lstStyle/>
        <a:p>
          <a:endParaRPr lang="en-US"/>
        </a:p>
      </dgm:t>
    </dgm:pt>
    <dgm:pt modelId="{21FE072D-6E8E-4050-BC06-77049C1BAD82}" type="sibTrans" cxnId="{CC8C9041-E545-4562-A358-ACB424D84A22}">
      <dgm:prSet/>
      <dgm:spPr/>
      <dgm:t>
        <a:bodyPr/>
        <a:lstStyle/>
        <a:p>
          <a:endParaRPr lang="en-US"/>
        </a:p>
      </dgm:t>
    </dgm:pt>
    <dgm:pt modelId="{E4140B18-ACAD-483E-B584-4480D290C871}">
      <dgm:prSet custT="1"/>
      <dgm:spPr/>
      <dgm:t>
        <a:bodyPr/>
        <a:lstStyle/>
        <a:p>
          <a:r>
            <a:rPr lang="en-US" sz="1800" dirty="0">
              <a:latin typeface="Consolas" panose="020B0609020204030204" pitchFamily="49" charset="0"/>
              <a:cs typeface="Consolas" panose="020B0609020204030204" pitchFamily="49" charset="0"/>
            </a:rPr>
            <a:t>variable "</a:t>
          </a:r>
          <a:r>
            <a:rPr lang="en-US" sz="1800" dirty="0" err="1">
              <a:latin typeface="Consolas" panose="020B0609020204030204" pitchFamily="49" charset="0"/>
              <a:cs typeface="Consolas" panose="020B0609020204030204" pitchFamily="49" charset="0"/>
            </a:rPr>
            <a:t>allowed_ips</a:t>
          </a:r>
          <a:r>
            <a:rPr lang="en-US" sz="1800" dirty="0">
              <a:latin typeface="Consolas" panose="020B0609020204030204" pitchFamily="49" charset="0"/>
              <a:cs typeface="Consolas" panose="020B0609020204030204" pitchFamily="49" charset="0"/>
            </a:rPr>
            <a:t>" {</a:t>
          </a:r>
        </a:p>
      </dgm:t>
    </dgm:pt>
    <dgm:pt modelId="{75DAD357-A3DA-49D0-8E41-019BA4CD5913}" type="parTrans" cxnId="{70B329BD-A11F-4DE3-A164-CD973BCECB9A}">
      <dgm:prSet/>
      <dgm:spPr/>
      <dgm:t>
        <a:bodyPr/>
        <a:lstStyle/>
        <a:p>
          <a:endParaRPr lang="en-US"/>
        </a:p>
      </dgm:t>
    </dgm:pt>
    <dgm:pt modelId="{2FD359F9-630E-46D2-B58F-8173A0E9D2B6}" type="sibTrans" cxnId="{70B329BD-A11F-4DE3-A164-CD973BCECB9A}">
      <dgm:prSet/>
      <dgm:spPr/>
      <dgm:t>
        <a:bodyPr/>
        <a:lstStyle/>
        <a:p>
          <a:endParaRPr lang="en-US"/>
        </a:p>
      </dgm:t>
    </dgm:pt>
    <dgm:pt modelId="{81527360-3401-471D-8A99-88B168BBF0BA}">
      <dgm:prSet custT="1"/>
      <dgm:spPr/>
      <dgm:t>
        <a:bodyPr/>
        <a:lstStyle/>
        <a:p>
          <a:r>
            <a:rPr lang="en-US" sz="1800" dirty="0">
              <a:latin typeface="Consolas" panose="020B0609020204030204" pitchFamily="49" charset="0"/>
              <a:cs typeface="Consolas" panose="020B0609020204030204" pitchFamily="49" charset="0"/>
            </a:rPr>
            <a:t>    type    = list(string)</a:t>
          </a:r>
        </a:p>
      </dgm:t>
    </dgm:pt>
    <dgm:pt modelId="{2FC998BF-725D-4518-BBB0-92D87FC2FCDF}" type="parTrans" cxnId="{5E7F1335-9101-4F7F-9194-F90EF887E0CB}">
      <dgm:prSet/>
      <dgm:spPr/>
      <dgm:t>
        <a:bodyPr/>
        <a:lstStyle/>
        <a:p>
          <a:endParaRPr lang="en-US"/>
        </a:p>
      </dgm:t>
    </dgm:pt>
    <dgm:pt modelId="{E5111BC8-134C-4DEA-994C-AE2629F0D5CC}" type="sibTrans" cxnId="{5E7F1335-9101-4F7F-9194-F90EF887E0CB}">
      <dgm:prSet/>
      <dgm:spPr/>
      <dgm:t>
        <a:bodyPr/>
        <a:lstStyle/>
        <a:p>
          <a:endParaRPr lang="en-US"/>
        </a:p>
      </dgm:t>
    </dgm:pt>
    <dgm:pt modelId="{1BF4C724-8AEC-4F0D-8D6F-9AB3B5B7D846}">
      <dgm:prSet custT="1"/>
      <dgm:spPr/>
      <dgm:t>
        <a:bodyPr/>
        <a:lstStyle/>
        <a:p>
          <a:r>
            <a:rPr lang="en-US" sz="1800" dirty="0">
              <a:latin typeface="Consolas" panose="020B0609020204030204" pitchFamily="49" charset="0"/>
              <a:cs typeface="Consolas" panose="020B0609020204030204" pitchFamily="49" charset="0"/>
            </a:rPr>
            <a:t>    default = ["10.0.0.1", "10.0.0.2"]</a:t>
          </a:r>
        </a:p>
      </dgm:t>
    </dgm:pt>
    <dgm:pt modelId="{DB3B6557-3E20-432A-9674-EB2B79B1186B}" type="parTrans" cxnId="{D7DE3DF1-696E-4B42-8D44-7C702D01AEAE}">
      <dgm:prSet/>
      <dgm:spPr/>
      <dgm:t>
        <a:bodyPr/>
        <a:lstStyle/>
        <a:p>
          <a:endParaRPr lang="en-US"/>
        </a:p>
      </dgm:t>
    </dgm:pt>
    <dgm:pt modelId="{D315DA72-8E77-4AF5-9CA2-0830959B5364}" type="sibTrans" cxnId="{D7DE3DF1-696E-4B42-8D44-7C702D01AEAE}">
      <dgm:prSet/>
      <dgm:spPr/>
      <dgm:t>
        <a:bodyPr/>
        <a:lstStyle/>
        <a:p>
          <a:endParaRPr lang="en-US"/>
        </a:p>
      </dgm:t>
    </dgm:pt>
    <dgm:pt modelId="{C05D6C3B-44AB-4B18-A366-D1938EADF742}">
      <dgm:prSet custT="1"/>
      <dgm:spPr/>
      <dgm:t>
        <a:bodyPr/>
        <a:lstStyle/>
        <a:p>
          <a:r>
            <a:rPr lang="en-US" sz="1800" dirty="0">
              <a:latin typeface="Consolas" panose="020B0609020204030204" pitchFamily="49" charset="0"/>
              <a:cs typeface="Consolas" panose="020B0609020204030204" pitchFamily="49" charset="0"/>
            </a:rPr>
            <a:t>}</a:t>
          </a:r>
        </a:p>
      </dgm:t>
    </dgm:pt>
    <dgm:pt modelId="{8F22AE6E-19DC-485D-BA02-98C7F9596B0B}" type="parTrans" cxnId="{EB1E52A9-0070-4884-9D2C-D2954565C728}">
      <dgm:prSet/>
      <dgm:spPr/>
      <dgm:t>
        <a:bodyPr/>
        <a:lstStyle/>
        <a:p>
          <a:endParaRPr lang="en-US"/>
        </a:p>
      </dgm:t>
    </dgm:pt>
    <dgm:pt modelId="{18E40EBD-3FB0-4DE4-9BA8-8435E2EE7B72}" type="sibTrans" cxnId="{EB1E52A9-0070-4884-9D2C-D2954565C728}">
      <dgm:prSet/>
      <dgm:spPr/>
      <dgm:t>
        <a:bodyPr/>
        <a:lstStyle/>
        <a:p>
          <a:endParaRPr lang="en-US"/>
        </a:p>
      </dgm:t>
    </dgm:pt>
    <dgm:pt modelId="{AB4A78BC-A636-4816-8218-077AF96DD5F3}">
      <dgm:prSet/>
      <dgm:spPr/>
      <dgm:t>
        <a:bodyPr/>
        <a:lstStyle/>
        <a:p>
          <a:pPr>
            <a:defRPr b="1"/>
          </a:pPr>
          <a:r>
            <a:rPr lang="en-US"/>
            <a:t>Map: Key-value pairs.</a:t>
          </a:r>
        </a:p>
      </dgm:t>
    </dgm:pt>
    <dgm:pt modelId="{06421B20-53BA-4A4C-8CD9-04C28C43EFB5}" type="parTrans" cxnId="{C1837F7C-E746-45D3-9294-4134143DB1D2}">
      <dgm:prSet/>
      <dgm:spPr/>
      <dgm:t>
        <a:bodyPr/>
        <a:lstStyle/>
        <a:p>
          <a:endParaRPr lang="en-US"/>
        </a:p>
      </dgm:t>
    </dgm:pt>
    <dgm:pt modelId="{1AFFD330-C4DE-4964-88F3-4D1B6E9B4CE5}" type="sibTrans" cxnId="{C1837F7C-E746-45D3-9294-4134143DB1D2}">
      <dgm:prSet/>
      <dgm:spPr/>
      <dgm:t>
        <a:bodyPr/>
        <a:lstStyle/>
        <a:p>
          <a:endParaRPr lang="en-US"/>
        </a:p>
      </dgm:t>
    </dgm:pt>
    <dgm:pt modelId="{BD8C3682-1543-4FC4-83EF-5D6533DF2053}">
      <dgm:prSet custT="1"/>
      <dgm:spPr/>
      <dgm:t>
        <a:bodyPr/>
        <a:lstStyle/>
        <a:p>
          <a:r>
            <a:rPr lang="en-US" sz="1800">
              <a:latin typeface="Consolas" panose="020B0609020204030204" pitchFamily="49" charset="0"/>
              <a:cs typeface="Consolas" panose="020B0609020204030204" pitchFamily="49" charset="0"/>
            </a:rPr>
            <a:t>variable "tags" {</a:t>
          </a:r>
        </a:p>
      </dgm:t>
    </dgm:pt>
    <dgm:pt modelId="{57412E13-BCEF-45C8-BD0A-0B23DE01B443}" type="parTrans" cxnId="{C0CAE6AF-ABFC-4003-812D-2F59B6EE7DA1}">
      <dgm:prSet/>
      <dgm:spPr/>
      <dgm:t>
        <a:bodyPr/>
        <a:lstStyle/>
        <a:p>
          <a:endParaRPr lang="en-US"/>
        </a:p>
      </dgm:t>
    </dgm:pt>
    <dgm:pt modelId="{1FB1C504-4445-460C-BFA6-1ECE2C530FCF}" type="sibTrans" cxnId="{C0CAE6AF-ABFC-4003-812D-2F59B6EE7DA1}">
      <dgm:prSet/>
      <dgm:spPr/>
      <dgm:t>
        <a:bodyPr/>
        <a:lstStyle/>
        <a:p>
          <a:endParaRPr lang="en-US"/>
        </a:p>
      </dgm:t>
    </dgm:pt>
    <dgm:pt modelId="{238C5A5E-6E0D-4D08-9F7E-6771871F1C9E}">
      <dgm:prSet custT="1"/>
      <dgm:spPr/>
      <dgm:t>
        <a:bodyPr/>
        <a:lstStyle/>
        <a:p>
          <a:r>
            <a:rPr lang="en-US" sz="1800" dirty="0">
              <a:latin typeface="Consolas" panose="020B0609020204030204" pitchFamily="49" charset="0"/>
              <a:cs typeface="Consolas" panose="020B0609020204030204" pitchFamily="49" charset="0"/>
            </a:rPr>
            <a:t>    type    = map(string)</a:t>
          </a:r>
        </a:p>
      </dgm:t>
    </dgm:pt>
    <dgm:pt modelId="{AD5BB021-EF50-4601-8CF3-A662E6B22457}" type="parTrans" cxnId="{ED055287-EBE5-4B39-B1AB-FF7B2608DC7D}">
      <dgm:prSet/>
      <dgm:spPr/>
      <dgm:t>
        <a:bodyPr/>
        <a:lstStyle/>
        <a:p>
          <a:endParaRPr lang="en-US"/>
        </a:p>
      </dgm:t>
    </dgm:pt>
    <dgm:pt modelId="{0262E8C3-10D6-4499-A715-00076EC7BFFE}" type="sibTrans" cxnId="{ED055287-EBE5-4B39-B1AB-FF7B2608DC7D}">
      <dgm:prSet/>
      <dgm:spPr/>
      <dgm:t>
        <a:bodyPr/>
        <a:lstStyle/>
        <a:p>
          <a:endParaRPr lang="en-US"/>
        </a:p>
      </dgm:t>
    </dgm:pt>
    <dgm:pt modelId="{F3F02045-0784-4019-93D5-A051D46D8C24}">
      <dgm:prSet custT="1"/>
      <dgm:spPr/>
      <dgm:t>
        <a:bodyPr/>
        <a:lstStyle/>
        <a:p>
          <a:r>
            <a:rPr lang="en-US" sz="1800" dirty="0">
              <a:latin typeface="Consolas" panose="020B0609020204030204" pitchFamily="49" charset="0"/>
              <a:cs typeface="Consolas" panose="020B0609020204030204" pitchFamily="49" charset="0"/>
            </a:rPr>
            <a:t>    default = {</a:t>
          </a:r>
        </a:p>
      </dgm:t>
    </dgm:pt>
    <dgm:pt modelId="{DB38FB14-5A19-45FE-9320-77BFA095294C}" type="parTrans" cxnId="{DEC6786B-00C1-416C-90F2-5B613057798E}">
      <dgm:prSet/>
      <dgm:spPr/>
      <dgm:t>
        <a:bodyPr/>
        <a:lstStyle/>
        <a:p>
          <a:endParaRPr lang="en-US"/>
        </a:p>
      </dgm:t>
    </dgm:pt>
    <dgm:pt modelId="{1BBFA4E9-BDD1-493A-9802-D37E3DABA732}" type="sibTrans" cxnId="{DEC6786B-00C1-416C-90F2-5B613057798E}">
      <dgm:prSet/>
      <dgm:spPr/>
      <dgm:t>
        <a:bodyPr/>
        <a:lstStyle/>
        <a:p>
          <a:endParaRPr lang="en-US"/>
        </a:p>
      </dgm:t>
    </dgm:pt>
    <dgm:pt modelId="{60C17B0F-F54A-4421-BCE5-E8EA6048AFD0}">
      <dgm:prSet custT="1"/>
      <dgm:spPr/>
      <dgm:t>
        <a:bodyPr/>
        <a:lstStyle/>
        <a:p>
          <a:r>
            <a:rPr lang="en-US" sz="1800" dirty="0">
              <a:latin typeface="Consolas" panose="020B0609020204030204" pitchFamily="49" charset="0"/>
              <a:cs typeface="Consolas" panose="020B0609020204030204" pitchFamily="49" charset="0"/>
            </a:rPr>
            <a:t>        environment = "dev"</a:t>
          </a:r>
        </a:p>
      </dgm:t>
    </dgm:pt>
    <dgm:pt modelId="{E6D32BAE-A1D4-4099-B20F-32045746B405}" type="parTrans" cxnId="{4BF9F123-0AA8-4245-ABD2-2DA70F6A1E73}">
      <dgm:prSet/>
      <dgm:spPr/>
      <dgm:t>
        <a:bodyPr/>
        <a:lstStyle/>
        <a:p>
          <a:endParaRPr lang="en-US"/>
        </a:p>
      </dgm:t>
    </dgm:pt>
    <dgm:pt modelId="{93E1B922-CB57-4E7D-9B37-3E5296CF4461}" type="sibTrans" cxnId="{4BF9F123-0AA8-4245-ABD2-2DA70F6A1E73}">
      <dgm:prSet/>
      <dgm:spPr/>
      <dgm:t>
        <a:bodyPr/>
        <a:lstStyle/>
        <a:p>
          <a:endParaRPr lang="en-US"/>
        </a:p>
      </dgm:t>
    </dgm:pt>
    <dgm:pt modelId="{5C61146D-EDC5-43CB-B05E-918ECBA6A851}">
      <dgm:prSet custT="1"/>
      <dgm:spPr/>
      <dgm:t>
        <a:bodyPr/>
        <a:lstStyle/>
        <a:p>
          <a:r>
            <a:rPr lang="en-US" sz="1800" dirty="0">
              <a:latin typeface="Consolas" panose="020B0609020204030204" pitchFamily="49" charset="0"/>
              <a:cs typeface="Consolas" panose="020B0609020204030204" pitchFamily="49" charset="0"/>
            </a:rPr>
            <a:t>        owner       = "operations"</a:t>
          </a:r>
        </a:p>
      </dgm:t>
    </dgm:pt>
    <dgm:pt modelId="{3D697CA5-8E61-4D47-A8C8-2C7292F5819A}" type="parTrans" cxnId="{1D8D124D-B742-4F04-8AD0-817982A5D72B}">
      <dgm:prSet/>
      <dgm:spPr/>
      <dgm:t>
        <a:bodyPr/>
        <a:lstStyle/>
        <a:p>
          <a:endParaRPr lang="en-US"/>
        </a:p>
      </dgm:t>
    </dgm:pt>
    <dgm:pt modelId="{B6C881A4-7FCF-46F3-9DAB-84B114DF8B5B}" type="sibTrans" cxnId="{1D8D124D-B742-4F04-8AD0-817982A5D72B}">
      <dgm:prSet/>
      <dgm:spPr/>
      <dgm:t>
        <a:bodyPr/>
        <a:lstStyle/>
        <a:p>
          <a:endParaRPr lang="en-US"/>
        </a:p>
      </dgm:t>
    </dgm:pt>
    <dgm:pt modelId="{AD05EBC3-A675-4FED-9B34-07040D8FE648}">
      <dgm:prSet custT="1"/>
      <dgm:spPr/>
      <dgm:t>
        <a:bodyPr/>
        <a:lstStyle/>
        <a:p>
          <a:r>
            <a:rPr lang="en-US" sz="1800" dirty="0">
              <a:latin typeface="Consolas" panose="020B0609020204030204" pitchFamily="49" charset="0"/>
              <a:cs typeface="Consolas" panose="020B0609020204030204" pitchFamily="49" charset="0"/>
            </a:rPr>
            <a:t>    }</a:t>
          </a:r>
        </a:p>
      </dgm:t>
    </dgm:pt>
    <dgm:pt modelId="{25435D8B-32E7-4B9E-8234-822C0057ED3E}" type="parTrans" cxnId="{8BA38EBE-BB69-4329-B01B-12A807C4264E}">
      <dgm:prSet/>
      <dgm:spPr/>
      <dgm:t>
        <a:bodyPr/>
        <a:lstStyle/>
        <a:p>
          <a:endParaRPr lang="en-US"/>
        </a:p>
      </dgm:t>
    </dgm:pt>
    <dgm:pt modelId="{E9FBC105-05ED-46DE-B20D-5FBA9BDCFFD2}" type="sibTrans" cxnId="{8BA38EBE-BB69-4329-B01B-12A807C4264E}">
      <dgm:prSet/>
      <dgm:spPr/>
      <dgm:t>
        <a:bodyPr/>
        <a:lstStyle/>
        <a:p>
          <a:endParaRPr lang="en-US"/>
        </a:p>
      </dgm:t>
    </dgm:pt>
    <dgm:pt modelId="{A04A648F-BA96-487C-928A-902E86B92433}">
      <dgm:prSet custT="1"/>
      <dgm:spPr/>
      <dgm:t>
        <a:bodyPr/>
        <a:lstStyle/>
        <a:p>
          <a:r>
            <a:rPr lang="en-US" sz="1800" dirty="0">
              <a:latin typeface="Consolas" panose="020B0609020204030204" pitchFamily="49" charset="0"/>
              <a:cs typeface="Consolas" panose="020B0609020204030204" pitchFamily="49" charset="0"/>
            </a:rPr>
            <a:t>}</a:t>
          </a:r>
        </a:p>
      </dgm:t>
    </dgm:pt>
    <dgm:pt modelId="{D7C1B894-9AA1-4031-AB65-53C6E72126F5}" type="parTrans" cxnId="{0F026A7A-BF45-40F4-AD23-5A9757164D91}">
      <dgm:prSet/>
      <dgm:spPr/>
      <dgm:t>
        <a:bodyPr/>
        <a:lstStyle/>
        <a:p>
          <a:endParaRPr lang="en-US"/>
        </a:p>
      </dgm:t>
    </dgm:pt>
    <dgm:pt modelId="{4C30017B-9F79-4598-8D92-8ED135536107}" type="sibTrans" cxnId="{0F026A7A-BF45-40F4-AD23-5A9757164D91}">
      <dgm:prSet/>
      <dgm:spPr/>
      <dgm:t>
        <a:bodyPr/>
        <a:lstStyle/>
        <a:p>
          <a:endParaRPr lang="en-US"/>
        </a:p>
      </dgm:t>
    </dgm:pt>
    <dgm:pt modelId="{A123F505-9997-4A7A-94C7-6277FB29D4D1}" type="pres">
      <dgm:prSet presAssocID="{FC6EEA98-08CB-4341-81F4-57C6C42AB697}" presName="root" presStyleCnt="0">
        <dgm:presLayoutVars>
          <dgm:dir/>
          <dgm:resizeHandles val="exact"/>
        </dgm:presLayoutVars>
      </dgm:prSet>
      <dgm:spPr/>
    </dgm:pt>
    <dgm:pt modelId="{ED56F1AA-8B40-4839-AA37-FFB55362B8BD}" type="pres">
      <dgm:prSet presAssocID="{ED72CAF4-1ADD-46D9-99FA-FCF20856A82E}" presName="compNode" presStyleCnt="0"/>
      <dgm:spPr/>
    </dgm:pt>
    <dgm:pt modelId="{6DAFD88B-7F38-4FF7-AD0D-0FB9A8411E29}" type="pres">
      <dgm:prSet presAssocID="{ED72CAF4-1ADD-46D9-99FA-FCF20856A8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33791E6C-FE4F-497E-BE8A-2D96C6059D27}" type="pres">
      <dgm:prSet presAssocID="{ED72CAF4-1ADD-46D9-99FA-FCF20856A82E}" presName="iconSpace" presStyleCnt="0"/>
      <dgm:spPr/>
    </dgm:pt>
    <dgm:pt modelId="{48D1A3B5-F79F-491D-B9F9-C9CB47B851B9}" type="pres">
      <dgm:prSet presAssocID="{ED72CAF4-1ADD-46D9-99FA-FCF20856A82E}" presName="parTx" presStyleLbl="revTx" presStyleIdx="0" presStyleCnt="4">
        <dgm:presLayoutVars>
          <dgm:chMax val="0"/>
          <dgm:chPref val="0"/>
        </dgm:presLayoutVars>
      </dgm:prSet>
      <dgm:spPr/>
    </dgm:pt>
    <dgm:pt modelId="{CB740DAA-2472-439F-8184-8DE99E310F83}" type="pres">
      <dgm:prSet presAssocID="{ED72CAF4-1ADD-46D9-99FA-FCF20856A82E}" presName="txSpace" presStyleCnt="0"/>
      <dgm:spPr/>
    </dgm:pt>
    <dgm:pt modelId="{8DE5FAF8-55DB-4C19-996A-BE6E1ABCBFC7}" type="pres">
      <dgm:prSet presAssocID="{ED72CAF4-1ADD-46D9-99FA-FCF20856A82E}" presName="desTx" presStyleLbl="revTx" presStyleIdx="1" presStyleCnt="4">
        <dgm:presLayoutVars/>
      </dgm:prSet>
      <dgm:spPr/>
    </dgm:pt>
    <dgm:pt modelId="{84F93022-3721-4FF8-AF9A-DFB6D822861B}" type="pres">
      <dgm:prSet presAssocID="{21FE072D-6E8E-4050-BC06-77049C1BAD82}" presName="sibTrans" presStyleCnt="0"/>
      <dgm:spPr/>
    </dgm:pt>
    <dgm:pt modelId="{4993FBE2-376E-41F1-9A05-509A05A9388E}" type="pres">
      <dgm:prSet presAssocID="{AB4A78BC-A636-4816-8218-077AF96DD5F3}" presName="compNode" presStyleCnt="0"/>
      <dgm:spPr/>
    </dgm:pt>
    <dgm:pt modelId="{3DFDAA14-9498-4B23-9EF7-708722C71407}" type="pres">
      <dgm:prSet presAssocID="{AB4A78BC-A636-4816-8218-077AF96DD5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bel"/>
        </a:ext>
      </dgm:extLst>
    </dgm:pt>
    <dgm:pt modelId="{39A79825-F733-41FD-96BA-38046E03022F}" type="pres">
      <dgm:prSet presAssocID="{AB4A78BC-A636-4816-8218-077AF96DD5F3}" presName="iconSpace" presStyleCnt="0"/>
      <dgm:spPr/>
    </dgm:pt>
    <dgm:pt modelId="{D9098081-96E5-40BF-AE60-55C12A14BF6D}" type="pres">
      <dgm:prSet presAssocID="{AB4A78BC-A636-4816-8218-077AF96DD5F3}" presName="parTx" presStyleLbl="revTx" presStyleIdx="2" presStyleCnt="4">
        <dgm:presLayoutVars>
          <dgm:chMax val="0"/>
          <dgm:chPref val="0"/>
        </dgm:presLayoutVars>
      </dgm:prSet>
      <dgm:spPr/>
    </dgm:pt>
    <dgm:pt modelId="{746BBDD9-4FE8-46A0-83C3-5D2BBF75AC61}" type="pres">
      <dgm:prSet presAssocID="{AB4A78BC-A636-4816-8218-077AF96DD5F3}" presName="txSpace" presStyleCnt="0"/>
      <dgm:spPr/>
    </dgm:pt>
    <dgm:pt modelId="{0C03689E-980D-465D-A6C3-AA014941EF1F}" type="pres">
      <dgm:prSet presAssocID="{AB4A78BC-A636-4816-8218-077AF96DD5F3}" presName="desTx" presStyleLbl="revTx" presStyleIdx="3" presStyleCnt="4">
        <dgm:presLayoutVars/>
      </dgm:prSet>
      <dgm:spPr/>
    </dgm:pt>
  </dgm:ptLst>
  <dgm:cxnLst>
    <dgm:cxn modelId="{6473000C-D388-4648-8C71-973DE391AF33}" type="presOf" srcId="{FC6EEA98-08CB-4341-81F4-57C6C42AB697}" destId="{A123F505-9997-4A7A-94C7-6277FB29D4D1}" srcOrd="0" destOrd="0" presId="urn:microsoft.com/office/officeart/2018/2/layout/IconLabelDescriptionList"/>
    <dgm:cxn modelId="{4BF9F123-0AA8-4245-ABD2-2DA70F6A1E73}" srcId="{AB4A78BC-A636-4816-8218-077AF96DD5F3}" destId="{60C17B0F-F54A-4421-BCE5-E8EA6048AFD0}" srcOrd="3" destOrd="0" parTransId="{E6D32BAE-A1D4-4099-B20F-32045746B405}" sibTransId="{93E1B922-CB57-4E7D-9B37-3E5296CF4461}"/>
    <dgm:cxn modelId="{8F34E62B-7DC3-4D36-9A33-89DD11DAED8B}" type="presOf" srcId="{5C61146D-EDC5-43CB-B05E-918ECBA6A851}" destId="{0C03689E-980D-465D-A6C3-AA014941EF1F}" srcOrd="0" destOrd="4" presId="urn:microsoft.com/office/officeart/2018/2/layout/IconLabelDescriptionList"/>
    <dgm:cxn modelId="{5E7F1335-9101-4F7F-9194-F90EF887E0CB}" srcId="{ED72CAF4-1ADD-46D9-99FA-FCF20856A82E}" destId="{81527360-3401-471D-8A99-88B168BBF0BA}" srcOrd="1" destOrd="0" parTransId="{2FC998BF-725D-4518-BBB0-92D87FC2FCDF}" sibTransId="{E5111BC8-134C-4DEA-994C-AE2629F0D5CC}"/>
    <dgm:cxn modelId="{BB64F13F-CD2D-4E5F-A86B-9B972685048E}" type="presOf" srcId="{AB4A78BC-A636-4816-8218-077AF96DD5F3}" destId="{D9098081-96E5-40BF-AE60-55C12A14BF6D}" srcOrd="0" destOrd="0" presId="urn:microsoft.com/office/officeart/2018/2/layout/IconLabelDescriptionList"/>
    <dgm:cxn modelId="{CC8C9041-E545-4562-A358-ACB424D84A22}" srcId="{FC6EEA98-08CB-4341-81F4-57C6C42AB697}" destId="{ED72CAF4-1ADD-46D9-99FA-FCF20856A82E}" srcOrd="0" destOrd="0" parTransId="{337FE9B8-710A-4012-BAFD-B1C3F7A790FF}" sibTransId="{21FE072D-6E8E-4050-BC06-77049C1BAD82}"/>
    <dgm:cxn modelId="{9C070B47-AF9D-4F50-874E-D0FC3CA4B5F5}" type="presOf" srcId="{C05D6C3B-44AB-4B18-A366-D1938EADF742}" destId="{8DE5FAF8-55DB-4C19-996A-BE6E1ABCBFC7}" srcOrd="0" destOrd="3" presId="urn:microsoft.com/office/officeart/2018/2/layout/IconLabelDescriptionList"/>
    <dgm:cxn modelId="{1D8D124D-B742-4F04-8AD0-817982A5D72B}" srcId="{AB4A78BC-A636-4816-8218-077AF96DD5F3}" destId="{5C61146D-EDC5-43CB-B05E-918ECBA6A851}" srcOrd="4" destOrd="0" parTransId="{3D697CA5-8E61-4D47-A8C8-2C7292F5819A}" sibTransId="{B6C881A4-7FCF-46F3-9DAB-84B114DF8B5B}"/>
    <dgm:cxn modelId="{E80F6E56-1198-4838-838A-7385C932734C}" type="presOf" srcId="{E4140B18-ACAD-483E-B584-4480D290C871}" destId="{8DE5FAF8-55DB-4C19-996A-BE6E1ABCBFC7}" srcOrd="0" destOrd="0" presId="urn:microsoft.com/office/officeart/2018/2/layout/IconLabelDescriptionList"/>
    <dgm:cxn modelId="{DEC6786B-00C1-416C-90F2-5B613057798E}" srcId="{AB4A78BC-A636-4816-8218-077AF96DD5F3}" destId="{F3F02045-0784-4019-93D5-A051D46D8C24}" srcOrd="2" destOrd="0" parTransId="{DB38FB14-5A19-45FE-9320-77BFA095294C}" sibTransId="{1BBFA4E9-BDD1-493A-9802-D37E3DABA732}"/>
    <dgm:cxn modelId="{0F026A7A-BF45-40F4-AD23-5A9757164D91}" srcId="{AB4A78BC-A636-4816-8218-077AF96DD5F3}" destId="{A04A648F-BA96-487C-928A-902E86B92433}" srcOrd="6" destOrd="0" parTransId="{D7C1B894-9AA1-4031-AB65-53C6E72126F5}" sibTransId="{4C30017B-9F79-4598-8D92-8ED135536107}"/>
    <dgm:cxn modelId="{C1837F7C-E746-45D3-9294-4134143DB1D2}" srcId="{FC6EEA98-08CB-4341-81F4-57C6C42AB697}" destId="{AB4A78BC-A636-4816-8218-077AF96DD5F3}" srcOrd="1" destOrd="0" parTransId="{06421B20-53BA-4A4C-8CD9-04C28C43EFB5}" sibTransId="{1AFFD330-C4DE-4964-88F3-4D1B6E9B4CE5}"/>
    <dgm:cxn modelId="{ED055287-EBE5-4B39-B1AB-FF7B2608DC7D}" srcId="{AB4A78BC-A636-4816-8218-077AF96DD5F3}" destId="{238C5A5E-6E0D-4D08-9F7E-6771871F1C9E}" srcOrd="1" destOrd="0" parTransId="{AD5BB021-EF50-4601-8CF3-A662E6B22457}" sibTransId="{0262E8C3-10D6-4499-A715-00076EC7BFFE}"/>
    <dgm:cxn modelId="{D952438A-6259-418D-9A88-E15C329FC676}" type="presOf" srcId="{A04A648F-BA96-487C-928A-902E86B92433}" destId="{0C03689E-980D-465D-A6C3-AA014941EF1F}" srcOrd="0" destOrd="6" presId="urn:microsoft.com/office/officeart/2018/2/layout/IconLabelDescriptionList"/>
    <dgm:cxn modelId="{D1C9628F-A464-46A1-BDDD-0D8D02CDE4DA}" type="presOf" srcId="{1BF4C724-8AEC-4F0D-8D6F-9AB3B5B7D846}" destId="{8DE5FAF8-55DB-4C19-996A-BE6E1ABCBFC7}" srcOrd="0" destOrd="2" presId="urn:microsoft.com/office/officeart/2018/2/layout/IconLabelDescriptionList"/>
    <dgm:cxn modelId="{1851E19D-E78A-45EB-8997-FF24D74FBE3A}" type="presOf" srcId="{AD05EBC3-A675-4FED-9B34-07040D8FE648}" destId="{0C03689E-980D-465D-A6C3-AA014941EF1F}" srcOrd="0" destOrd="5" presId="urn:microsoft.com/office/officeart/2018/2/layout/IconLabelDescriptionList"/>
    <dgm:cxn modelId="{4E0514A9-4645-4F16-9203-CCF3B5C79F6F}" type="presOf" srcId="{ED72CAF4-1ADD-46D9-99FA-FCF20856A82E}" destId="{48D1A3B5-F79F-491D-B9F9-C9CB47B851B9}" srcOrd="0" destOrd="0" presId="urn:microsoft.com/office/officeart/2018/2/layout/IconLabelDescriptionList"/>
    <dgm:cxn modelId="{EB1E52A9-0070-4884-9D2C-D2954565C728}" srcId="{ED72CAF4-1ADD-46D9-99FA-FCF20856A82E}" destId="{C05D6C3B-44AB-4B18-A366-D1938EADF742}" srcOrd="3" destOrd="0" parTransId="{8F22AE6E-19DC-485D-BA02-98C7F9596B0B}" sibTransId="{18E40EBD-3FB0-4DE4-9BA8-8435E2EE7B72}"/>
    <dgm:cxn modelId="{C0CAE6AF-ABFC-4003-812D-2F59B6EE7DA1}" srcId="{AB4A78BC-A636-4816-8218-077AF96DD5F3}" destId="{BD8C3682-1543-4FC4-83EF-5D6533DF2053}" srcOrd="0" destOrd="0" parTransId="{57412E13-BCEF-45C8-BD0A-0B23DE01B443}" sibTransId="{1FB1C504-4445-460C-BFA6-1ECE2C530FCF}"/>
    <dgm:cxn modelId="{192324B6-ACF9-406F-8675-4691E26C6738}" type="presOf" srcId="{BD8C3682-1543-4FC4-83EF-5D6533DF2053}" destId="{0C03689E-980D-465D-A6C3-AA014941EF1F}" srcOrd="0" destOrd="0" presId="urn:microsoft.com/office/officeart/2018/2/layout/IconLabelDescriptionList"/>
    <dgm:cxn modelId="{A6EE61B9-F69C-4516-A4EC-63D0AC066EF8}" type="presOf" srcId="{F3F02045-0784-4019-93D5-A051D46D8C24}" destId="{0C03689E-980D-465D-A6C3-AA014941EF1F}" srcOrd="0" destOrd="2" presId="urn:microsoft.com/office/officeart/2018/2/layout/IconLabelDescriptionList"/>
    <dgm:cxn modelId="{70B329BD-A11F-4DE3-A164-CD973BCECB9A}" srcId="{ED72CAF4-1ADD-46D9-99FA-FCF20856A82E}" destId="{E4140B18-ACAD-483E-B584-4480D290C871}" srcOrd="0" destOrd="0" parTransId="{75DAD357-A3DA-49D0-8E41-019BA4CD5913}" sibTransId="{2FD359F9-630E-46D2-B58F-8173A0E9D2B6}"/>
    <dgm:cxn modelId="{8BA38EBE-BB69-4329-B01B-12A807C4264E}" srcId="{AB4A78BC-A636-4816-8218-077AF96DD5F3}" destId="{AD05EBC3-A675-4FED-9B34-07040D8FE648}" srcOrd="5" destOrd="0" parTransId="{25435D8B-32E7-4B9E-8234-822C0057ED3E}" sibTransId="{E9FBC105-05ED-46DE-B20D-5FBA9BDCFFD2}"/>
    <dgm:cxn modelId="{21111CC3-033D-4FCB-B33B-C6EB75131EF7}" type="presOf" srcId="{60C17B0F-F54A-4421-BCE5-E8EA6048AFD0}" destId="{0C03689E-980D-465D-A6C3-AA014941EF1F}" srcOrd="0" destOrd="3" presId="urn:microsoft.com/office/officeart/2018/2/layout/IconLabelDescriptionList"/>
    <dgm:cxn modelId="{9C845BE1-726B-4A14-8E03-AD8B901AD0DF}" type="presOf" srcId="{238C5A5E-6E0D-4D08-9F7E-6771871F1C9E}" destId="{0C03689E-980D-465D-A6C3-AA014941EF1F}" srcOrd="0" destOrd="1" presId="urn:microsoft.com/office/officeart/2018/2/layout/IconLabelDescriptionList"/>
    <dgm:cxn modelId="{D7DE3DF1-696E-4B42-8D44-7C702D01AEAE}" srcId="{ED72CAF4-1ADD-46D9-99FA-FCF20856A82E}" destId="{1BF4C724-8AEC-4F0D-8D6F-9AB3B5B7D846}" srcOrd="2" destOrd="0" parTransId="{DB3B6557-3E20-432A-9674-EB2B79B1186B}" sibTransId="{D315DA72-8E77-4AF5-9CA2-0830959B5364}"/>
    <dgm:cxn modelId="{365A17F6-18F8-4B23-81EA-A77AF58ABCD8}" type="presOf" srcId="{81527360-3401-471D-8A99-88B168BBF0BA}" destId="{8DE5FAF8-55DB-4C19-996A-BE6E1ABCBFC7}" srcOrd="0" destOrd="1" presId="urn:microsoft.com/office/officeart/2018/2/layout/IconLabelDescriptionList"/>
    <dgm:cxn modelId="{72A9263E-113C-460E-96C5-2AC51C272C4D}" type="presParOf" srcId="{A123F505-9997-4A7A-94C7-6277FB29D4D1}" destId="{ED56F1AA-8B40-4839-AA37-FFB55362B8BD}" srcOrd="0" destOrd="0" presId="urn:microsoft.com/office/officeart/2018/2/layout/IconLabelDescriptionList"/>
    <dgm:cxn modelId="{019C1F90-9DEF-4E1A-934E-1B497A2344FA}" type="presParOf" srcId="{ED56F1AA-8B40-4839-AA37-FFB55362B8BD}" destId="{6DAFD88B-7F38-4FF7-AD0D-0FB9A8411E29}" srcOrd="0" destOrd="0" presId="urn:microsoft.com/office/officeart/2018/2/layout/IconLabelDescriptionList"/>
    <dgm:cxn modelId="{CFCEA198-7D54-4673-A382-DDBF6354BF7D}" type="presParOf" srcId="{ED56F1AA-8B40-4839-AA37-FFB55362B8BD}" destId="{33791E6C-FE4F-497E-BE8A-2D96C6059D27}" srcOrd="1" destOrd="0" presId="urn:microsoft.com/office/officeart/2018/2/layout/IconLabelDescriptionList"/>
    <dgm:cxn modelId="{569D37C3-AB48-4DF0-AF23-F135959DFB0A}" type="presParOf" srcId="{ED56F1AA-8B40-4839-AA37-FFB55362B8BD}" destId="{48D1A3B5-F79F-491D-B9F9-C9CB47B851B9}" srcOrd="2" destOrd="0" presId="urn:microsoft.com/office/officeart/2018/2/layout/IconLabelDescriptionList"/>
    <dgm:cxn modelId="{AE9C3360-B5D7-44EC-B6F3-C1BECB2BF6E3}" type="presParOf" srcId="{ED56F1AA-8B40-4839-AA37-FFB55362B8BD}" destId="{CB740DAA-2472-439F-8184-8DE99E310F83}" srcOrd="3" destOrd="0" presId="urn:microsoft.com/office/officeart/2018/2/layout/IconLabelDescriptionList"/>
    <dgm:cxn modelId="{25AB8811-185A-4AD2-964C-9738262309D4}" type="presParOf" srcId="{ED56F1AA-8B40-4839-AA37-FFB55362B8BD}" destId="{8DE5FAF8-55DB-4C19-996A-BE6E1ABCBFC7}" srcOrd="4" destOrd="0" presId="urn:microsoft.com/office/officeart/2018/2/layout/IconLabelDescriptionList"/>
    <dgm:cxn modelId="{D24BDE9F-43B8-478E-A319-6DB3F29D0BBA}" type="presParOf" srcId="{A123F505-9997-4A7A-94C7-6277FB29D4D1}" destId="{84F93022-3721-4FF8-AF9A-DFB6D822861B}" srcOrd="1" destOrd="0" presId="urn:microsoft.com/office/officeart/2018/2/layout/IconLabelDescriptionList"/>
    <dgm:cxn modelId="{D0E299BB-425C-4ECC-9309-07F7DCA85BFE}" type="presParOf" srcId="{A123F505-9997-4A7A-94C7-6277FB29D4D1}" destId="{4993FBE2-376E-41F1-9A05-509A05A9388E}" srcOrd="2" destOrd="0" presId="urn:microsoft.com/office/officeart/2018/2/layout/IconLabelDescriptionList"/>
    <dgm:cxn modelId="{928C813C-07D2-4D36-8782-B77FFCB5807A}" type="presParOf" srcId="{4993FBE2-376E-41F1-9A05-509A05A9388E}" destId="{3DFDAA14-9498-4B23-9EF7-708722C71407}" srcOrd="0" destOrd="0" presId="urn:microsoft.com/office/officeart/2018/2/layout/IconLabelDescriptionList"/>
    <dgm:cxn modelId="{674A4D88-9D19-4A0D-8A5E-48038A270F9C}" type="presParOf" srcId="{4993FBE2-376E-41F1-9A05-509A05A9388E}" destId="{39A79825-F733-41FD-96BA-38046E03022F}" srcOrd="1" destOrd="0" presId="urn:microsoft.com/office/officeart/2018/2/layout/IconLabelDescriptionList"/>
    <dgm:cxn modelId="{27749EB3-43F4-4A78-9B35-1C953766A236}" type="presParOf" srcId="{4993FBE2-376E-41F1-9A05-509A05A9388E}" destId="{D9098081-96E5-40BF-AE60-55C12A14BF6D}" srcOrd="2" destOrd="0" presId="urn:microsoft.com/office/officeart/2018/2/layout/IconLabelDescriptionList"/>
    <dgm:cxn modelId="{3C6962E6-4209-4DD0-8048-92AFCE9195AB}" type="presParOf" srcId="{4993FBE2-376E-41F1-9A05-509A05A9388E}" destId="{746BBDD9-4FE8-46A0-83C3-5D2BBF75AC61}" srcOrd="3" destOrd="0" presId="urn:microsoft.com/office/officeart/2018/2/layout/IconLabelDescriptionList"/>
    <dgm:cxn modelId="{6157CCD3-6E86-4474-AF02-FEA3CC917478}" type="presParOf" srcId="{4993FBE2-376E-41F1-9A05-509A05A9388E}" destId="{0C03689E-980D-465D-A6C3-AA014941EF1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AB9B02-344D-447A-B365-A8D86BD1D3B8}"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110CB5B7-3C2C-4E8C-BBF4-158C7443AD9E}">
      <dgm:prSet/>
      <dgm:spPr/>
      <dgm:t>
        <a:bodyPr/>
        <a:lstStyle/>
        <a:p>
          <a:pPr>
            <a:lnSpc>
              <a:spcPct val="100000"/>
            </a:lnSpc>
            <a:defRPr b="1"/>
          </a:pPr>
          <a:r>
            <a:rPr lang="en-US" baseline="0"/>
            <a:t>Expressions allow dynamic configuration within Terraform by using variable references, conditional logic, or functions.</a:t>
          </a:r>
          <a:endParaRPr lang="en-US"/>
        </a:p>
      </dgm:t>
    </dgm:pt>
    <dgm:pt modelId="{1D3987DD-7E72-4093-BB8E-2135421439D2}" type="parTrans" cxnId="{742AD48B-15F9-478B-9934-F87FE5818217}">
      <dgm:prSet/>
      <dgm:spPr/>
      <dgm:t>
        <a:bodyPr/>
        <a:lstStyle/>
        <a:p>
          <a:endParaRPr lang="en-US"/>
        </a:p>
      </dgm:t>
    </dgm:pt>
    <dgm:pt modelId="{480890B8-C4EF-480C-A04D-9669E606BB70}" type="sibTrans" cxnId="{742AD48B-15F9-478B-9934-F87FE5818217}">
      <dgm:prSet/>
      <dgm:spPr/>
      <dgm:t>
        <a:bodyPr/>
        <a:lstStyle/>
        <a:p>
          <a:endParaRPr lang="en-US"/>
        </a:p>
      </dgm:t>
    </dgm:pt>
    <dgm:pt modelId="{FD49098B-2844-4495-9A0D-38C380022A46}">
      <dgm:prSet/>
      <dgm:spPr/>
      <dgm:t>
        <a:bodyPr/>
        <a:lstStyle/>
        <a:p>
          <a:pPr>
            <a:lnSpc>
              <a:spcPct val="100000"/>
            </a:lnSpc>
            <a:defRPr b="1"/>
          </a:pPr>
          <a:r>
            <a:rPr lang="en-US" baseline="0"/>
            <a:t>Basic Example: A simple expression to dynamically set a value based on a condition:</a:t>
          </a:r>
          <a:endParaRPr lang="en-US"/>
        </a:p>
      </dgm:t>
    </dgm:pt>
    <dgm:pt modelId="{0291F39C-EB56-49BC-91C4-A4F0452B1E5C}" type="parTrans" cxnId="{4C9208D4-89D4-473C-84D2-2C15F2B32333}">
      <dgm:prSet/>
      <dgm:spPr/>
      <dgm:t>
        <a:bodyPr/>
        <a:lstStyle/>
        <a:p>
          <a:endParaRPr lang="en-US"/>
        </a:p>
      </dgm:t>
    </dgm:pt>
    <dgm:pt modelId="{5BAA3115-2D89-4039-BD75-7EF9EF707890}" type="sibTrans" cxnId="{4C9208D4-89D4-473C-84D2-2C15F2B32333}">
      <dgm:prSet/>
      <dgm:spPr/>
      <dgm:t>
        <a:bodyPr/>
        <a:lstStyle/>
        <a:p>
          <a:endParaRPr lang="en-US"/>
        </a:p>
      </dgm:t>
    </dgm:pt>
    <dgm:pt modelId="{8A6AF093-BC3A-45FE-BE11-4DD6E2DC73F1}">
      <dgm:prSet/>
      <dgm:spPr/>
      <dgm:t>
        <a:bodyPr/>
        <a:lstStyle/>
        <a:p>
          <a:pPr>
            <a:lnSpc>
              <a:spcPct val="100000"/>
            </a:lnSpc>
            <a:defRPr b="1"/>
          </a:pPr>
          <a:r>
            <a:rPr lang="en-US" baseline="0"/>
            <a:t>Use of Functions: Introduce functions like length() for lists, or join() to concatenate strings.</a:t>
          </a:r>
          <a:endParaRPr lang="en-US"/>
        </a:p>
      </dgm:t>
    </dgm:pt>
    <dgm:pt modelId="{ACE1FF03-2D8A-435B-BB2E-2246958E443D}" type="parTrans" cxnId="{2A10F3C5-F774-41BF-A4A1-BF299BFF4C09}">
      <dgm:prSet/>
      <dgm:spPr/>
      <dgm:t>
        <a:bodyPr/>
        <a:lstStyle/>
        <a:p>
          <a:endParaRPr lang="en-US"/>
        </a:p>
      </dgm:t>
    </dgm:pt>
    <dgm:pt modelId="{C2223B88-24D4-45B3-AB4A-578862A4DECD}" type="sibTrans" cxnId="{2A10F3C5-F774-41BF-A4A1-BF299BFF4C09}">
      <dgm:prSet/>
      <dgm:spPr/>
      <dgm:t>
        <a:bodyPr/>
        <a:lstStyle/>
        <a:p>
          <a:endParaRPr lang="en-US"/>
        </a:p>
      </dgm:t>
    </dgm:pt>
    <dgm:pt modelId="{9FCD1B55-8E54-49BA-B8EA-71098F37A966}" type="pres">
      <dgm:prSet presAssocID="{0CAB9B02-344D-447A-B365-A8D86BD1D3B8}" presName="root" presStyleCnt="0">
        <dgm:presLayoutVars>
          <dgm:dir/>
          <dgm:resizeHandles val="exact"/>
        </dgm:presLayoutVars>
      </dgm:prSet>
      <dgm:spPr/>
    </dgm:pt>
    <dgm:pt modelId="{7AC50FFA-38D6-47DB-8BE0-4A8E5E1EE295}" type="pres">
      <dgm:prSet presAssocID="{110CB5B7-3C2C-4E8C-BBF4-158C7443AD9E}" presName="compNode" presStyleCnt="0"/>
      <dgm:spPr/>
    </dgm:pt>
    <dgm:pt modelId="{785BA5C5-DB68-4336-8783-C7CD647B9089}" type="pres">
      <dgm:prSet presAssocID="{110CB5B7-3C2C-4E8C-BBF4-158C7443AD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D4FF6DAD-2CAD-476A-BB41-7EB121F9B8E6}" type="pres">
      <dgm:prSet presAssocID="{110CB5B7-3C2C-4E8C-BBF4-158C7443AD9E}" presName="iconSpace" presStyleCnt="0"/>
      <dgm:spPr/>
    </dgm:pt>
    <dgm:pt modelId="{102156E2-5205-4797-908A-BFC8AAEFE624}" type="pres">
      <dgm:prSet presAssocID="{110CB5B7-3C2C-4E8C-BBF4-158C7443AD9E}" presName="parTx" presStyleLbl="revTx" presStyleIdx="0" presStyleCnt="6">
        <dgm:presLayoutVars>
          <dgm:chMax val="0"/>
          <dgm:chPref val="0"/>
        </dgm:presLayoutVars>
      </dgm:prSet>
      <dgm:spPr/>
    </dgm:pt>
    <dgm:pt modelId="{D1FBB4FD-C326-4143-B1CA-53FDDE415247}" type="pres">
      <dgm:prSet presAssocID="{110CB5B7-3C2C-4E8C-BBF4-158C7443AD9E}" presName="txSpace" presStyleCnt="0"/>
      <dgm:spPr/>
    </dgm:pt>
    <dgm:pt modelId="{E27BF4D0-41E1-466D-9035-88BCBEB7EDA6}" type="pres">
      <dgm:prSet presAssocID="{110CB5B7-3C2C-4E8C-BBF4-158C7443AD9E}" presName="desTx" presStyleLbl="revTx" presStyleIdx="1" presStyleCnt="6">
        <dgm:presLayoutVars/>
      </dgm:prSet>
      <dgm:spPr/>
    </dgm:pt>
    <dgm:pt modelId="{971B9858-2F56-41AE-B61A-A194C92A6951}" type="pres">
      <dgm:prSet presAssocID="{480890B8-C4EF-480C-A04D-9669E606BB70}" presName="sibTrans" presStyleCnt="0"/>
      <dgm:spPr/>
    </dgm:pt>
    <dgm:pt modelId="{BDD966EA-40A5-41BE-AA33-5AFD13E92205}" type="pres">
      <dgm:prSet presAssocID="{FD49098B-2844-4495-9A0D-38C380022A46}" presName="compNode" presStyleCnt="0"/>
      <dgm:spPr/>
    </dgm:pt>
    <dgm:pt modelId="{9B1C654C-A144-45AC-87C1-E5D7FCDBD341}" type="pres">
      <dgm:prSet presAssocID="{FD49098B-2844-4495-9A0D-38C380022A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2FEC05DF-A1A2-4F3A-BAF6-8E7934EA9C68}" type="pres">
      <dgm:prSet presAssocID="{FD49098B-2844-4495-9A0D-38C380022A46}" presName="iconSpace" presStyleCnt="0"/>
      <dgm:spPr/>
    </dgm:pt>
    <dgm:pt modelId="{2D971301-944B-40CC-92DA-B44D837D9E99}" type="pres">
      <dgm:prSet presAssocID="{FD49098B-2844-4495-9A0D-38C380022A46}" presName="parTx" presStyleLbl="revTx" presStyleIdx="2" presStyleCnt="6">
        <dgm:presLayoutVars>
          <dgm:chMax val="0"/>
          <dgm:chPref val="0"/>
        </dgm:presLayoutVars>
      </dgm:prSet>
      <dgm:spPr/>
    </dgm:pt>
    <dgm:pt modelId="{735A1E3B-1D32-4D6B-886C-199648CA0524}" type="pres">
      <dgm:prSet presAssocID="{FD49098B-2844-4495-9A0D-38C380022A46}" presName="txSpace" presStyleCnt="0"/>
      <dgm:spPr/>
    </dgm:pt>
    <dgm:pt modelId="{8C3E4267-536E-4317-8038-65757EF00138}" type="pres">
      <dgm:prSet presAssocID="{FD49098B-2844-4495-9A0D-38C380022A46}" presName="desTx" presStyleLbl="revTx" presStyleIdx="3" presStyleCnt="6">
        <dgm:presLayoutVars/>
      </dgm:prSet>
      <dgm:spPr/>
    </dgm:pt>
    <dgm:pt modelId="{70839E0B-7646-4689-B6AA-02BB821CBEF1}" type="pres">
      <dgm:prSet presAssocID="{5BAA3115-2D89-4039-BD75-7EF9EF707890}" presName="sibTrans" presStyleCnt="0"/>
      <dgm:spPr/>
    </dgm:pt>
    <dgm:pt modelId="{9C39595E-0923-4F6D-AE20-B9EEDE2A0280}" type="pres">
      <dgm:prSet presAssocID="{8A6AF093-BC3A-45FE-BE11-4DD6E2DC73F1}" presName="compNode" presStyleCnt="0"/>
      <dgm:spPr/>
    </dgm:pt>
    <dgm:pt modelId="{C2026D86-D114-4D92-95F0-76C9A8134EFA}" type="pres">
      <dgm:prSet presAssocID="{8A6AF093-BC3A-45FE-BE11-4DD6E2DC73F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olin"/>
        </a:ext>
      </dgm:extLst>
    </dgm:pt>
    <dgm:pt modelId="{7E615F28-1422-4C7B-BD56-4730084D8676}" type="pres">
      <dgm:prSet presAssocID="{8A6AF093-BC3A-45FE-BE11-4DD6E2DC73F1}" presName="iconSpace" presStyleCnt="0"/>
      <dgm:spPr/>
    </dgm:pt>
    <dgm:pt modelId="{A209BD74-F364-416C-830D-CB11C4302C99}" type="pres">
      <dgm:prSet presAssocID="{8A6AF093-BC3A-45FE-BE11-4DD6E2DC73F1}" presName="parTx" presStyleLbl="revTx" presStyleIdx="4" presStyleCnt="6">
        <dgm:presLayoutVars>
          <dgm:chMax val="0"/>
          <dgm:chPref val="0"/>
        </dgm:presLayoutVars>
      </dgm:prSet>
      <dgm:spPr/>
    </dgm:pt>
    <dgm:pt modelId="{B17A938F-B1A3-449E-B90C-5BF4B578F676}" type="pres">
      <dgm:prSet presAssocID="{8A6AF093-BC3A-45FE-BE11-4DD6E2DC73F1}" presName="txSpace" presStyleCnt="0"/>
      <dgm:spPr/>
    </dgm:pt>
    <dgm:pt modelId="{C552B18B-CE7D-4183-A8DA-E926CC6B800E}" type="pres">
      <dgm:prSet presAssocID="{8A6AF093-BC3A-45FE-BE11-4DD6E2DC73F1}" presName="desTx" presStyleLbl="revTx" presStyleIdx="5" presStyleCnt="6">
        <dgm:presLayoutVars/>
      </dgm:prSet>
      <dgm:spPr/>
    </dgm:pt>
  </dgm:ptLst>
  <dgm:cxnLst>
    <dgm:cxn modelId="{C951353B-BB0C-4082-A07D-D1E992EA52E8}" type="presOf" srcId="{8A6AF093-BC3A-45FE-BE11-4DD6E2DC73F1}" destId="{A209BD74-F364-416C-830D-CB11C4302C99}" srcOrd="0" destOrd="0" presId="urn:microsoft.com/office/officeart/2018/2/layout/IconLabelDescriptionList"/>
    <dgm:cxn modelId="{742AD48B-15F9-478B-9934-F87FE5818217}" srcId="{0CAB9B02-344D-447A-B365-A8D86BD1D3B8}" destId="{110CB5B7-3C2C-4E8C-BBF4-158C7443AD9E}" srcOrd="0" destOrd="0" parTransId="{1D3987DD-7E72-4093-BB8E-2135421439D2}" sibTransId="{480890B8-C4EF-480C-A04D-9669E606BB70}"/>
    <dgm:cxn modelId="{0AAD0491-C85F-4A6F-84A7-CAC3C95B1A94}" type="presOf" srcId="{0CAB9B02-344D-447A-B365-A8D86BD1D3B8}" destId="{9FCD1B55-8E54-49BA-B8EA-71098F37A966}" srcOrd="0" destOrd="0" presId="urn:microsoft.com/office/officeart/2018/2/layout/IconLabelDescriptionList"/>
    <dgm:cxn modelId="{187243C0-23CA-4F6B-9683-4AD763A01BFA}" type="presOf" srcId="{FD49098B-2844-4495-9A0D-38C380022A46}" destId="{2D971301-944B-40CC-92DA-B44D837D9E99}" srcOrd="0" destOrd="0" presId="urn:microsoft.com/office/officeart/2018/2/layout/IconLabelDescriptionList"/>
    <dgm:cxn modelId="{2A10F3C5-F774-41BF-A4A1-BF299BFF4C09}" srcId="{0CAB9B02-344D-447A-B365-A8D86BD1D3B8}" destId="{8A6AF093-BC3A-45FE-BE11-4DD6E2DC73F1}" srcOrd="2" destOrd="0" parTransId="{ACE1FF03-2D8A-435B-BB2E-2246958E443D}" sibTransId="{C2223B88-24D4-45B3-AB4A-578862A4DECD}"/>
    <dgm:cxn modelId="{4C9208D4-89D4-473C-84D2-2C15F2B32333}" srcId="{0CAB9B02-344D-447A-B365-A8D86BD1D3B8}" destId="{FD49098B-2844-4495-9A0D-38C380022A46}" srcOrd="1" destOrd="0" parTransId="{0291F39C-EB56-49BC-91C4-A4F0452B1E5C}" sibTransId="{5BAA3115-2D89-4039-BD75-7EF9EF707890}"/>
    <dgm:cxn modelId="{41D8C7F4-F5B6-4656-BAB2-A6B1B5D2F7D8}" type="presOf" srcId="{110CB5B7-3C2C-4E8C-BBF4-158C7443AD9E}" destId="{102156E2-5205-4797-908A-BFC8AAEFE624}" srcOrd="0" destOrd="0" presId="urn:microsoft.com/office/officeart/2018/2/layout/IconLabelDescriptionList"/>
    <dgm:cxn modelId="{106B9507-9868-4A32-90A5-B7810FEAEFF8}" type="presParOf" srcId="{9FCD1B55-8E54-49BA-B8EA-71098F37A966}" destId="{7AC50FFA-38D6-47DB-8BE0-4A8E5E1EE295}" srcOrd="0" destOrd="0" presId="urn:microsoft.com/office/officeart/2018/2/layout/IconLabelDescriptionList"/>
    <dgm:cxn modelId="{4DB6BD33-3DC3-405E-A5DD-B94D718B4198}" type="presParOf" srcId="{7AC50FFA-38D6-47DB-8BE0-4A8E5E1EE295}" destId="{785BA5C5-DB68-4336-8783-C7CD647B9089}" srcOrd="0" destOrd="0" presId="urn:microsoft.com/office/officeart/2018/2/layout/IconLabelDescriptionList"/>
    <dgm:cxn modelId="{405060F3-DBDD-436E-86EB-2B6DD40EECF4}" type="presParOf" srcId="{7AC50FFA-38D6-47DB-8BE0-4A8E5E1EE295}" destId="{D4FF6DAD-2CAD-476A-BB41-7EB121F9B8E6}" srcOrd="1" destOrd="0" presId="urn:microsoft.com/office/officeart/2018/2/layout/IconLabelDescriptionList"/>
    <dgm:cxn modelId="{BEF51B38-F96B-4283-ABA5-F76A2CA46B93}" type="presParOf" srcId="{7AC50FFA-38D6-47DB-8BE0-4A8E5E1EE295}" destId="{102156E2-5205-4797-908A-BFC8AAEFE624}" srcOrd="2" destOrd="0" presId="urn:microsoft.com/office/officeart/2018/2/layout/IconLabelDescriptionList"/>
    <dgm:cxn modelId="{093CC755-3E00-4193-98AE-5609FE0AF503}" type="presParOf" srcId="{7AC50FFA-38D6-47DB-8BE0-4A8E5E1EE295}" destId="{D1FBB4FD-C326-4143-B1CA-53FDDE415247}" srcOrd="3" destOrd="0" presId="urn:microsoft.com/office/officeart/2018/2/layout/IconLabelDescriptionList"/>
    <dgm:cxn modelId="{B7393E99-F54F-4ADD-8C78-1F9FB95C8FBF}" type="presParOf" srcId="{7AC50FFA-38D6-47DB-8BE0-4A8E5E1EE295}" destId="{E27BF4D0-41E1-466D-9035-88BCBEB7EDA6}" srcOrd="4" destOrd="0" presId="urn:microsoft.com/office/officeart/2018/2/layout/IconLabelDescriptionList"/>
    <dgm:cxn modelId="{04E15957-9774-4169-BF43-EB9FF80793F3}" type="presParOf" srcId="{9FCD1B55-8E54-49BA-B8EA-71098F37A966}" destId="{971B9858-2F56-41AE-B61A-A194C92A6951}" srcOrd="1" destOrd="0" presId="urn:microsoft.com/office/officeart/2018/2/layout/IconLabelDescriptionList"/>
    <dgm:cxn modelId="{C543B468-A62E-4ECA-9508-C1AE0D8180AA}" type="presParOf" srcId="{9FCD1B55-8E54-49BA-B8EA-71098F37A966}" destId="{BDD966EA-40A5-41BE-AA33-5AFD13E92205}" srcOrd="2" destOrd="0" presId="urn:microsoft.com/office/officeart/2018/2/layout/IconLabelDescriptionList"/>
    <dgm:cxn modelId="{731260C1-D721-424F-94A7-84D818D346F0}" type="presParOf" srcId="{BDD966EA-40A5-41BE-AA33-5AFD13E92205}" destId="{9B1C654C-A144-45AC-87C1-E5D7FCDBD341}" srcOrd="0" destOrd="0" presId="urn:microsoft.com/office/officeart/2018/2/layout/IconLabelDescriptionList"/>
    <dgm:cxn modelId="{04CA08C4-7029-471C-BC16-80FE188B9AE8}" type="presParOf" srcId="{BDD966EA-40A5-41BE-AA33-5AFD13E92205}" destId="{2FEC05DF-A1A2-4F3A-BAF6-8E7934EA9C68}" srcOrd="1" destOrd="0" presId="urn:microsoft.com/office/officeart/2018/2/layout/IconLabelDescriptionList"/>
    <dgm:cxn modelId="{50B9BA68-8DDD-4B00-8143-CEEC2D37FE2C}" type="presParOf" srcId="{BDD966EA-40A5-41BE-AA33-5AFD13E92205}" destId="{2D971301-944B-40CC-92DA-B44D837D9E99}" srcOrd="2" destOrd="0" presId="urn:microsoft.com/office/officeart/2018/2/layout/IconLabelDescriptionList"/>
    <dgm:cxn modelId="{8EA45C3C-7E29-436C-B57F-B9D772F163C9}" type="presParOf" srcId="{BDD966EA-40A5-41BE-AA33-5AFD13E92205}" destId="{735A1E3B-1D32-4D6B-886C-199648CA0524}" srcOrd="3" destOrd="0" presId="urn:microsoft.com/office/officeart/2018/2/layout/IconLabelDescriptionList"/>
    <dgm:cxn modelId="{0646718C-C231-402B-8DC4-D1CEA48EAE53}" type="presParOf" srcId="{BDD966EA-40A5-41BE-AA33-5AFD13E92205}" destId="{8C3E4267-536E-4317-8038-65757EF00138}" srcOrd="4" destOrd="0" presId="urn:microsoft.com/office/officeart/2018/2/layout/IconLabelDescriptionList"/>
    <dgm:cxn modelId="{145619D5-D03C-473B-B033-1642A375B3C9}" type="presParOf" srcId="{9FCD1B55-8E54-49BA-B8EA-71098F37A966}" destId="{70839E0B-7646-4689-B6AA-02BB821CBEF1}" srcOrd="3" destOrd="0" presId="urn:microsoft.com/office/officeart/2018/2/layout/IconLabelDescriptionList"/>
    <dgm:cxn modelId="{A445B60D-CC74-43C3-8059-E96C38E996F5}" type="presParOf" srcId="{9FCD1B55-8E54-49BA-B8EA-71098F37A966}" destId="{9C39595E-0923-4F6D-AE20-B9EEDE2A0280}" srcOrd="4" destOrd="0" presId="urn:microsoft.com/office/officeart/2018/2/layout/IconLabelDescriptionList"/>
    <dgm:cxn modelId="{40081218-6A83-4369-BFFE-AEB507D8B7A2}" type="presParOf" srcId="{9C39595E-0923-4F6D-AE20-B9EEDE2A0280}" destId="{C2026D86-D114-4D92-95F0-76C9A8134EFA}" srcOrd="0" destOrd="0" presId="urn:microsoft.com/office/officeart/2018/2/layout/IconLabelDescriptionList"/>
    <dgm:cxn modelId="{C80F3C42-85A8-43D3-8A6C-D895714AE5E1}" type="presParOf" srcId="{9C39595E-0923-4F6D-AE20-B9EEDE2A0280}" destId="{7E615F28-1422-4C7B-BD56-4730084D8676}" srcOrd="1" destOrd="0" presId="urn:microsoft.com/office/officeart/2018/2/layout/IconLabelDescriptionList"/>
    <dgm:cxn modelId="{7173303E-F84F-41EF-9484-83AC55CD27BD}" type="presParOf" srcId="{9C39595E-0923-4F6D-AE20-B9EEDE2A0280}" destId="{A209BD74-F364-416C-830D-CB11C4302C99}" srcOrd="2" destOrd="0" presId="urn:microsoft.com/office/officeart/2018/2/layout/IconLabelDescriptionList"/>
    <dgm:cxn modelId="{DC0DBA05-2C9F-437D-836A-63CB4A244E90}" type="presParOf" srcId="{9C39595E-0923-4F6D-AE20-B9EEDE2A0280}" destId="{B17A938F-B1A3-449E-B90C-5BF4B578F676}" srcOrd="3" destOrd="0" presId="urn:microsoft.com/office/officeart/2018/2/layout/IconLabelDescriptionList"/>
    <dgm:cxn modelId="{15547753-BA27-48E7-8971-22D331251008}" type="presParOf" srcId="{9C39595E-0923-4F6D-AE20-B9EEDE2A0280}" destId="{C552B18B-CE7D-4183-A8DA-E926CC6B800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2C6DF80-5640-4FCF-8165-37D49527BEAA}"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D9A1B532-5031-4828-81D8-35ECB5DEB8A2}">
      <dgm:prSet/>
      <dgm:spPr/>
      <dgm:t>
        <a:bodyPr/>
        <a:lstStyle/>
        <a:p>
          <a:r>
            <a:rPr lang="en-US" dirty="0"/>
            <a:t>Providers</a:t>
          </a:r>
        </a:p>
      </dgm:t>
    </dgm:pt>
    <dgm:pt modelId="{7FBF44E3-1497-494B-B6DE-A0424661211E}" type="parTrans" cxnId="{DD5CF325-4228-4E50-8599-1E97F178B0BC}">
      <dgm:prSet/>
      <dgm:spPr/>
      <dgm:t>
        <a:bodyPr/>
        <a:lstStyle/>
        <a:p>
          <a:endParaRPr lang="en-US"/>
        </a:p>
      </dgm:t>
    </dgm:pt>
    <dgm:pt modelId="{6ECFBC15-3A6F-4AE8-A7FE-92CBC7D3BAB2}" type="sibTrans" cxnId="{DD5CF325-4228-4E50-8599-1E97F178B0BC}">
      <dgm:prSet/>
      <dgm:spPr/>
      <dgm:t>
        <a:bodyPr/>
        <a:lstStyle/>
        <a:p>
          <a:endParaRPr lang="en-US"/>
        </a:p>
      </dgm:t>
    </dgm:pt>
    <dgm:pt modelId="{08120919-8D09-4CF0-B9BB-1271AD81967E}">
      <dgm:prSet custT="1"/>
      <dgm:spPr/>
      <dgm:t>
        <a:bodyPr/>
        <a:lstStyle/>
        <a:p>
          <a:pPr>
            <a:buNone/>
          </a:pPr>
          <a:r>
            <a:rPr lang="en-US" sz="2000" dirty="0"/>
            <a:t>Defining Providers:</a:t>
          </a:r>
        </a:p>
      </dgm:t>
    </dgm:pt>
    <dgm:pt modelId="{498D737A-EFA3-4CF6-B86E-E1E955E9630D}" type="parTrans" cxnId="{A942315C-AA9B-4B8D-8A74-B71943A49174}">
      <dgm:prSet/>
      <dgm:spPr/>
      <dgm:t>
        <a:bodyPr/>
        <a:lstStyle/>
        <a:p>
          <a:endParaRPr lang="en-US"/>
        </a:p>
      </dgm:t>
    </dgm:pt>
    <dgm:pt modelId="{14BBC4D6-1B7D-4D0C-B213-D7CA60036357}" type="sibTrans" cxnId="{A942315C-AA9B-4B8D-8A74-B71943A49174}">
      <dgm:prSet/>
      <dgm:spPr/>
      <dgm:t>
        <a:bodyPr/>
        <a:lstStyle/>
        <a:p>
          <a:endParaRPr lang="en-US"/>
        </a:p>
      </dgm:t>
    </dgm:pt>
    <dgm:pt modelId="{51B2D036-655A-45B6-9D4D-236C5747CE13}">
      <dgm:prSet custT="1"/>
      <dgm:spPr/>
      <dgm:t>
        <a:bodyPr/>
        <a:lstStyle/>
        <a:p>
          <a:r>
            <a:rPr lang="en-US" sz="1400"/>
            <a:t>Defines </a:t>
          </a:r>
          <a:r>
            <a:rPr lang="en-US" sz="1400" dirty="0"/>
            <a:t>which cloud platform you are interacting with.</a:t>
          </a:r>
        </a:p>
      </dgm:t>
    </dgm:pt>
    <dgm:pt modelId="{819B3037-EDE5-4ECA-8356-52F4CA176B48}" type="parTrans" cxnId="{94DB6DF1-C48C-4B4A-AC86-9C6D721FDC9E}">
      <dgm:prSet/>
      <dgm:spPr/>
      <dgm:t>
        <a:bodyPr/>
        <a:lstStyle/>
        <a:p>
          <a:endParaRPr lang="en-US"/>
        </a:p>
      </dgm:t>
    </dgm:pt>
    <dgm:pt modelId="{0FE067BF-2456-4129-B715-CEF8A5FDFBDF}" type="sibTrans" cxnId="{94DB6DF1-C48C-4B4A-AC86-9C6D721FDC9E}">
      <dgm:prSet/>
      <dgm:spPr/>
      <dgm:t>
        <a:bodyPr/>
        <a:lstStyle/>
        <a:p>
          <a:endParaRPr lang="en-US"/>
        </a:p>
      </dgm:t>
    </dgm:pt>
    <dgm:pt modelId="{6BAD276A-D2F0-43C6-AA8D-004CD12D2C74}">
      <dgm:prSet custT="1"/>
      <dgm:spPr/>
      <dgm:t>
        <a:bodyPr/>
        <a:lstStyle/>
        <a:p>
          <a:r>
            <a:rPr lang="en-US" sz="1400" dirty="0"/>
            <a:t>Example of an Azure provider configuration:</a:t>
          </a:r>
        </a:p>
      </dgm:t>
    </dgm:pt>
    <dgm:pt modelId="{D51037D2-FC40-4102-9F1E-F819047A3B6F}" type="parTrans" cxnId="{011B8D6D-C504-4331-8A9B-F5D8F027FE1E}">
      <dgm:prSet/>
      <dgm:spPr/>
      <dgm:t>
        <a:bodyPr/>
        <a:lstStyle/>
        <a:p>
          <a:endParaRPr lang="en-US"/>
        </a:p>
      </dgm:t>
    </dgm:pt>
    <dgm:pt modelId="{8B439AEF-F3D4-42AF-955D-DC262B790415}" type="sibTrans" cxnId="{011B8D6D-C504-4331-8A9B-F5D8F027FE1E}">
      <dgm:prSet/>
      <dgm:spPr/>
      <dgm:t>
        <a:bodyPr/>
        <a:lstStyle/>
        <a:p>
          <a:endParaRPr lang="en-US"/>
        </a:p>
      </dgm:t>
    </dgm:pt>
    <dgm:pt modelId="{BBB9F2FD-3D9D-4960-A90D-A6E36433DF57}">
      <dgm:prSet custT="1"/>
      <dgm:spPr/>
      <dgm:t>
        <a:bodyPr/>
        <a:lstStyle/>
        <a:p>
          <a:pPr>
            <a:buNone/>
          </a:pPr>
          <a:r>
            <a:rPr lang="en-US" sz="1800" dirty="0">
              <a:latin typeface="Consolas" panose="020B0609020204030204" pitchFamily="49" charset="0"/>
              <a:cs typeface="Consolas" panose="020B0609020204030204" pitchFamily="49" charset="0"/>
            </a:rPr>
            <a:t>provider "</a:t>
          </a:r>
          <a:r>
            <a:rPr lang="en-US" sz="1800" dirty="0" err="1">
              <a:latin typeface="Consolas" panose="020B0609020204030204" pitchFamily="49" charset="0"/>
              <a:cs typeface="Consolas" panose="020B0609020204030204" pitchFamily="49" charset="0"/>
            </a:rPr>
            <a:t>azurerm</a:t>
          </a:r>
          <a:r>
            <a:rPr lang="en-US" sz="1800" dirty="0">
              <a:latin typeface="Consolas" panose="020B0609020204030204" pitchFamily="49" charset="0"/>
              <a:cs typeface="Consolas" panose="020B0609020204030204" pitchFamily="49" charset="0"/>
            </a:rPr>
            <a:t>" {</a:t>
          </a:r>
        </a:p>
      </dgm:t>
    </dgm:pt>
    <dgm:pt modelId="{4053C0B1-B0F6-43A1-B8F4-06B12EA11C06}" type="parTrans" cxnId="{66271A1D-F08F-4252-A776-FC7FC2647009}">
      <dgm:prSet/>
      <dgm:spPr/>
      <dgm:t>
        <a:bodyPr/>
        <a:lstStyle/>
        <a:p>
          <a:endParaRPr lang="en-US"/>
        </a:p>
      </dgm:t>
    </dgm:pt>
    <dgm:pt modelId="{208F67B9-0D30-467C-9749-9D83D2D3A474}" type="sibTrans" cxnId="{66271A1D-F08F-4252-A776-FC7FC2647009}">
      <dgm:prSet/>
      <dgm:spPr/>
      <dgm:t>
        <a:bodyPr/>
        <a:lstStyle/>
        <a:p>
          <a:endParaRPr lang="en-US"/>
        </a:p>
      </dgm:t>
    </dgm:pt>
    <dgm:pt modelId="{4BF8CEB9-50EC-4F27-B41F-E07F7A1C5987}">
      <dgm:prSet custT="1"/>
      <dgm:spPr/>
      <dgm:t>
        <a:bodyPr/>
        <a:lstStyle/>
        <a:p>
          <a:pPr>
            <a:buNone/>
          </a:pPr>
          <a:r>
            <a:rPr lang="en-US" sz="1800" dirty="0">
              <a:latin typeface="Consolas" panose="020B0609020204030204" pitchFamily="49" charset="0"/>
              <a:cs typeface="Consolas" panose="020B0609020204030204" pitchFamily="49" charset="0"/>
            </a:rPr>
            <a:t>    features {}</a:t>
          </a:r>
        </a:p>
      </dgm:t>
    </dgm:pt>
    <dgm:pt modelId="{7F5DCCBA-1ECE-491C-A764-B1385C157F26}" type="parTrans" cxnId="{195D29F8-95BB-4397-9296-77FEB3F489A8}">
      <dgm:prSet/>
      <dgm:spPr/>
      <dgm:t>
        <a:bodyPr/>
        <a:lstStyle/>
        <a:p>
          <a:endParaRPr lang="en-US"/>
        </a:p>
      </dgm:t>
    </dgm:pt>
    <dgm:pt modelId="{B2D5E681-BD12-4BC8-946F-20D135623080}" type="sibTrans" cxnId="{195D29F8-95BB-4397-9296-77FEB3F489A8}">
      <dgm:prSet/>
      <dgm:spPr/>
      <dgm:t>
        <a:bodyPr/>
        <a:lstStyle/>
        <a:p>
          <a:endParaRPr lang="en-US"/>
        </a:p>
      </dgm:t>
    </dgm:pt>
    <dgm:pt modelId="{66AC4FBA-EABB-418F-9981-A241EB86828F}">
      <dgm:prSet custT="1"/>
      <dgm:spPr/>
      <dgm:t>
        <a:bodyPr/>
        <a:lstStyle/>
        <a:p>
          <a:pPr>
            <a:buNone/>
          </a:pPr>
          <a:r>
            <a:rPr lang="en-US" sz="1800" dirty="0">
              <a:latin typeface="Consolas" panose="020B0609020204030204" pitchFamily="49" charset="0"/>
              <a:cs typeface="Consolas" panose="020B0609020204030204" pitchFamily="49" charset="0"/>
            </a:rPr>
            <a:t>}</a:t>
          </a:r>
        </a:p>
      </dgm:t>
    </dgm:pt>
    <dgm:pt modelId="{69FBF781-5ECA-4A28-957C-C4B2DAA5D53F}" type="parTrans" cxnId="{0A7DFA74-EE5E-4047-A67B-BC1F9631E0C5}">
      <dgm:prSet/>
      <dgm:spPr/>
      <dgm:t>
        <a:bodyPr/>
        <a:lstStyle/>
        <a:p>
          <a:endParaRPr lang="en-US"/>
        </a:p>
      </dgm:t>
    </dgm:pt>
    <dgm:pt modelId="{4C353E2E-54B7-4BAC-A5ED-C12610D9A2BC}" type="sibTrans" cxnId="{0A7DFA74-EE5E-4047-A67B-BC1F9631E0C5}">
      <dgm:prSet/>
      <dgm:spPr/>
      <dgm:t>
        <a:bodyPr/>
        <a:lstStyle/>
        <a:p>
          <a:endParaRPr lang="en-US"/>
        </a:p>
      </dgm:t>
    </dgm:pt>
    <dgm:pt modelId="{4BF5E493-3336-4C47-9B05-4366FE259950}">
      <dgm:prSet/>
      <dgm:spPr/>
      <dgm:t>
        <a:bodyPr/>
        <a:lstStyle/>
        <a:p>
          <a:r>
            <a:rPr lang="en-US" dirty="0"/>
            <a:t>Resources</a:t>
          </a:r>
        </a:p>
      </dgm:t>
    </dgm:pt>
    <dgm:pt modelId="{B8BE21B3-BE7A-4564-BE8D-7FFE62A0FA52}" type="parTrans" cxnId="{BBFBC63E-2631-4869-B284-BD0DA17C0A9D}">
      <dgm:prSet/>
      <dgm:spPr/>
      <dgm:t>
        <a:bodyPr/>
        <a:lstStyle/>
        <a:p>
          <a:endParaRPr lang="en-US"/>
        </a:p>
      </dgm:t>
    </dgm:pt>
    <dgm:pt modelId="{6F92FA55-400D-41CA-A4CF-EA177936F080}" type="sibTrans" cxnId="{BBFBC63E-2631-4869-B284-BD0DA17C0A9D}">
      <dgm:prSet/>
      <dgm:spPr/>
      <dgm:t>
        <a:bodyPr/>
        <a:lstStyle/>
        <a:p>
          <a:endParaRPr lang="en-US"/>
        </a:p>
      </dgm:t>
    </dgm:pt>
    <dgm:pt modelId="{F91DF93E-548D-43F0-B6A2-65AD8C6A989A}">
      <dgm:prSet custT="1"/>
      <dgm:spPr/>
      <dgm:t>
        <a:bodyPr/>
        <a:lstStyle/>
        <a:p>
          <a:pPr>
            <a:buNone/>
          </a:pPr>
          <a:r>
            <a:rPr lang="en-US" sz="2000" dirty="0"/>
            <a:t>Defining Resources:</a:t>
          </a:r>
        </a:p>
      </dgm:t>
    </dgm:pt>
    <dgm:pt modelId="{525F450E-8AEA-47A5-8DAF-0722D2440A1D}" type="parTrans" cxnId="{644A46C1-E93C-4CA1-96D6-A8964B14B3E6}">
      <dgm:prSet/>
      <dgm:spPr/>
      <dgm:t>
        <a:bodyPr/>
        <a:lstStyle/>
        <a:p>
          <a:endParaRPr lang="en-US"/>
        </a:p>
      </dgm:t>
    </dgm:pt>
    <dgm:pt modelId="{D99C2A4D-2791-41D7-A01C-1220D722099D}" type="sibTrans" cxnId="{644A46C1-E93C-4CA1-96D6-A8964B14B3E6}">
      <dgm:prSet/>
      <dgm:spPr/>
      <dgm:t>
        <a:bodyPr/>
        <a:lstStyle/>
        <a:p>
          <a:endParaRPr lang="en-US"/>
        </a:p>
      </dgm:t>
    </dgm:pt>
    <dgm:pt modelId="{86719171-0BC5-45D6-A9B9-C166F451649C}">
      <dgm:prSet custT="1"/>
      <dgm:spPr/>
      <dgm:t>
        <a:bodyPr/>
        <a:lstStyle/>
        <a:p>
          <a:r>
            <a:rPr lang="en-US" sz="1400" dirty="0"/>
            <a:t>Resources represent infrastructure components like virtual machines, storage accounts, or networks.</a:t>
          </a:r>
        </a:p>
      </dgm:t>
    </dgm:pt>
    <dgm:pt modelId="{20B95553-06C9-4E74-96C8-8CC1DE577D25}" type="parTrans" cxnId="{634D30D0-C2BF-46E4-8C61-55DBD55C9142}">
      <dgm:prSet/>
      <dgm:spPr/>
      <dgm:t>
        <a:bodyPr/>
        <a:lstStyle/>
        <a:p>
          <a:endParaRPr lang="en-US"/>
        </a:p>
      </dgm:t>
    </dgm:pt>
    <dgm:pt modelId="{1D8AA9B1-2309-4BFE-85A7-7430F734295A}" type="sibTrans" cxnId="{634D30D0-C2BF-46E4-8C61-55DBD55C9142}">
      <dgm:prSet/>
      <dgm:spPr/>
      <dgm:t>
        <a:bodyPr/>
        <a:lstStyle/>
        <a:p>
          <a:endParaRPr lang="en-US"/>
        </a:p>
      </dgm:t>
    </dgm:pt>
    <dgm:pt modelId="{1F5FE46D-89C0-4D5F-AF3E-586725919B09}">
      <dgm:prSet custT="1"/>
      <dgm:spPr/>
      <dgm:t>
        <a:bodyPr/>
        <a:lstStyle/>
        <a:p>
          <a:r>
            <a:rPr lang="en-US" sz="1400" dirty="0"/>
            <a:t>Example for creating a simple Resource Group in Azure:</a:t>
          </a:r>
        </a:p>
      </dgm:t>
    </dgm:pt>
    <dgm:pt modelId="{0D3E8C41-BFAA-4568-8131-D39CF4ADBF1E}" type="parTrans" cxnId="{977F2965-C26B-486F-965C-2BE18A5E8008}">
      <dgm:prSet/>
      <dgm:spPr/>
      <dgm:t>
        <a:bodyPr/>
        <a:lstStyle/>
        <a:p>
          <a:endParaRPr lang="en-US"/>
        </a:p>
      </dgm:t>
    </dgm:pt>
    <dgm:pt modelId="{5834A34A-F55A-409D-B4B9-1809E48D50E1}" type="sibTrans" cxnId="{977F2965-C26B-486F-965C-2BE18A5E8008}">
      <dgm:prSet/>
      <dgm:spPr/>
      <dgm:t>
        <a:bodyPr/>
        <a:lstStyle/>
        <a:p>
          <a:endParaRPr lang="en-US"/>
        </a:p>
      </dgm:t>
    </dgm:pt>
    <dgm:pt modelId="{9E5B4ACC-424F-4AF0-B560-EC7663358702}">
      <dgm:prSet custT="1"/>
      <dgm:spPr/>
      <dgm:t>
        <a:bodyPr/>
        <a:lstStyle/>
        <a:p>
          <a:pPr>
            <a:buNone/>
          </a:pPr>
          <a:r>
            <a:rPr lang="en-US" sz="1600" dirty="0">
              <a:latin typeface="Consolas" panose="020B0609020204030204" pitchFamily="49" charset="0"/>
              <a:cs typeface="Consolas" panose="020B0609020204030204" pitchFamily="49" charset="0"/>
            </a:rPr>
            <a:t>resource "</a:t>
          </a:r>
          <a:r>
            <a:rPr lang="en-US" sz="1600" dirty="0" err="1">
              <a:latin typeface="Consolas" panose="020B0609020204030204" pitchFamily="49" charset="0"/>
              <a:cs typeface="Consolas" panose="020B0609020204030204" pitchFamily="49" charset="0"/>
            </a:rPr>
            <a:t>azurerm_resource_group</a:t>
          </a:r>
          <a:r>
            <a:rPr lang="en-US" sz="1600" dirty="0">
              <a:latin typeface="Consolas" panose="020B0609020204030204" pitchFamily="49" charset="0"/>
              <a:cs typeface="Consolas" panose="020B0609020204030204" pitchFamily="49" charset="0"/>
            </a:rPr>
            <a:t>" "example" {</a:t>
          </a:r>
        </a:p>
      </dgm:t>
    </dgm:pt>
    <dgm:pt modelId="{3377C5D1-80B5-4137-97D2-54198362EE52}" type="parTrans" cxnId="{4E499982-BC9C-4E19-8C7F-ED7376465288}">
      <dgm:prSet/>
      <dgm:spPr/>
      <dgm:t>
        <a:bodyPr/>
        <a:lstStyle/>
        <a:p>
          <a:endParaRPr lang="en-US"/>
        </a:p>
      </dgm:t>
    </dgm:pt>
    <dgm:pt modelId="{7D99A058-70A5-4085-A357-9634FE7366C9}" type="sibTrans" cxnId="{4E499982-BC9C-4E19-8C7F-ED7376465288}">
      <dgm:prSet/>
      <dgm:spPr/>
      <dgm:t>
        <a:bodyPr/>
        <a:lstStyle/>
        <a:p>
          <a:endParaRPr lang="en-US"/>
        </a:p>
      </dgm:t>
    </dgm:pt>
    <dgm:pt modelId="{0CDA0A89-C735-4081-AA7E-799C751979D1}">
      <dgm:prSet custT="1"/>
      <dgm:spPr/>
      <dgm:t>
        <a:bodyPr/>
        <a:lstStyle/>
        <a:p>
          <a:pPr>
            <a:buNone/>
          </a:pPr>
          <a:r>
            <a:rPr lang="en-US" sz="1600" dirty="0">
              <a:latin typeface="Consolas" panose="020B0609020204030204" pitchFamily="49" charset="0"/>
              <a:cs typeface="Consolas" panose="020B0609020204030204" pitchFamily="49" charset="0"/>
            </a:rPr>
            <a:t>    name     = "</a:t>
          </a:r>
          <a:r>
            <a:rPr lang="en-US" sz="1600" dirty="0" err="1">
              <a:latin typeface="Consolas" panose="020B0609020204030204" pitchFamily="49" charset="0"/>
              <a:cs typeface="Consolas" panose="020B0609020204030204" pitchFamily="49" charset="0"/>
            </a:rPr>
            <a:t>myResourceGroup</a:t>
          </a:r>
          <a:r>
            <a:rPr lang="en-US" sz="1600" dirty="0">
              <a:latin typeface="Consolas" panose="020B0609020204030204" pitchFamily="49" charset="0"/>
              <a:cs typeface="Consolas" panose="020B0609020204030204" pitchFamily="49" charset="0"/>
            </a:rPr>
            <a:t>"</a:t>
          </a:r>
        </a:p>
      </dgm:t>
    </dgm:pt>
    <dgm:pt modelId="{2DD89B95-10AB-48D5-B1CD-B8B692C68A84}" type="parTrans" cxnId="{81BF370B-048D-48B6-BE3A-A8787EF5163A}">
      <dgm:prSet/>
      <dgm:spPr/>
      <dgm:t>
        <a:bodyPr/>
        <a:lstStyle/>
        <a:p>
          <a:endParaRPr lang="en-US"/>
        </a:p>
      </dgm:t>
    </dgm:pt>
    <dgm:pt modelId="{288F06BA-10EC-4E24-B434-0577024D4137}" type="sibTrans" cxnId="{81BF370B-048D-48B6-BE3A-A8787EF5163A}">
      <dgm:prSet/>
      <dgm:spPr/>
      <dgm:t>
        <a:bodyPr/>
        <a:lstStyle/>
        <a:p>
          <a:endParaRPr lang="en-US"/>
        </a:p>
      </dgm:t>
    </dgm:pt>
    <dgm:pt modelId="{D8F39B4B-CD30-461D-A0B2-1146F21167BD}">
      <dgm:prSet custT="1"/>
      <dgm:spPr/>
      <dgm:t>
        <a:bodyPr/>
        <a:lstStyle/>
        <a:p>
          <a:pPr>
            <a:buNone/>
          </a:pPr>
          <a:r>
            <a:rPr lang="en-US" sz="1600" dirty="0">
              <a:latin typeface="Consolas" panose="020B0609020204030204" pitchFamily="49" charset="0"/>
              <a:cs typeface="Consolas" panose="020B0609020204030204" pitchFamily="49" charset="0"/>
            </a:rPr>
            <a:t>    location = "East US"</a:t>
          </a:r>
        </a:p>
      </dgm:t>
    </dgm:pt>
    <dgm:pt modelId="{4F3A84F9-F87C-4F91-A530-47B5D0EC3A3C}" type="parTrans" cxnId="{7E9B3E15-490F-4555-B5C4-CB571233C52F}">
      <dgm:prSet/>
      <dgm:spPr/>
      <dgm:t>
        <a:bodyPr/>
        <a:lstStyle/>
        <a:p>
          <a:endParaRPr lang="en-US"/>
        </a:p>
      </dgm:t>
    </dgm:pt>
    <dgm:pt modelId="{C7A689F3-E5AA-4BD0-B006-547176DC2073}" type="sibTrans" cxnId="{7E9B3E15-490F-4555-B5C4-CB571233C52F}">
      <dgm:prSet/>
      <dgm:spPr/>
      <dgm:t>
        <a:bodyPr/>
        <a:lstStyle/>
        <a:p>
          <a:endParaRPr lang="en-US"/>
        </a:p>
      </dgm:t>
    </dgm:pt>
    <dgm:pt modelId="{46D0B2F7-FAEE-4D61-BB0E-E21FD7EE75A6}">
      <dgm:prSet custT="1"/>
      <dgm:spPr/>
      <dgm:t>
        <a:bodyPr/>
        <a:lstStyle/>
        <a:p>
          <a:pPr>
            <a:buNone/>
          </a:pPr>
          <a:r>
            <a:rPr lang="en-US" sz="1600" dirty="0">
              <a:latin typeface="Consolas" panose="020B0609020204030204" pitchFamily="49" charset="0"/>
              <a:cs typeface="Consolas" panose="020B0609020204030204" pitchFamily="49" charset="0"/>
            </a:rPr>
            <a:t>}</a:t>
          </a:r>
        </a:p>
      </dgm:t>
    </dgm:pt>
    <dgm:pt modelId="{28FFD36B-25A4-4D71-9855-AB2345861A40}" type="parTrans" cxnId="{206B8E82-6F54-40B7-A2FC-67B2D077F67F}">
      <dgm:prSet/>
      <dgm:spPr/>
      <dgm:t>
        <a:bodyPr/>
        <a:lstStyle/>
        <a:p>
          <a:endParaRPr lang="en-US"/>
        </a:p>
      </dgm:t>
    </dgm:pt>
    <dgm:pt modelId="{A85ABF47-4321-4256-8AC2-8AB8FC093B2F}" type="sibTrans" cxnId="{206B8E82-6F54-40B7-A2FC-67B2D077F67F}">
      <dgm:prSet/>
      <dgm:spPr/>
      <dgm:t>
        <a:bodyPr/>
        <a:lstStyle/>
        <a:p>
          <a:endParaRPr lang="en-US"/>
        </a:p>
      </dgm:t>
    </dgm:pt>
    <dgm:pt modelId="{1E092850-3823-124D-BEA9-AD1874386E72}">
      <dgm:prSet custT="1"/>
      <dgm:spPr/>
      <dgm:t>
        <a:bodyPr/>
        <a:lstStyle/>
        <a:p>
          <a:pPr>
            <a:buNone/>
          </a:pPr>
          <a:endParaRPr lang="en-US" sz="1400" dirty="0">
            <a:latin typeface="Consolas" panose="020B0609020204030204" pitchFamily="49" charset="0"/>
            <a:cs typeface="Consolas" panose="020B0609020204030204" pitchFamily="49" charset="0"/>
          </a:endParaRPr>
        </a:p>
      </dgm:t>
    </dgm:pt>
    <dgm:pt modelId="{3A95A9C6-3763-0543-AC2A-81556040AD7C}" type="parTrans" cxnId="{4307C084-86E2-6D43-8A08-B6F48DB97530}">
      <dgm:prSet/>
      <dgm:spPr/>
      <dgm:t>
        <a:bodyPr/>
        <a:lstStyle/>
        <a:p>
          <a:endParaRPr lang="en-US"/>
        </a:p>
      </dgm:t>
    </dgm:pt>
    <dgm:pt modelId="{4ACE44EB-BF6D-C34E-B14A-9789CE5AB750}" type="sibTrans" cxnId="{4307C084-86E2-6D43-8A08-B6F48DB97530}">
      <dgm:prSet/>
      <dgm:spPr/>
      <dgm:t>
        <a:bodyPr/>
        <a:lstStyle/>
        <a:p>
          <a:endParaRPr lang="en-US"/>
        </a:p>
      </dgm:t>
    </dgm:pt>
    <dgm:pt modelId="{A49188F4-CFA1-9043-B718-E68F3C6C3448}">
      <dgm:prSet custT="1"/>
      <dgm:spPr/>
      <dgm:t>
        <a:bodyPr/>
        <a:lstStyle/>
        <a:p>
          <a:pPr>
            <a:buNone/>
          </a:pPr>
          <a:endParaRPr lang="en-US" sz="1050" dirty="0">
            <a:latin typeface="Consolas" panose="020B0609020204030204" pitchFamily="49" charset="0"/>
            <a:cs typeface="Consolas" panose="020B0609020204030204" pitchFamily="49" charset="0"/>
          </a:endParaRPr>
        </a:p>
      </dgm:t>
    </dgm:pt>
    <dgm:pt modelId="{5BFAD440-2381-964B-9525-3F1F3FC5B03C}" type="parTrans" cxnId="{05C86497-8405-6C42-954F-615823478F15}">
      <dgm:prSet/>
      <dgm:spPr/>
      <dgm:t>
        <a:bodyPr/>
        <a:lstStyle/>
        <a:p>
          <a:endParaRPr lang="en-US"/>
        </a:p>
      </dgm:t>
    </dgm:pt>
    <dgm:pt modelId="{28161736-FF64-1045-A89D-702FE494830F}" type="sibTrans" cxnId="{05C86497-8405-6C42-954F-615823478F15}">
      <dgm:prSet/>
      <dgm:spPr/>
      <dgm:t>
        <a:bodyPr/>
        <a:lstStyle/>
        <a:p>
          <a:endParaRPr lang="en-US"/>
        </a:p>
      </dgm:t>
    </dgm:pt>
    <dgm:pt modelId="{7A19D3E6-6A8F-6B4D-A560-8BFD384DCABA}" type="pres">
      <dgm:prSet presAssocID="{B2C6DF80-5640-4FCF-8165-37D49527BEAA}" presName="Name0" presStyleCnt="0">
        <dgm:presLayoutVars>
          <dgm:dir/>
          <dgm:animLvl val="lvl"/>
          <dgm:resizeHandles val="exact"/>
        </dgm:presLayoutVars>
      </dgm:prSet>
      <dgm:spPr/>
    </dgm:pt>
    <dgm:pt modelId="{27C3864E-2E97-CD40-9F6C-2425FC990632}" type="pres">
      <dgm:prSet presAssocID="{D9A1B532-5031-4828-81D8-35ECB5DEB8A2}" presName="linNode" presStyleCnt="0"/>
      <dgm:spPr/>
    </dgm:pt>
    <dgm:pt modelId="{34CFC70A-7C21-8A41-AE1F-7FBAB0F5B4EF}" type="pres">
      <dgm:prSet presAssocID="{D9A1B532-5031-4828-81D8-35ECB5DEB8A2}" presName="parentText" presStyleLbl="alignNode1" presStyleIdx="0" presStyleCnt="2">
        <dgm:presLayoutVars>
          <dgm:chMax val="1"/>
          <dgm:bulletEnabled/>
        </dgm:presLayoutVars>
      </dgm:prSet>
      <dgm:spPr/>
    </dgm:pt>
    <dgm:pt modelId="{EE5FF2D3-A1B8-9C48-8746-6AC9DDCFEF6B}" type="pres">
      <dgm:prSet presAssocID="{D9A1B532-5031-4828-81D8-35ECB5DEB8A2}" presName="descendantText" presStyleLbl="alignAccFollowNode1" presStyleIdx="0" presStyleCnt="2">
        <dgm:presLayoutVars>
          <dgm:bulletEnabled/>
        </dgm:presLayoutVars>
      </dgm:prSet>
      <dgm:spPr/>
    </dgm:pt>
    <dgm:pt modelId="{09B90BE7-7D83-4048-9001-F8378887803A}" type="pres">
      <dgm:prSet presAssocID="{6ECFBC15-3A6F-4AE8-A7FE-92CBC7D3BAB2}" presName="sp" presStyleCnt="0"/>
      <dgm:spPr/>
    </dgm:pt>
    <dgm:pt modelId="{B45B0138-A3FB-9D4F-8D62-361F78678795}" type="pres">
      <dgm:prSet presAssocID="{4BF5E493-3336-4C47-9B05-4366FE259950}" presName="linNode" presStyleCnt="0"/>
      <dgm:spPr/>
    </dgm:pt>
    <dgm:pt modelId="{0CADE6A6-0D74-BC46-A730-226095243C70}" type="pres">
      <dgm:prSet presAssocID="{4BF5E493-3336-4C47-9B05-4366FE259950}" presName="parentText" presStyleLbl="alignNode1" presStyleIdx="1" presStyleCnt="2">
        <dgm:presLayoutVars>
          <dgm:chMax val="1"/>
          <dgm:bulletEnabled/>
        </dgm:presLayoutVars>
      </dgm:prSet>
      <dgm:spPr/>
    </dgm:pt>
    <dgm:pt modelId="{A97485DF-E2CF-BE42-BCCA-57E4E40E4F39}" type="pres">
      <dgm:prSet presAssocID="{4BF5E493-3336-4C47-9B05-4366FE259950}" presName="descendantText" presStyleLbl="alignAccFollowNode1" presStyleIdx="1" presStyleCnt="2">
        <dgm:presLayoutVars>
          <dgm:bulletEnabled/>
        </dgm:presLayoutVars>
      </dgm:prSet>
      <dgm:spPr/>
    </dgm:pt>
  </dgm:ptLst>
  <dgm:cxnLst>
    <dgm:cxn modelId="{81BF370B-048D-48B6-BE3A-A8787EF5163A}" srcId="{F91DF93E-548D-43F0-B6A2-65AD8C6A989A}" destId="{0CDA0A89-C735-4081-AA7E-799C751979D1}" srcOrd="4" destOrd="0" parTransId="{2DD89B95-10AB-48D5-B1CD-B8B692C68A84}" sibTransId="{288F06BA-10EC-4E24-B434-0577024D4137}"/>
    <dgm:cxn modelId="{7E9B3E15-490F-4555-B5C4-CB571233C52F}" srcId="{F91DF93E-548D-43F0-B6A2-65AD8C6A989A}" destId="{D8F39B4B-CD30-461D-A0B2-1146F21167BD}" srcOrd="5" destOrd="0" parTransId="{4F3A84F9-F87C-4F91-A530-47B5D0EC3A3C}" sibTransId="{C7A689F3-E5AA-4BD0-B006-547176DC2073}"/>
    <dgm:cxn modelId="{ECBE2016-8E37-C447-98D4-98990DA96ADD}" type="presOf" srcId="{08120919-8D09-4CF0-B9BB-1271AD81967E}" destId="{EE5FF2D3-A1B8-9C48-8746-6AC9DDCFEF6B}" srcOrd="0" destOrd="0" presId="urn:microsoft.com/office/officeart/2016/7/layout/VerticalSolidActionList"/>
    <dgm:cxn modelId="{63B13B18-5460-0A40-853B-85B29DE880C7}" type="presOf" srcId="{51B2D036-655A-45B6-9D4D-236C5747CE13}" destId="{EE5FF2D3-A1B8-9C48-8746-6AC9DDCFEF6B}" srcOrd="0" destOrd="1" presId="urn:microsoft.com/office/officeart/2016/7/layout/VerticalSolidActionList"/>
    <dgm:cxn modelId="{66271A1D-F08F-4252-A776-FC7FC2647009}" srcId="{08120919-8D09-4CF0-B9BB-1271AD81967E}" destId="{BBB9F2FD-3D9D-4960-A90D-A6E36433DF57}" srcOrd="3" destOrd="0" parTransId="{4053C0B1-B0F6-43A1-B8F4-06B12EA11C06}" sibTransId="{208F67B9-0D30-467C-9749-9D83D2D3A474}"/>
    <dgm:cxn modelId="{DD5CF325-4228-4E50-8599-1E97F178B0BC}" srcId="{B2C6DF80-5640-4FCF-8165-37D49527BEAA}" destId="{D9A1B532-5031-4828-81D8-35ECB5DEB8A2}" srcOrd="0" destOrd="0" parTransId="{7FBF44E3-1497-494B-B6DE-A0424661211E}" sibTransId="{6ECFBC15-3A6F-4AE8-A7FE-92CBC7D3BAB2}"/>
    <dgm:cxn modelId="{868E932C-AD68-3F44-AAC6-8A17BE621FDB}" type="presOf" srcId="{D8F39B4B-CD30-461D-A0B2-1146F21167BD}" destId="{A97485DF-E2CF-BE42-BCCA-57E4E40E4F39}" srcOrd="0" destOrd="6" presId="urn:microsoft.com/office/officeart/2016/7/layout/VerticalSolidActionList"/>
    <dgm:cxn modelId="{C50A042E-A1DD-4341-86F0-C2C7E43385D6}" type="presOf" srcId="{4BF5E493-3336-4C47-9B05-4366FE259950}" destId="{0CADE6A6-0D74-BC46-A730-226095243C70}" srcOrd="0" destOrd="0" presId="urn:microsoft.com/office/officeart/2016/7/layout/VerticalSolidActionList"/>
    <dgm:cxn modelId="{758EAB3E-D023-7643-8633-B7AEBBE25059}" type="presOf" srcId="{BBB9F2FD-3D9D-4960-A90D-A6E36433DF57}" destId="{EE5FF2D3-A1B8-9C48-8746-6AC9DDCFEF6B}" srcOrd="0" destOrd="4" presId="urn:microsoft.com/office/officeart/2016/7/layout/VerticalSolidActionList"/>
    <dgm:cxn modelId="{BBFBC63E-2631-4869-B284-BD0DA17C0A9D}" srcId="{B2C6DF80-5640-4FCF-8165-37D49527BEAA}" destId="{4BF5E493-3336-4C47-9B05-4366FE259950}" srcOrd="1" destOrd="0" parTransId="{B8BE21B3-BE7A-4564-BE8D-7FFE62A0FA52}" sibTransId="{6F92FA55-400D-41CA-A4CF-EA177936F080}"/>
    <dgm:cxn modelId="{59776E48-34C3-BB49-A1A8-3D320F5316F7}" type="presOf" srcId="{6BAD276A-D2F0-43C6-AA8D-004CD12D2C74}" destId="{EE5FF2D3-A1B8-9C48-8746-6AC9DDCFEF6B}" srcOrd="0" destOrd="2" presId="urn:microsoft.com/office/officeart/2016/7/layout/VerticalSolidActionList"/>
    <dgm:cxn modelId="{A942315C-AA9B-4B8D-8A74-B71943A49174}" srcId="{D9A1B532-5031-4828-81D8-35ECB5DEB8A2}" destId="{08120919-8D09-4CF0-B9BB-1271AD81967E}" srcOrd="0" destOrd="0" parTransId="{498D737A-EFA3-4CF6-B86E-E1E955E9630D}" sibTransId="{14BBC4D6-1B7D-4D0C-B213-D7CA60036357}"/>
    <dgm:cxn modelId="{71918662-6A22-5B42-8DBB-F0B8877F1557}" type="presOf" srcId="{D9A1B532-5031-4828-81D8-35ECB5DEB8A2}" destId="{34CFC70A-7C21-8A41-AE1F-7FBAB0F5B4EF}" srcOrd="0" destOrd="0" presId="urn:microsoft.com/office/officeart/2016/7/layout/VerticalSolidActionList"/>
    <dgm:cxn modelId="{5286C663-56BF-5441-9206-0A611527787A}" type="presOf" srcId="{66AC4FBA-EABB-418F-9981-A241EB86828F}" destId="{EE5FF2D3-A1B8-9C48-8746-6AC9DDCFEF6B}" srcOrd="0" destOrd="6" presId="urn:microsoft.com/office/officeart/2016/7/layout/VerticalSolidActionList"/>
    <dgm:cxn modelId="{977F2965-C26B-486F-965C-2BE18A5E8008}" srcId="{F91DF93E-548D-43F0-B6A2-65AD8C6A989A}" destId="{1F5FE46D-89C0-4D5F-AF3E-586725919B09}" srcOrd="1" destOrd="0" parTransId="{0D3E8C41-BFAA-4568-8131-D39CF4ADBF1E}" sibTransId="{5834A34A-F55A-409D-B4B9-1809E48D50E1}"/>
    <dgm:cxn modelId="{08B66F69-28EC-A740-A7E9-FD71509B8EC4}" type="presOf" srcId="{1E092850-3823-124D-BEA9-AD1874386E72}" destId="{EE5FF2D3-A1B8-9C48-8746-6AC9DDCFEF6B}" srcOrd="0" destOrd="3" presId="urn:microsoft.com/office/officeart/2016/7/layout/VerticalSolidActionList"/>
    <dgm:cxn modelId="{011B8D6D-C504-4331-8A9B-F5D8F027FE1E}" srcId="{08120919-8D09-4CF0-B9BB-1271AD81967E}" destId="{6BAD276A-D2F0-43C6-AA8D-004CD12D2C74}" srcOrd="1" destOrd="0" parTransId="{D51037D2-FC40-4102-9F1E-F819047A3B6F}" sibTransId="{8B439AEF-F3D4-42AF-955D-DC262B790415}"/>
    <dgm:cxn modelId="{0C854474-A51A-F542-8259-C4D4FAD5E8D8}" type="presOf" srcId="{A49188F4-CFA1-9043-B718-E68F3C6C3448}" destId="{A97485DF-E2CF-BE42-BCCA-57E4E40E4F39}" srcOrd="0" destOrd="3" presId="urn:microsoft.com/office/officeart/2016/7/layout/VerticalSolidActionList"/>
    <dgm:cxn modelId="{0A7DFA74-EE5E-4047-A67B-BC1F9631E0C5}" srcId="{08120919-8D09-4CF0-B9BB-1271AD81967E}" destId="{66AC4FBA-EABB-418F-9981-A241EB86828F}" srcOrd="5" destOrd="0" parTransId="{69FBF781-5ECA-4A28-957C-C4B2DAA5D53F}" sibTransId="{4C353E2E-54B7-4BAC-A5ED-C12610D9A2BC}"/>
    <dgm:cxn modelId="{206B8E82-6F54-40B7-A2FC-67B2D077F67F}" srcId="{F91DF93E-548D-43F0-B6A2-65AD8C6A989A}" destId="{46D0B2F7-FAEE-4D61-BB0E-E21FD7EE75A6}" srcOrd="6" destOrd="0" parTransId="{28FFD36B-25A4-4D71-9855-AB2345861A40}" sibTransId="{A85ABF47-4321-4256-8AC2-8AB8FC093B2F}"/>
    <dgm:cxn modelId="{4E499982-BC9C-4E19-8C7F-ED7376465288}" srcId="{F91DF93E-548D-43F0-B6A2-65AD8C6A989A}" destId="{9E5B4ACC-424F-4AF0-B560-EC7663358702}" srcOrd="3" destOrd="0" parTransId="{3377C5D1-80B5-4137-97D2-54198362EE52}" sibTransId="{7D99A058-70A5-4085-A357-9634FE7366C9}"/>
    <dgm:cxn modelId="{4307C084-86E2-6D43-8A08-B6F48DB97530}" srcId="{08120919-8D09-4CF0-B9BB-1271AD81967E}" destId="{1E092850-3823-124D-BEA9-AD1874386E72}" srcOrd="2" destOrd="0" parTransId="{3A95A9C6-3763-0543-AC2A-81556040AD7C}" sibTransId="{4ACE44EB-BF6D-C34E-B14A-9789CE5AB750}"/>
    <dgm:cxn modelId="{51130191-E7B2-6348-ADE5-73C3F513EF6B}" type="presOf" srcId="{0CDA0A89-C735-4081-AA7E-799C751979D1}" destId="{A97485DF-E2CF-BE42-BCCA-57E4E40E4F39}" srcOrd="0" destOrd="5" presId="urn:microsoft.com/office/officeart/2016/7/layout/VerticalSolidActionList"/>
    <dgm:cxn modelId="{05C86497-8405-6C42-954F-615823478F15}" srcId="{F91DF93E-548D-43F0-B6A2-65AD8C6A989A}" destId="{A49188F4-CFA1-9043-B718-E68F3C6C3448}" srcOrd="2" destOrd="0" parTransId="{5BFAD440-2381-964B-9525-3F1F3FC5B03C}" sibTransId="{28161736-FF64-1045-A89D-702FE494830F}"/>
    <dgm:cxn modelId="{72E92EA1-7FC2-8C4D-AFCD-BB947EAFD81A}" type="presOf" srcId="{46D0B2F7-FAEE-4D61-BB0E-E21FD7EE75A6}" destId="{A97485DF-E2CF-BE42-BCCA-57E4E40E4F39}" srcOrd="0" destOrd="7" presId="urn:microsoft.com/office/officeart/2016/7/layout/VerticalSolidActionList"/>
    <dgm:cxn modelId="{EB7B5CAC-7609-AF40-A445-1BA6F5CFAA4C}" type="presOf" srcId="{B2C6DF80-5640-4FCF-8165-37D49527BEAA}" destId="{7A19D3E6-6A8F-6B4D-A560-8BFD384DCABA}" srcOrd="0" destOrd="0" presId="urn:microsoft.com/office/officeart/2016/7/layout/VerticalSolidActionList"/>
    <dgm:cxn modelId="{644A46C1-E93C-4CA1-96D6-A8964B14B3E6}" srcId="{4BF5E493-3336-4C47-9B05-4366FE259950}" destId="{F91DF93E-548D-43F0-B6A2-65AD8C6A989A}" srcOrd="0" destOrd="0" parTransId="{525F450E-8AEA-47A5-8DAF-0722D2440A1D}" sibTransId="{D99C2A4D-2791-41D7-A01C-1220D722099D}"/>
    <dgm:cxn modelId="{634D30D0-C2BF-46E4-8C61-55DBD55C9142}" srcId="{F91DF93E-548D-43F0-B6A2-65AD8C6A989A}" destId="{86719171-0BC5-45D6-A9B9-C166F451649C}" srcOrd="0" destOrd="0" parTransId="{20B95553-06C9-4E74-96C8-8CC1DE577D25}" sibTransId="{1D8AA9B1-2309-4BFE-85A7-7430F734295A}"/>
    <dgm:cxn modelId="{D76CC0D1-C269-8745-A3EF-675CDB7DD8D1}" type="presOf" srcId="{1F5FE46D-89C0-4D5F-AF3E-586725919B09}" destId="{A97485DF-E2CF-BE42-BCCA-57E4E40E4F39}" srcOrd="0" destOrd="2" presId="urn:microsoft.com/office/officeart/2016/7/layout/VerticalSolidActionList"/>
    <dgm:cxn modelId="{DFD085D9-56E7-144D-847B-593A1797E4C0}" type="presOf" srcId="{F91DF93E-548D-43F0-B6A2-65AD8C6A989A}" destId="{A97485DF-E2CF-BE42-BCCA-57E4E40E4F39}" srcOrd="0" destOrd="0" presId="urn:microsoft.com/office/officeart/2016/7/layout/VerticalSolidActionList"/>
    <dgm:cxn modelId="{7FFEF3DB-202C-7040-8BF4-D89227AE2D14}" type="presOf" srcId="{4BF8CEB9-50EC-4F27-B41F-E07F7A1C5987}" destId="{EE5FF2D3-A1B8-9C48-8746-6AC9DDCFEF6B}" srcOrd="0" destOrd="5" presId="urn:microsoft.com/office/officeart/2016/7/layout/VerticalSolidActionList"/>
    <dgm:cxn modelId="{64AFCDDD-4277-3043-BB8B-C6DDDA9EDF98}" type="presOf" srcId="{9E5B4ACC-424F-4AF0-B560-EC7663358702}" destId="{A97485DF-E2CF-BE42-BCCA-57E4E40E4F39}" srcOrd="0" destOrd="4" presId="urn:microsoft.com/office/officeart/2016/7/layout/VerticalSolidActionList"/>
    <dgm:cxn modelId="{94DB6DF1-C48C-4B4A-AC86-9C6D721FDC9E}" srcId="{08120919-8D09-4CF0-B9BB-1271AD81967E}" destId="{51B2D036-655A-45B6-9D4D-236C5747CE13}" srcOrd="0" destOrd="0" parTransId="{819B3037-EDE5-4ECA-8356-52F4CA176B48}" sibTransId="{0FE067BF-2456-4129-B715-CEF8A5FDFBDF}"/>
    <dgm:cxn modelId="{195D29F8-95BB-4397-9296-77FEB3F489A8}" srcId="{08120919-8D09-4CF0-B9BB-1271AD81967E}" destId="{4BF8CEB9-50EC-4F27-B41F-E07F7A1C5987}" srcOrd="4" destOrd="0" parTransId="{7F5DCCBA-1ECE-491C-A764-B1385C157F26}" sibTransId="{B2D5E681-BD12-4BC8-946F-20D135623080}"/>
    <dgm:cxn modelId="{214E71FC-B714-B947-96BC-5F9A00C66049}" type="presOf" srcId="{86719171-0BC5-45D6-A9B9-C166F451649C}" destId="{A97485DF-E2CF-BE42-BCCA-57E4E40E4F39}" srcOrd="0" destOrd="1" presId="urn:microsoft.com/office/officeart/2016/7/layout/VerticalSolidActionList"/>
    <dgm:cxn modelId="{37AA2BAE-2BF6-0B43-90F9-E50DDA7FF5D7}" type="presParOf" srcId="{7A19D3E6-6A8F-6B4D-A560-8BFD384DCABA}" destId="{27C3864E-2E97-CD40-9F6C-2425FC990632}" srcOrd="0" destOrd="0" presId="urn:microsoft.com/office/officeart/2016/7/layout/VerticalSolidActionList"/>
    <dgm:cxn modelId="{2A327456-E978-7742-B41D-E23FAC4C012B}" type="presParOf" srcId="{27C3864E-2E97-CD40-9F6C-2425FC990632}" destId="{34CFC70A-7C21-8A41-AE1F-7FBAB0F5B4EF}" srcOrd="0" destOrd="0" presId="urn:microsoft.com/office/officeart/2016/7/layout/VerticalSolidActionList"/>
    <dgm:cxn modelId="{BF68B27B-D78B-3848-82C1-71CAB88867C3}" type="presParOf" srcId="{27C3864E-2E97-CD40-9F6C-2425FC990632}" destId="{EE5FF2D3-A1B8-9C48-8746-6AC9DDCFEF6B}" srcOrd="1" destOrd="0" presId="urn:microsoft.com/office/officeart/2016/7/layout/VerticalSolidActionList"/>
    <dgm:cxn modelId="{A9677147-150E-5E45-AA6C-365A2005AE24}" type="presParOf" srcId="{7A19D3E6-6A8F-6B4D-A560-8BFD384DCABA}" destId="{09B90BE7-7D83-4048-9001-F8378887803A}" srcOrd="1" destOrd="0" presId="urn:microsoft.com/office/officeart/2016/7/layout/VerticalSolidActionList"/>
    <dgm:cxn modelId="{6F536011-1378-1645-B0FD-F7EF7D1304BC}" type="presParOf" srcId="{7A19D3E6-6A8F-6B4D-A560-8BFD384DCABA}" destId="{B45B0138-A3FB-9D4F-8D62-361F78678795}" srcOrd="2" destOrd="0" presId="urn:microsoft.com/office/officeart/2016/7/layout/VerticalSolidActionList"/>
    <dgm:cxn modelId="{2147A6FB-B354-5149-8861-0C42879B7FC3}" type="presParOf" srcId="{B45B0138-A3FB-9D4F-8D62-361F78678795}" destId="{0CADE6A6-0D74-BC46-A730-226095243C70}" srcOrd="0" destOrd="0" presId="urn:microsoft.com/office/officeart/2016/7/layout/VerticalSolidActionList"/>
    <dgm:cxn modelId="{98470753-980B-FC4B-AEC5-B7A9EEB4A8EC}" type="presParOf" srcId="{B45B0138-A3FB-9D4F-8D62-361F78678795}" destId="{A97485DF-E2CF-BE42-BCCA-57E4E40E4F3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B074F8-BC47-4DC3-B2E6-029850D61CE0}">
      <dsp:nvSpPr>
        <dsp:cNvPr id="0" name=""/>
        <dsp:cNvSpPr/>
      </dsp:nvSpPr>
      <dsp:spPr>
        <a:xfrm>
          <a:off x="1506599" y="18221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3874993-5E86-4520-B632-A64D6BFE8162}">
      <dsp:nvSpPr>
        <dsp:cNvPr id="0" name=""/>
        <dsp:cNvSpPr/>
      </dsp:nvSpPr>
      <dsp:spPr>
        <a:xfrm>
          <a:off x="102599" y="1832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baseline="0" dirty="0"/>
            <a:t>HCL is a declarative configuration language used in Terraform to define infrastructure as code.</a:t>
          </a:r>
          <a:endParaRPr lang="en-US" sz="1500" kern="1200" dirty="0"/>
        </a:p>
      </dsp:txBody>
      <dsp:txXfrm>
        <a:off x="102599" y="1832547"/>
        <a:ext cx="4320000" cy="648000"/>
      </dsp:txXfrm>
    </dsp:sp>
    <dsp:sp modelId="{D1B35F80-AF23-481E-8160-450CB31C8F19}">
      <dsp:nvSpPr>
        <dsp:cNvPr id="0" name=""/>
        <dsp:cNvSpPr/>
      </dsp:nvSpPr>
      <dsp:spPr>
        <a:xfrm>
          <a:off x="102599" y="2544886"/>
          <a:ext cx="4320000" cy="854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i="1" kern="1200" baseline="0" dirty="0"/>
            <a:t>Key Features of HCL:</a:t>
          </a:r>
          <a:endParaRPr lang="en-US" sz="1400" b="1" kern="1200" dirty="0"/>
        </a:p>
        <a:p>
          <a:pPr marL="114300" lvl="1" indent="-114300" algn="l" defTabSz="622300">
            <a:lnSpc>
              <a:spcPct val="90000"/>
            </a:lnSpc>
            <a:spcBef>
              <a:spcPct val="0"/>
            </a:spcBef>
            <a:spcAft>
              <a:spcPct val="15000"/>
            </a:spcAft>
            <a:buChar char="•"/>
          </a:pPr>
          <a:r>
            <a:rPr lang="en-US" sz="1400" b="1" kern="1200" baseline="0" dirty="0"/>
            <a:t>Easy to read and write.</a:t>
          </a:r>
          <a:endParaRPr lang="en-US" sz="1400" b="1" kern="1200" dirty="0"/>
        </a:p>
        <a:p>
          <a:pPr marL="114300" lvl="1" indent="-114300" algn="l" defTabSz="622300">
            <a:lnSpc>
              <a:spcPct val="90000"/>
            </a:lnSpc>
            <a:spcBef>
              <a:spcPct val="0"/>
            </a:spcBef>
            <a:spcAft>
              <a:spcPct val="15000"/>
            </a:spcAft>
            <a:buChar char="•"/>
          </a:pPr>
          <a:r>
            <a:rPr lang="en-US" sz="1400" b="1" kern="1200" baseline="0" dirty="0"/>
            <a:t>Human-friendly syntax that defines cloud resources declaratively.</a:t>
          </a:r>
          <a:endParaRPr lang="en-US" sz="1400" b="1" kern="1200" dirty="0"/>
        </a:p>
      </dsp:txBody>
      <dsp:txXfrm>
        <a:off x="102599" y="2544886"/>
        <a:ext cx="4320000" cy="854295"/>
      </dsp:txXfrm>
    </dsp:sp>
    <dsp:sp modelId="{0CF8F6CE-6E5D-40BB-8222-6458BBFD9E2E}">
      <dsp:nvSpPr>
        <dsp:cNvPr id="0" name=""/>
        <dsp:cNvSpPr/>
      </dsp:nvSpPr>
      <dsp:spPr>
        <a:xfrm>
          <a:off x="6582600" y="18221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8D849BE-937F-46B0-93BF-3B1EB66C2840}">
      <dsp:nvSpPr>
        <dsp:cNvPr id="0" name=""/>
        <dsp:cNvSpPr/>
      </dsp:nvSpPr>
      <dsp:spPr>
        <a:xfrm>
          <a:off x="5178600" y="183254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a:pPr>
          <a:r>
            <a:rPr lang="en-US" sz="1500" kern="1200" baseline="0"/>
            <a:t>Everything in Terraform configurations (e.g., variables, resources, outputs) is written in HCL.</a:t>
          </a:r>
          <a:endParaRPr lang="en-US" sz="1500" kern="1200"/>
        </a:p>
      </dsp:txBody>
      <dsp:txXfrm>
        <a:off x="5178600" y="1832547"/>
        <a:ext cx="4320000" cy="648000"/>
      </dsp:txXfrm>
    </dsp:sp>
    <dsp:sp modelId="{EF0731A4-661D-48FF-8608-B927EC8A5217}">
      <dsp:nvSpPr>
        <dsp:cNvPr id="0" name=""/>
        <dsp:cNvSpPr/>
      </dsp:nvSpPr>
      <dsp:spPr>
        <a:xfrm>
          <a:off x="5178600" y="2544886"/>
          <a:ext cx="4320000" cy="85429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D307B-94C7-3946-816B-C0930FE6A3E6}">
      <dsp:nvSpPr>
        <dsp:cNvPr id="0" name=""/>
        <dsp:cNvSpPr/>
      </dsp:nvSpPr>
      <dsp:spPr>
        <a:xfrm>
          <a:off x="0" y="433507"/>
          <a:ext cx="6506304" cy="2513699"/>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Font typeface="Arial" panose="020B0604020202020204" pitchFamily="34" charset="0"/>
            <a:buNone/>
          </a:pPr>
          <a:r>
            <a:rPr lang="en-US" sz="2100" kern="1200">
              <a:latin typeface="Consolas" panose="020B0609020204030204" pitchFamily="49" charset="0"/>
              <a:cs typeface="Consolas" panose="020B0609020204030204" pitchFamily="49" charset="0"/>
            </a:rPr>
            <a:t>variable "location" {</a:t>
          </a:r>
          <a:endParaRPr lang="en-US" sz="2100" kern="1200"/>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description = "The Azure region to deploy resources"</a:t>
          </a:r>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type        = string</a:t>
          </a:r>
        </a:p>
        <a:p>
          <a:pPr marL="228600" lvl="1" indent="-228600" algn="l" defTabSz="933450">
            <a:lnSpc>
              <a:spcPct val="90000"/>
            </a:lnSpc>
            <a:spcBef>
              <a:spcPct val="0"/>
            </a:spcBef>
            <a:spcAft>
              <a:spcPct val="15000"/>
            </a:spcAft>
            <a:buNone/>
          </a:pPr>
          <a:r>
            <a:rPr lang="en-US" sz="2100" kern="1200">
              <a:latin typeface="Consolas" panose="020B0609020204030204" pitchFamily="49" charset="0"/>
              <a:cs typeface="Consolas" panose="020B0609020204030204" pitchFamily="49" charset="0"/>
            </a:rPr>
            <a:t>default     = "East US"</a:t>
          </a:r>
          <a:endParaRPr lang="en-US" sz="2100" kern="1200" dirty="0">
            <a:latin typeface="Consolas" panose="020B0609020204030204" pitchFamily="49" charset="0"/>
            <a:cs typeface="Consolas" panose="020B0609020204030204" pitchFamily="49" charset="0"/>
          </a:endParaRPr>
        </a:p>
        <a:p>
          <a:pPr marL="228600" lvl="1" indent="-228600" algn="l" defTabSz="933450">
            <a:lnSpc>
              <a:spcPct val="90000"/>
            </a:lnSpc>
            <a:spcBef>
              <a:spcPct val="0"/>
            </a:spcBef>
            <a:spcAft>
              <a:spcPct val="15000"/>
            </a:spcAft>
            <a:buNone/>
          </a:pPr>
          <a:r>
            <a:rPr lang="en-US" sz="2100" kern="1200" dirty="0">
              <a:latin typeface="Consolas" panose="020B0609020204030204" pitchFamily="49" charset="0"/>
              <a:cs typeface="Consolas" panose="020B0609020204030204" pitchFamily="49" charset="0"/>
            </a:rPr>
            <a:t>}</a:t>
          </a:r>
        </a:p>
      </dsp:txBody>
      <dsp:txXfrm>
        <a:off x="0" y="433507"/>
        <a:ext cx="6506304" cy="2513699"/>
      </dsp:txXfrm>
    </dsp:sp>
    <dsp:sp modelId="{07738641-BC7E-E547-8E3F-1F72C34237BD}">
      <dsp:nvSpPr>
        <dsp:cNvPr id="0" name=""/>
        <dsp:cNvSpPr/>
      </dsp:nvSpPr>
      <dsp:spPr>
        <a:xfrm>
          <a:off x="325315" y="123547"/>
          <a:ext cx="4554412" cy="6199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US" sz="2100" kern="1200" baseline="0"/>
            <a:t>Basic Variable Syntax:</a:t>
          </a:r>
          <a:endParaRPr lang="en-US" sz="2100" kern="1200" dirty="0"/>
        </a:p>
      </dsp:txBody>
      <dsp:txXfrm>
        <a:off x="355577" y="153809"/>
        <a:ext cx="4493888" cy="559396"/>
      </dsp:txXfrm>
    </dsp:sp>
    <dsp:sp modelId="{FA17A45F-301B-8A42-966B-0242E577C662}">
      <dsp:nvSpPr>
        <dsp:cNvPr id="0" name=""/>
        <dsp:cNvSpPr/>
      </dsp:nvSpPr>
      <dsp:spPr>
        <a:xfrm>
          <a:off x="0" y="3370567"/>
          <a:ext cx="6506304" cy="2083724"/>
        </a:xfrm>
        <a:prstGeom prst="rect">
          <a:avLst/>
        </a:prstGeom>
        <a:solidFill>
          <a:schemeClr val="lt1">
            <a:alpha val="90000"/>
            <a:hueOff val="0"/>
            <a:satOff val="0"/>
            <a:lumOff val="0"/>
            <a:alphaOff val="0"/>
          </a:schemeClr>
        </a:solidFill>
        <a:ln w="34925" cap="flat" cmpd="sng" algn="in">
          <a:solidFill>
            <a:schemeClr val="accent2">
              <a:hueOff val="-165653"/>
              <a:satOff val="-54335"/>
              <a:lumOff val="-198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437388" rIns="504961" bIns="149352" numCol="1" spcCol="1270" anchor="t" anchorCtr="0">
          <a:noAutofit/>
        </a:bodyPr>
        <a:lstStyle/>
        <a:p>
          <a:pPr marL="228600" lvl="1" indent="-228600" algn="l" defTabSz="933450">
            <a:lnSpc>
              <a:spcPct val="90000"/>
            </a:lnSpc>
            <a:spcBef>
              <a:spcPct val="0"/>
            </a:spcBef>
            <a:spcAft>
              <a:spcPct val="15000"/>
            </a:spcAft>
            <a:buChar char="•"/>
          </a:pPr>
          <a:r>
            <a:rPr lang="en-US" sz="2100" i="1" kern="1200" baseline="0"/>
            <a:t>String (e.g., "East US").</a:t>
          </a:r>
          <a:endParaRPr lang="en-US" sz="2100" kern="1200"/>
        </a:p>
        <a:p>
          <a:pPr marL="228600" lvl="1" indent="-228600" algn="l" defTabSz="933450">
            <a:lnSpc>
              <a:spcPct val="90000"/>
            </a:lnSpc>
            <a:spcBef>
              <a:spcPct val="0"/>
            </a:spcBef>
            <a:spcAft>
              <a:spcPct val="15000"/>
            </a:spcAft>
            <a:buChar char="•"/>
          </a:pPr>
          <a:r>
            <a:rPr lang="en-US" sz="2100" i="1" kern="1200" baseline="0"/>
            <a:t>Number (e.g., 3).</a:t>
          </a:r>
          <a:endParaRPr lang="en-US" sz="2100" kern="1200"/>
        </a:p>
        <a:p>
          <a:pPr marL="228600" lvl="1" indent="-228600" algn="l" defTabSz="933450">
            <a:lnSpc>
              <a:spcPct val="90000"/>
            </a:lnSpc>
            <a:spcBef>
              <a:spcPct val="0"/>
            </a:spcBef>
            <a:spcAft>
              <a:spcPct val="15000"/>
            </a:spcAft>
            <a:buChar char="•"/>
          </a:pPr>
          <a:r>
            <a:rPr lang="en-US" sz="2100" i="1" kern="1200" baseline="0"/>
            <a:t>Boolean (e.g., true or false).</a:t>
          </a:r>
          <a:endParaRPr lang="en-US" sz="2100" kern="1200"/>
        </a:p>
        <a:p>
          <a:pPr marL="228600" lvl="1" indent="-228600" algn="l" defTabSz="933450">
            <a:lnSpc>
              <a:spcPct val="90000"/>
            </a:lnSpc>
            <a:spcBef>
              <a:spcPct val="0"/>
            </a:spcBef>
            <a:spcAft>
              <a:spcPct val="15000"/>
            </a:spcAft>
            <a:buChar char="•"/>
          </a:pPr>
          <a:r>
            <a:rPr lang="en-US" sz="2100" i="1" kern="1200" baseline="0"/>
            <a:t>Mention more complex types like List and Map for advanced configurations.</a:t>
          </a:r>
          <a:endParaRPr lang="en-US" sz="2100" kern="1200"/>
        </a:p>
      </dsp:txBody>
      <dsp:txXfrm>
        <a:off x="0" y="3370567"/>
        <a:ext cx="6506304" cy="2083724"/>
      </dsp:txXfrm>
    </dsp:sp>
    <dsp:sp modelId="{9DF3466A-6779-264F-A44D-7D8A24CD611A}">
      <dsp:nvSpPr>
        <dsp:cNvPr id="0" name=""/>
        <dsp:cNvSpPr/>
      </dsp:nvSpPr>
      <dsp:spPr>
        <a:xfrm>
          <a:off x="325315" y="3060607"/>
          <a:ext cx="4554412" cy="619920"/>
        </a:xfrm>
        <a:prstGeom prst="roundRect">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933450">
            <a:lnSpc>
              <a:spcPct val="90000"/>
            </a:lnSpc>
            <a:spcBef>
              <a:spcPct val="0"/>
            </a:spcBef>
            <a:spcAft>
              <a:spcPct val="35000"/>
            </a:spcAft>
            <a:buNone/>
          </a:pPr>
          <a:r>
            <a:rPr lang="en-US" sz="2100" kern="1200" baseline="0"/>
            <a:t>Types of Variables:</a:t>
          </a:r>
          <a:endParaRPr lang="en-US" sz="2100" kern="1200"/>
        </a:p>
      </dsp:txBody>
      <dsp:txXfrm>
        <a:off x="355577" y="3090869"/>
        <a:ext cx="4493888"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7F1B0-5E27-0448-97AF-BB25CDED41E0}">
      <dsp:nvSpPr>
        <dsp:cNvPr id="0" name=""/>
        <dsp:cNvSpPr/>
      </dsp:nvSpPr>
      <dsp:spPr>
        <a:xfrm>
          <a:off x="0" y="3062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example_string</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string</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"Hello, Terraform!"</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306295"/>
        <a:ext cx="7068174" cy="1764000"/>
      </dsp:txXfrm>
    </dsp:sp>
    <dsp:sp modelId="{DCDF4EC9-24A7-5548-83D0-FD26C3C83A33}">
      <dsp:nvSpPr>
        <dsp:cNvPr id="0" name=""/>
        <dsp:cNvSpPr/>
      </dsp:nvSpPr>
      <dsp:spPr>
        <a:xfrm>
          <a:off x="353408" y="110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String</a:t>
          </a:r>
          <a:endParaRPr lang="en-US" sz="2000" kern="1200"/>
        </a:p>
      </dsp:txBody>
      <dsp:txXfrm>
        <a:off x="382229" y="39916"/>
        <a:ext cx="4890079" cy="532757"/>
      </dsp:txXfrm>
    </dsp:sp>
    <dsp:sp modelId="{E63CE2A7-444E-6C49-BB01-DB9E7A8EB9A1}">
      <dsp:nvSpPr>
        <dsp:cNvPr id="0" name=""/>
        <dsp:cNvSpPr/>
      </dsp:nvSpPr>
      <dsp:spPr>
        <a:xfrm>
          <a:off x="0" y="24734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example_number</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number</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42</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2473495"/>
        <a:ext cx="7068174" cy="1764000"/>
      </dsp:txXfrm>
    </dsp:sp>
    <dsp:sp modelId="{6A772FCC-2C8B-BE40-BB3C-46414D1CA461}">
      <dsp:nvSpPr>
        <dsp:cNvPr id="0" name=""/>
        <dsp:cNvSpPr/>
      </dsp:nvSpPr>
      <dsp:spPr>
        <a:xfrm>
          <a:off x="353408" y="21782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Number</a:t>
          </a:r>
          <a:endParaRPr lang="en-US" sz="2000" kern="1200"/>
        </a:p>
      </dsp:txBody>
      <dsp:txXfrm>
        <a:off x="382229" y="2207116"/>
        <a:ext cx="4890079" cy="532757"/>
      </dsp:txXfrm>
    </dsp:sp>
    <dsp:sp modelId="{38086019-5FAD-0B4D-8C3A-F0D5FBCAAE43}">
      <dsp:nvSpPr>
        <dsp:cNvPr id="0" name=""/>
        <dsp:cNvSpPr/>
      </dsp:nvSpPr>
      <dsp:spPr>
        <a:xfrm>
          <a:off x="0" y="4640695"/>
          <a:ext cx="7068174" cy="1764000"/>
        </a:xfrm>
        <a:prstGeom prst="rect">
          <a:avLst/>
        </a:prstGeom>
        <a:solidFill>
          <a:schemeClr val="lt2">
            <a:alpha val="90000"/>
            <a:hueOff val="0"/>
            <a:satOff val="0"/>
            <a:lumOff val="0"/>
            <a:alphaOff val="0"/>
          </a:schemeClr>
        </a:solidFill>
        <a:ln w="34925" cap="flat" cmpd="sng" algn="in">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8569" tIns="416560" rIns="548569" bIns="142240" numCol="1" spcCol="1270" anchor="t" anchorCtr="0">
          <a:noAutofit/>
        </a:bodyPr>
        <a:lstStyle/>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variable "</a:t>
          </a:r>
          <a:r>
            <a:rPr lang="en-US" sz="2000" i="1" kern="1200" baseline="0" dirty="0" err="1">
              <a:latin typeface="Consolas" panose="020B0609020204030204" pitchFamily="49" charset="0"/>
              <a:cs typeface="Consolas" panose="020B0609020204030204" pitchFamily="49" charset="0"/>
            </a:rPr>
            <a:t>example_boolean</a:t>
          </a:r>
          <a:r>
            <a:rPr lang="en-US" sz="2000" i="1" kern="1200" baseline="0" dirty="0">
              <a:latin typeface="Consolas" panose="020B0609020204030204" pitchFamily="49" charset="0"/>
              <a:cs typeface="Consolas" panose="020B0609020204030204" pitchFamily="49" charset="0"/>
            </a:rPr>
            <a:t>" {</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type    = bool</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  default = true</a:t>
          </a:r>
          <a:endParaRPr lang="en-US" sz="2000" kern="1200" dirty="0">
            <a:latin typeface="Consolas" panose="020B0609020204030204" pitchFamily="49" charset="0"/>
            <a:cs typeface="Consolas" panose="020B0609020204030204" pitchFamily="49" charset="0"/>
          </a:endParaRPr>
        </a:p>
        <a:p>
          <a:pPr marL="228600" lvl="1" indent="-228600" algn="l" defTabSz="889000">
            <a:lnSpc>
              <a:spcPct val="90000"/>
            </a:lnSpc>
            <a:spcBef>
              <a:spcPct val="0"/>
            </a:spcBef>
            <a:spcAft>
              <a:spcPct val="15000"/>
            </a:spcAft>
            <a:buNone/>
          </a:pPr>
          <a:r>
            <a:rPr lang="en-US" sz="2000" i="1" kern="1200" baseline="0" dirty="0">
              <a:latin typeface="Consolas" panose="020B0609020204030204" pitchFamily="49" charset="0"/>
              <a:cs typeface="Consolas" panose="020B0609020204030204" pitchFamily="49" charset="0"/>
            </a:rPr>
            <a:t>}</a:t>
          </a:r>
          <a:endParaRPr lang="en-US" sz="2000" kern="1200" dirty="0">
            <a:latin typeface="Consolas" panose="020B0609020204030204" pitchFamily="49" charset="0"/>
            <a:cs typeface="Consolas" panose="020B0609020204030204" pitchFamily="49" charset="0"/>
          </a:endParaRPr>
        </a:p>
      </dsp:txBody>
      <dsp:txXfrm>
        <a:off x="0" y="4640695"/>
        <a:ext cx="7068174" cy="1764000"/>
      </dsp:txXfrm>
    </dsp:sp>
    <dsp:sp modelId="{F507F7A6-665A-D34A-8AD4-51272527AD26}">
      <dsp:nvSpPr>
        <dsp:cNvPr id="0" name=""/>
        <dsp:cNvSpPr/>
      </dsp:nvSpPr>
      <dsp:spPr>
        <a:xfrm>
          <a:off x="353408" y="4345495"/>
          <a:ext cx="4947721" cy="590399"/>
        </a:xfrm>
        <a:prstGeom prst="roundRect">
          <a:avLst/>
        </a:prstGeom>
        <a:solidFill>
          <a:schemeClr val="dk2">
            <a:hueOff val="0"/>
            <a:satOff val="0"/>
            <a:lumOff val="0"/>
            <a:alphaOff val="0"/>
          </a:schemeClr>
        </a:solidFill>
        <a:ln w="34925" cap="flat" cmpd="sng" algn="in">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012" tIns="0" rIns="187012" bIns="0" numCol="1" spcCol="1270" anchor="ctr" anchorCtr="0">
          <a:noAutofit/>
        </a:bodyPr>
        <a:lstStyle/>
        <a:p>
          <a:pPr marL="0" lvl="0" indent="0" algn="l" defTabSz="889000">
            <a:lnSpc>
              <a:spcPct val="90000"/>
            </a:lnSpc>
            <a:spcBef>
              <a:spcPct val="0"/>
            </a:spcBef>
            <a:spcAft>
              <a:spcPct val="35000"/>
            </a:spcAft>
            <a:buNone/>
          </a:pPr>
          <a:r>
            <a:rPr lang="en-US" sz="2000" kern="1200" baseline="0"/>
            <a:t>Boolean</a:t>
          </a:r>
          <a:endParaRPr lang="en-US" sz="2000" kern="1200"/>
        </a:p>
      </dsp:txBody>
      <dsp:txXfrm>
        <a:off x="382229" y="4374316"/>
        <a:ext cx="4890079" cy="5327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D88B-7F38-4FF7-AD0D-0FB9A8411E29}">
      <dsp:nvSpPr>
        <dsp:cNvPr id="0" name=""/>
        <dsp:cNvSpPr/>
      </dsp:nvSpPr>
      <dsp:spPr>
        <a:xfrm>
          <a:off x="107187" y="224680"/>
          <a:ext cx="1510523" cy="13493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D1A3B5-F79F-491D-B9F9-C9CB47B851B9}">
      <dsp:nvSpPr>
        <dsp:cNvPr id="0" name=""/>
        <dsp:cNvSpPr/>
      </dsp:nvSpPr>
      <dsp:spPr>
        <a:xfrm>
          <a:off x="107187" y="1735828"/>
          <a:ext cx="4315781" cy="57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kern="1200"/>
            <a:t>List: A sequence of values.</a:t>
          </a:r>
        </a:p>
      </dsp:txBody>
      <dsp:txXfrm>
        <a:off x="107187" y="1735828"/>
        <a:ext cx="4315781" cy="578298"/>
      </dsp:txXfrm>
    </dsp:sp>
    <dsp:sp modelId="{8DE5FAF8-55DB-4C19-996A-BE6E1ABCBFC7}">
      <dsp:nvSpPr>
        <dsp:cNvPr id="0" name=""/>
        <dsp:cNvSpPr/>
      </dsp:nvSpPr>
      <dsp:spPr>
        <a:xfrm>
          <a:off x="107187" y="2389375"/>
          <a:ext cx="4315781" cy="159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variable "</a:t>
          </a:r>
          <a:r>
            <a:rPr lang="en-US" sz="1800" kern="1200" dirty="0" err="1">
              <a:latin typeface="Consolas" panose="020B0609020204030204" pitchFamily="49" charset="0"/>
              <a:cs typeface="Consolas" panose="020B0609020204030204" pitchFamily="49" charset="0"/>
            </a:rPr>
            <a:t>allowed_ips</a:t>
          </a:r>
          <a:r>
            <a:rPr lang="en-US" sz="1800" kern="1200" dirty="0">
              <a:latin typeface="Consolas" panose="020B0609020204030204" pitchFamily="49" charset="0"/>
              <a:cs typeface="Consolas" panose="020B0609020204030204" pitchFamily="49" charset="0"/>
            </a:rPr>
            <a:t>"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type    = list(string)</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default = ["10.0.0.1", "10.0.0.2"]</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a:t>
          </a:r>
        </a:p>
      </dsp:txBody>
      <dsp:txXfrm>
        <a:off x="107187" y="2389375"/>
        <a:ext cx="4315781" cy="1597726"/>
      </dsp:txXfrm>
    </dsp:sp>
    <dsp:sp modelId="{3DFDAA14-9498-4B23-9EF7-708722C71407}">
      <dsp:nvSpPr>
        <dsp:cNvPr id="0" name=""/>
        <dsp:cNvSpPr/>
      </dsp:nvSpPr>
      <dsp:spPr>
        <a:xfrm>
          <a:off x="5178230" y="224680"/>
          <a:ext cx="1510523" cy="13493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9098081-96E5-40BF-AE60-55C12A14BF6D}">
      <dsp:nvSpPr>
        <dsp:cNvPr id="0" name=""/>
        <dsp:cNvSpPr/>
      </dsp:nvSpPr>
      <dsp:spPr>
        <a:xfrm>
          <a:off x="5178230" y="1735828"/>
          <a:ext cx="4315781" cy="578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89050">
            <a:lnSpc>
              <a:spcPct val="90000"/>
            </a:lnSpc>
            <a:spcBef>
              <a:spcPct val="0"/>
            </a:spcBef>
            <a:spcAft>
              <a:spcPct val="35000"/>
            </a:spcAft>
            <a:buNone/>
            <a:defRPr b="1"/>
          </a:pPr>
          <a:r>
            <a:rPr lang="en-US" sz="2900" kern="1200"/>
            <a:t>Map: Key-value pairs.</a:t>
          </a:r>
        </a:p>
      </dsp:txBody>
      <dsp:txXfrm>
        <a:off x="5178230" y="1735828"/>
        <a:ext cx="4315781" cy="578298"/>
      </dsp:txXfrm>
    </dsp:sp>
    <dsp:sp modelId="{0C03689E-980D-465D-A6C3-AA014941EF1F}">
      <dsp:nvSpPr>
        <dsp:cNvPr id="0" name=""/>
        <dsp:cNvSpPr/>
      </dsp:nvSpPr>
      <dsp:spPr>
        <a:xfrm>
          <a:off x="5178230" y="2389375"/>
          <a:ext cx="4315781" cy="1597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a:latin typeface="Consolas" panose="020B0609020204030204" pitchFamily="49" charset="0"/>
              <a:cs typeface="Consolas" panose="020B0609020204030204" pitchFamily="49" charset="0"/>
            </a:rPr>
            <a:t>variable "tags"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type    = map(string)</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default =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environment = "dev"</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owner       = "operations"</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    }</a:t>
          </a:r>
        </a:p>
        <a:p>
          <a:pPr marL="0" lvl="0" indent="0" algn="l" defTabSz="800100">
            <a:lnSpc>
              <a:spcPct val="90000"/>
            </a:lnSpc>
            <a:spcBef>
              <a:spcPct val="0"/>
            </a:spcBef>
            <a:spcAft>
              <a:spcPct val="35000"/>
            </a:spcAft>
            <a:buNone/>
          </a:pPr>
          <a:r>
            <a:rPr lang="en-US" sz="1800" kern="1200" dirty="0">
              <a:latin typeface="Consolas" panose="020B0609020204030204" pitchFamily="49" charset="0"/>
              <a:cs typeface="Consolas" panose="020B0609020204030204" pitchFamily="49" charset="0"/>
            </a:rPr>
            <a:t>}</a:t>
          </a:r>
        </a:p>
      </dsp:txBody>
      <dsp:txXfrm>
        <a:off x="5178230" y="2389375"/>
        <a:ext cx="4315781" cy="1597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BA5C5-DB68-4336-8783-C7CD647B9089}">
      <dsp:nvSpPr>
        <dsp:cNvPr id="0" name=""/>
        <dsp:cNvSpPr/>
      </dsp:nvSpPr>
      <dsp:spPr>
        <a:xfrm>
          <a:off x="7195" y="57936"/>
          <a:ext cx="1001606" cy="10016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02156E2-5205-4797-908A-BFC8AAEFE624}">
      <dsp:nvSpPr>
        <dsp:cNvPr id="0" name=""/>
        <dsp:cNvSpPr/>
      </dsp:nvSpPr>
      <dsp:spPr>
        <a:xfrm>
          <a:off x="7195"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Expressions allow dynamic configuration within Terraform by using variable references, conditional logic, or functions.</a:t>
          </a:r>
          <a:endParaRPr lang="en-US" sz="1400" kern="1200"/>
        </a:p>
      </dsp:txBody>
      <dsp:txXfrm>
        <a:off x="7195" y="1173215"/>
        <a:ext cx="2861733" cy="818277"/>
      </dsp:txXfrm>
    </dsp:sp>
    <dsp:sp modelId="{E27BF4D0-41E1-466D-9035-88BCBEB7EDA6}">
      <dsp:nvSpPr>
        <dsp:cNvPr id="0" name=""/>
        <dsp:cNvSpPr/>
      </dsp:nvSpPr>
      <dsp:spPr>
        <a:xfrm>
          <a:off x="7195"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 modelId="{9B1C654C-A144-45AC-87C1-E5D7FCDBD341}">
      <dsp:nvSpPr>
        <dsp:cNvPr id="0" name=""/>
        <dsp:cNvSpPr/>
      </dsp:nvSpPr>
      <dsp:spPr>
        <a:xfrm>
          <a:off x="3369733" y="57936"/>
          <a:ext cx="1001606" cy="10016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971301-944B-40CC-92DA-B44D837D9E99}">
      <dsp:nvSpPr>
        <dsp:cNvPr id="0" name=""/>
        <dsp:cNvSpPr/>
      </dsp:nvSpPr>
      <dsp:spPr>
        <a:xfrm>
          <a:off x="3369733"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Basic Example: A simple expression to dynamically set a value based on a condition:</a:t>
          </a:r>
          <a:endParaRPr lang="en-US" sz="1400" kern="1200"/>
        </a:p>
      </dsp:txBody>
      <dsp:txXfrm>
        <a:off x="3369733" y="1173215"/>
        <a:ext cx="2861733" cy="818277"/>
      </dsp:txXfrm>
    </dsp:sp>
    <dsp:sp modelId="{8C3E4267-536E-4317-8038-65757EF00138}">
      <dsp:nvSpPr>
        <dsp:cNvPr id="0" name=""/>
        <dsp:cNvSpPr/>
      </dsp:nvSpPr>
      <dsp:spPr>
        <a:xfrm>
          <a:off x="3369733"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 modelId="{C2026D86-D114-4D92-95F0-76C9A8134EFA}">
      <dsp:nvSpPr>
        <dsp:cNvPr id="0" name=""/>
        <dsp:cNvSpPr/>
      </dsp:nvSpPr>
      <dsp:spPr>
        <a:xfrm>
          <a:off x="6732270" y="57936"/>
          <a:ext cx="1001606" cy="10016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209BD74-F364-416C-830D-CB11C4302C99}">
      <dsp:nvSpPr>
        <dsp:cNvPr id="0" name=""/>
        <dsp:cNvSpPr/>
      </dsp:nvSpPr>
      <dsp:spPr>
        <a:xfrm>
          <a:off x="6732270" y="1173215"/>
          <a:ext cx="2861733" cy="81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baseline="0"/>
            <a:t>Use of Functions: Introduce functions like length() for lists, or join() to concatenate strings.</a:t>
          </a:r>
          <a:endParaRPr lang="en-US" sz="1400" kern="1200"/>
        </a:p>
      </dsp:txBody>
      <dsp:txXfrm>
        <a:off x="6732270" y="1173215"/>
        <a:ext cx="2861733" cy="818277"/>
      </dsp:txXfrm>
    </dsp:sp>
    <dsp:sp modelId="{C552B18B-CE7D-4183-A8DA-E926CC6B800E}">
      <dsp:nvSpPr>
        <dsp:cNvPr id="0" name=""/>
        <dsp:cNvSpPr/>
      </dsp:nvSpPr>
      <dsp:spPr>
        <a:xfrm>
          <a:off x="6732270" y="2044363"/>
          <a:ext cx="2861733" cy="6571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FF2D3-A1B8-9C48-8746-6AC9DDCFEF6B}">
      <dsp:nvSpPr>
        <dsp:cNvPr id="0" name=""/>
        <dsp:cNvSpPr/>
      </dsp:nvSpPr>
      <dsp:spPr>
        <a:xfrm>
          <a:off x="1416601" y="558"/>
          <a:ext cx="5666404" cy="308460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944" tIns="783490" rIns="109944" bIns="783490" numCol="1" spcCol="1270" anchor="t" anchorCtr="0">
          <a:noAutofit/>
        </a:bodyPr>
        <a:lstStyle/>
        <a:p>
          <a:pPr marL="0" lvl="0" indent="0" algn="l" defTabSz="889000">
            <a:lnSpc>
              <a:spcPct val="90000"/>
            </a:lnSpc>
            <a:spcBef>
              <a:spcPct val="0"/>
            </a:spcBef>
            <a:spcAft>
              <a:spcPct val="35000"/>
            </a:spcAft>
            <a:buNone/>
          </a:pPr>
          <a:r>
            <a:rPr lang="en-US" sz="2000" kern="1200" dirty="0"/>
            <a:t>Defining Providers:</a:t>
          </a:r>
        </a:p>
        <a:p>
          <a:pPr marL="114300" lvl="1" indent="-114300" algn="l" defTabSz="622300">
            <a:lnSpc>
              <a:spcPct val="90000"/>
            </a:lnSpc>
            <a:spcBef>
              <a:spcPct val="0"/>
            </a:spcBef>
            <a:spcAft>
              <a:spcPct val="15000"/>
            </a:spcAft>
            <a:buChar char="•"/>
          </a:pPr>
          <a:r>
            <a:rPr lang="en-US" sz="1400" kern="1200"/>
            <a:t>Defines </a:t>
          </a:r>
          <a:r>
            <a:rPr lang="en-US" sz="1400" kern="1200" dirty="0"/>
            <a:t>which cloud platform you are interacting with.</a:t>
          </a:r>
        </a:p>
        <a:p>
          <a:pPr marL="114300" lvl="1" indent="-114300" algn="l" defTabSz="622300">
            <a:lnSpc>
              <a:spcPct val="90000"/>
            </a:lnSpc>
            <a:spcBef>
              <a:spcPct val="0"/>
            </a:spcBef>
            <a:spcAft>
              <a:spcPct val="15000"/>
            </a:spcAft>
            <a:buChar char="•"/>
          </a:pPr>
          <a:r>
            <a:rPr lang="en-US" sz="1400" kern="1200" dirty="0"/>
            <a:t>Example of an Azure provider configuration:</a:t>
          </a:r>
        </a:p>
        <a:p>
          <a:pPr marL="114300" lvl="1" indent="-114300" algn="l" defTabSz="622300">
            <a:lnSpc>
              <a:spcPct val="90000"/>
            </a:lnSpc>
            <a:spcBef>
              <a:spcPct val="0"/>
            </a:spcBef>
            <a:spcAft>
              <a:spcPct val="15000"/>
            </a:spcAft>
            <a:buNone/>
          </a:pPr>
          <a:endParaRPr lang="en-US" sz="1400" kern="1200" dirty="0">
            <a:latin typeface="Consolas" panose="020B0609020204030204" pitchFamily="49" charset="0"/>
            <a:cs typeface="Consolas" panose="020B0609020204030204" pitchFamily="49" charset="0"/>
          </a:endParaRP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provider "</a:t>
          </a:r>
          <a:r>
            <a:rPr lang="en-US" sz="1800" kern="1200" dirty="0" err="1">
              <a:latin typeface="Consolas" panose="020B0609020204030204" pitchFamily="49" charset="0"/>
              <a:cs typeface="Consolas" panose="020B0609020204030204" pitchFamily="49" charset="0"/>
            </a:rPr>
            <a:t>azurerm</a:t>
          </a:r>
          <a:r>
            <a:rPr lang="en-US" sz="1800" kern="1200" dirty="0">
              <a:latin typeface="Consolas" panose="020B0609020204030204" pitchFamily="49" charset="0"/>
              <a:cs typeface="Consolas" panose="020B0609020204030204" pitchFamily="49" charset="0"/>
            </a:rPr>
            <a:t>" {</a:t>
          </a: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    features {}</a:t>
          </a:r>
        </a:p>
        <a:p>
          <a:pPr marL="171450" lvl="1" indent="-171450" algn="l" defTabSz="800100">
            <a:lnSpc>
              <a:spcPct val="90000"/>
            </a:lnSpc>
            <a:spcBef>
              <a:spcPct val="0"/>
            </a:spcBef>
            <a:spcAft>
              <a:spcPct val="15000"/>
            </a:spcAft>
            <a:buNone/>
          </a:pPr>
          <a:r>
            <a:rPr lang="en-US" sz="1800" kern="1200" dirty="0">
              <a:latin typeface="Consolas" panose="020B0609020204030204" pitchFamily="49" charset="0"/>
              <a:cs typeface="Consolas" panose="020B0609020204030204" pitchFamily="49" charset="0"/>
            </a:rPr>
            <a:t>}</a:t>
          </a:r>
        </a:p>
      </dsp:txBody>
      <dsp:txXfrm>
        <a:off x="1416601" y="558"/>
        <a:ext cx="5666404" cy="3084605"/>
      </dsp:txXfrm>
    </dsp:sp>
    <dsp:sp modelId="{34CFC70A-7C21-8A41-AE1F-7FBAB0F5B4EF}">
      <dsp:nvSpPr>
        <dsp:cNvPr id="0" name=""/>
        <dsp:cNvSpPr/>
      </dsp:nvSpPr>
      <dsp:spPr>
        <a:xfrm>
          <a:off x="0" y="558"/>
          <a:ext cx="1416601" cy="3084605"/>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62" tIns="304690" rIns="74962" bIns="304690" numCol="1" spcCol="1270" anchor="ctr" anchorCtr="0">
          <a:noAutofit/>
        </a:bodyPr>
        <a:lstStyle/>
        <a:p>
          <a:pPr marL="0" lvl="0" indent="0" algn="ctr" defTabSz="977900">
            <a:lnSpc>
              <a:spcPct val="90000"/>
            </a:lnSpc>
            <a:spcBef>
              <a:spcPct val="0"/>
            </a:spcBef>
            <a:spcAft>
              <a:spcPct val="35000"/>
            </a:spcAft>
            <a:buNone/>
          </a:pPr>
          <a:r>
            <a:rPr lang="en-US" sz="2200" kern="1200" dirty="0"/>
            <a:t>Providers</a:t>
          </a:r>
        </a:p>
      </dsp:txBody>
      <dsp:txXfrm>
        <a:off x="0" y="558"/>
        <a:ext cx="1416601" cy="3084605"/>
      </dsp:txXfrm>
    </dsp:sp>
    <dsp:sp modelId="{A97485DF-E2CF-BE42-BCCA-57E4E40E4F39}">
      <dsp:nvSpPr>
        <dsp:cNvPr id="0" name=""/>
        <dsp:cNvSpPr/>
      </dsp:nvSpPr>
      <dsp:spPr>
        <a:xfrm>
          <a:off x="1416601" y="3270240"/>
          <a:ext cx="5666404" cy="3084605"/>
        </a:xfrm>
        <a:prstGeom prst="rect">
          <a:avLst/>
        </a:prstGeom>
        <a:solidFill>
          <a:schemeClr val="accent1">
            <a:alpha val="90000"/>
            <a:tint val="40000"/>
            <a:hueOff val="0"/>
            <a:satOff val="0"/>
            <a:lumOff val="0"/>
            <a:alphaOff val="0"/>
          </a:schemeClr>
        </a:solidFill>
        <a:ln w="34925"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9944" tIns="783490" rIns="109944" bIns="783490" numCol="1" spcCol="1270" anchor="t" anchorCtr="0">
          <a:noAutofit/>
        </a:bodyPr>
        <a:lstStyle/>
        <a:p>
          <a:pPr marL="0" lvl="0" indent="0" algn="l" defTabSz="889000">
            <a:lnSpc>
              <a:spcPct val="90000"/>
            </a:lnSpc>
            <a:spcBef>
              <a:spcPct val="0"/>
            </a:spcBef>
            <a:spcAft>
              <a:spcPct val="35000"/>
            </a:spcAft>
            <a:buNone/>
          </a:pPr>
          <a:r>
            <a:rPr lang="en-US" sz="2000" kern="1200" dirty="0"/>
            <a:t>Defining Resources:</a:t>
          </a:r>
        </a:p>
        <a:p>
          <a:pPr marL="114300" lvl="1" indent="-114300" algn="l" defTabSz="622300">
            <a:lnSpc>
              <a:spcPct val="90000"/>
            </a:lnSpc>
            <a:spcBef>
              <a:spcPct val="0"/>
            </a:spcBef>
            <a:spcAft>
              <a:spcPct val="15000"/>
            </a:spcAft>
            <a:buChar char="•"/>
          </a:pPr>
          <a:r>
            <a:rPr lang="en-US" sz="1400" kern="1200" dirty="0"/>
            <a:t>Resources represent infrastructure components like virtual machines, storage accounts, or networks.</a:t>
          </a:r>
        </a:p>
        <a:p>
          <a:pPr marL="114300" lvl="1" indent="-114300" algn="l" defTabSz="622300">
            <a:lnSpc>
              <a:spcPct val="90000"/>
            </a:lnSpc>
            <a:spcBef>
              <a:spcPct val="0"/>
            </a:spcBef>
            <a:spcAft>
              <a:spcPct val="15000"/>
            </a:spcAft>
            <a:buChar char="•"/>
          </a:pPr>
          <a:r>
            <a:rPr lang="en-US" sz="1400" kern="1200" dirty="0"/>
            <a:t>Example for creating a simple Resource Group in Azure:</a:t>
          </a:r>
        </a:p>
        <a:p>
          <a:pPr marL="57150" lvl="1" indent="-57150" algn="l" defTabSz="466725">
            <a:lnSpc>
              <a:spcPct val="90000"/>
            </a:lnSpc>
            <a:spcBef>
              <a:spcPct val="0"/>
            </a:spcBef>
            <a:spcAft>
              <a:spcPct val="15000"/>
            </a:spcAft>
            <a:buNone/>
          </a:pPr>
          <a:endParaRPr lang="en-US" sz="1050" kern="1200" dirty="0">
            <a:latin typeface="Consolas" panose="020B0609020204030204" pitchFamily="49" charset="0"/>
            <a:cs typeface="Consolas" panose="020B0609020204030204" pitchFamily="49" charset="0"/>
          </a:endParaRP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resource "</a:t>
          </a:r>
          <a:r>
            <a:rPr lang="en-US" sz="1600" kern="1200" dirty="0" err="1">
              <a:latin typeface="Consolas" panose="020B0609020204030204" pitchFamily="49" charset="0"/>
              <a:cs typeface="Consolas" panose="020B0609020204030204" pitchFamily="49" charset="0"/>
            </a:rPr>
            <a:t>azurerm_resource_group</a:t>
          </a:r>
          <a:r>
            <a:rPr lang="en-US" sz="1600" kern="1200" dirty="0">
              <a:latin typeface="Consolas" panose="020B0609020204030204" pitchFamily="49" charset="0"/>
              <a:cs typeface="Consolas" panose="020B0609020204030204" pitchFamily="49" charset="0"/>
            </a:rPr>
            <a:t>" "example" {</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    name     = "</a:t>
          </a:r>
          <a:r>
            <a:rPr lang="en-US" sz="1600" kern="1200" dirty="0" err="1">
              <a:latin typeface="Consolas" panose="020B0609020204030204" pitchFamily="49" charset="0"/>
              <a:cs typeface="Consolas" panose="020B0609020204030204" pitchFamily="49" charset="0"/>
            </a:rPr>
            <a:t>myResourceGroup</a:t>
          </a:r>
          <a:r>
            <a:rPr lang="en-US" sz="1600" kern="1200" dirty="0">
              <a:latin typeface="Consolas" panose="020B0609020204030204" pitchFamily="49" charset="0"/>
              <a:cs typeface="Consolas" panose="020B0609020204030204" pitchFamily="49" charset="0"/>
            </a:rPr>
            <a:t>"</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    location = "East US"</a:t>
          </a:r>
        </a:p>
        <a:p>
          <a:pPr marL="171450" lvl="1" indent="-171450" algn="l" defTabSz="711200">
            <a:lnSpc>
              <a:spcPct val="90000"/>
            </a:lnSpc>
            <a:spcBef>
              <a:spcPct val="0"/>
            </a:spcBef>
            <a:spcAft>
              <a:spcPct val="15000"/>
            </a:spcAft>
            <a:buNone/>
          </a:pPr>
          <a:r>
            <a:rPr lang="en-US" sz="1600" kern="1200" dirty="0">
              <a:latin typeface="Consolas" panose="020B0609020204030204" pitchFamily="49" charset="0"/>
              <a:cs typeface="Consolas" panose="020B0609020204030204" pitchFamily="49" charset="0"/>
            </a:rPr>
            <a:t>}</a:t>
          </a:r>
        </a:p>
      </dsp:txBody>
      <dsp:txXfrm>
        <a:off x="1416601" y="3270240"/>
        <a:ext cx="5666404" cy="3084605"/>
      </dsp:txXfrm>
    </dsp:sp>
    <dsp:sp modelId="{0CADE6A6-0D74-BC46-A730-226095243C70}">
      <dsp:nvSpPr>
        <dsp:cNvPr id="0" name=""/>
        <dsp:cNvSpPr/>
      </dsp:nvSpPr>
      <dsp:spPr>
        <a:xfrm>
          <a:off x="0" y="3270240"/>
          <a:ext cx="1416601" cy="3084605"/>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962" tIns="304690" rIns="74962" bIns="304690" numCol="1" spcCol="1270" anchor="ctr" anchorCtr="0">
          <a:noAutofit/>
        </a:bodyPr>
        <a:lstStyle/>
        <a:p>
          <a:pPr marL="0" lvl="0" indent="0" algn="ctr" defTabSz="977900">
            <a:lnSpc>
              <a:spcPct val="90000"/>
            </a:lnSpc>
            <a:spcBef>
              <a:spcPct val="0"/>
            </a:spcBef>
            <a:spcAft>
              <a:spcPct val="35000"/>
            </a:spcAft>
            <a:buNone/>
          </a:pPr>
          <a:r>
            <a:rPr lang="en-US" sz="2200" kern="1200" dirty="0"/>
            <a:t>Resources</a:t>
          </a:r>
        </a:p>
      </dsp:txBody>
      <dsp:txXfrm>
        <a:off x="0" y="3270240"/>
        <a:ext cx="1416601" cy="308460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2414-4F02-4348-8B25-B7C5BF9EB218}" type="datetimeFigureOut">
              <a:rPr lang="en-US" smtClean="0"/>
              <a:t>10/29/24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FE374-1A6C-6841-B1F2-2EC365F3CC28}" type="slidenum">
              <a:rPr lang="en-US" smtClean="0"/>
              <a:t>‹#›</a:t>
            </a:fld>
            <a:endParaRPr lang="en-US"/>
          </a:p>
        </p:txBody>
      </p:sp>
    </p:spTree>
    <p:extLst>
      <p:ext uri="{BB962C8B-B14F-4D97-AF65-F5344CB8AC3E}">
        <p14:creationId xmlns:p14="http://schemas.microsoft.com/office/powerpoint/2010/main" val="53638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8453380-E5F8-448B-A055-F6BD15B6CE7F}" type="datetimeFigureOut">
              <a:rPr lang="en-US" smtClean="0"/>
              <a:t>10/29/24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6BCBA9B-0B72-4A8F-9996-2BCAA14E40B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173657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74338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5515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53380-E5F8-448B-A055-F6BD15B6CE7F}" type="datetimeFigureOut">
              <a:rPr lang="en-US" smtClean="0"/>
              <a:t>10/29/24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41147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8453380-E5F8-448B-A055-F6BD15B6CE7F}" type="datetimeFigureOut">
              <a:rPr lang="en-US" smtClean="0"/>
              <a:t>10/29/24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74716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53380-E5F8-448B-A055-F6BD15B6CE7F}" type="datetimeFigureOut">
              <a:rPr lang="en-US" smtClean="0"/>
              <a:t>10/29/24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1251852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53380-E5F8-448B-A055-F6BD15B6CE7F}" type="datetimeFigureOut">
              <a:rPr lang="en-US" smtClean="0"/>
              <a:t>10/29/24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2695215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53380-E5F8-448B-A055-F6BD15B6CE7F}" type="datetimeFigureOut">
              <a:rPr lang="en-US" smtClean="0"/>
              <a:t>10/29/24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3926946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53380-E5F8-448B-A055-F6BD15B6CE7F}" type="datetimeFigureOut">
              <a:rPr lang="en-US" smtClean="0"/>
              <a:t>10/29/24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BCBA9B-0B72-4A8F-9996-2BCAA14E40B8}" type="slidenum">
              <a:rPr lang="en-US" smtClean="0"/>
              <a:t>‹#›</a:t>
            </a:fld>
            <a:endParaRPr lang="en-US"/>
          </a:p>
        </p:txBody>
      </p:sp>
    </p:spTree>
    <p:extLst>
      <p:ext uri="{BB962C8B-B14F-4D97-AF65-F5344CB8AC3E}">
        <p14:creationId xmlns:p14="http://schemas.microsoft.com/office/powerpoint/2010/main" val="54165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453380-E5F8-448B-A055-F6BD15B6CE7F}" type="datetimeFigureOut">
              <a:rPr lang="en-US" smtClean="0"/>
              <a:t>10/29/24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3205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8453380-E5F8-448B-A055-F6BD15B6CE7F}" type="datetimeFigureOut">
              <a:rPr lang="en-US" smtClean="0"/>
              <a:t>10/29/24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6BCBA9B-0B72-4A8F-9996-2BCAA14E40B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6443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8453380-E5F8-448B-A055-F6BD15B6CE7F}" type="datetimeFigureOut">
              <a:rPr lang="en-US" smtClean="0"/>
              <a:t>10/29/24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6BCBA9B-0B72-4A8F-9996-2BCAA14E40B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3101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93F66-D834-25B9-B75E-701CBCE0FFE0}"/>
              </a:ext>
            </a:extLst>
          </p:cNvPr>
          <p:cNvSpPr>
            <a:spLocks noGrp="1"/>
          </p:cNvSpPr>
          <p:nvPr>
            <p:ph type="ctrTitle"/>
          </p:nvPr>
        </p:nvSpPr>
        <p:spPr/>
        <p:txBody>
          <a:bodyPr/>
          <a:lstStyle/>
          <a:p>
            <a:r>
              <a:rPr lang="en-US" sz="5400" dirty="0"/>
              <a:t>Terraform Configuration Language (HCL)</a:t>
            </a:r>
          </a:p>
        </p:txBody>
      </p:sp>
      <p:sp>
        <p:nvSpPr>
          <p:cNvPr id="3" name="Subtitle 2">
            <a:extLst>
              <a:ext uri="{FF2B5EF4-FFF2-40B4-BE49-F238E27FC236}">
                <a16:creationId xmlns:a16="http://schemas.microsoft.com/office/drawing/2014/main" id="{B62E6A72-8E90-6AF1-AA72-87ABEAB514ED}"/>
              </a:ext>
            </a:extLst>
          </p:cNvPr>
          <p:cNvSpPr>
            <a:spLocks noGrp="1"/>
          </p:cNvSpPr>
          <p:nvPr>
            <p:ph type="subTitle" idx="1"/>
          </p:nvPr>
        </p:nvSpPr>
        <p:spPr/>
        <p:txBody>
          <a:bodyPr/>
          <a:lstStyle/>
          <a:p>
            <a:r>
              <a:rPr lang="en-US" dirty="0"/>
              <a:t>10:30 AM - 11:00 AM</a:t>
            </a:r>
          </a:p>
        </p:txBody>
      </p:sp>
    </p:spTree>
    <p:extLst>
      <p:ext uri="{BB962C8B-B14F-4D97-AF65-F5344CB8AC3E}">
        <p14:creationId xmlns:p14="http://schemas.microsoft.com/office/powerpoint/2010/main" val="3830812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6C5AA-5969-34CF-18BB-1A7E8A0ED445}"/>
              </a:ext>
            </a:extLst>
          </p:cNvPr>
          <p:cNvSpPr>
            <a:spLocks noGrp="1"/>
          </p:cNvSpPr>
          <p:nvPr>
            <p:ph type="title"/>
          </p:nvPr>
        </p:nvSpPr>
        <p:spPr>
          <a:xfrm>
            <a:off x="5100824" y="685800"/>
            <a:ext cx="6176776" cy="1485900"/>
          </a:xfrm>
        </p:spPr>
        <p:txBody>
          <a:bodyPr>
            <a:normAutofit/>
          </a:bodyPr>
          <a:lstStyle/>
          <a:p>
            <a:r>
              <a:rPr lang="en-US" sz="3400"/>
              <a:t>Bonus Exercise: Creating a Configuration with Variables and Outputs</a:t>
            </a:r>
          </a:p>
        </p:txBody>
      </p:sp>
      <p:pic>
        <p:nvPicPr>
          <p:cNvPr id="7" name="Graphic 6" descr="Wrench">
            <a:extLst>
              <a:ext uri="{FF2B5EF4-FFF2-40B4-BE49-F238E27FC236}">
                <a16:creationId xmlns:a16="http://schemas.microsoft.com/office/drawing/2014/main" id="{D83CD7F3-739A-B881-FEB8-0AFD3A0DA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4" name="Rectangle 13">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90AE6A3-6633-E6B7-4678-956C57249BE1}"/>
              </a:ext>
            </a:extLst>
          </p:cNvPr>
          <p:cNvSpPr>
            <a:spLocks noGrp="1"/>
          </p:cNvSpPr>
          <p:nvPr>
            <p:ph idx="1"/>
          </p:nvPr>
        </p:nvSpPr>
        <p:spPr>
          <a:xfrm>
            <a:off x="5100824" y="2286000"/>
            <a:ext cx="6176776" cy="3581400"/>
          </a:xfrm>
        </p:spPr>
        <p:txBody>
          <a:bodyPr>
            <a:normAutofit/>
          </a:bodyPr>
          <a:lstStyle/>
          <a:p>
            <a:pPr marL="0" indent="0">
              <a:buNone/>
            </a:pPr>
            <a:r>
              <a:rPr lang="en-US"/>
              <a:t>Exercise Objective:</a:t>
            </a:r>
          </a:p>
          <a:p>
            <a:r>
              <a:rPr lang="en-US"/>
              <a:t>Participants will enhance their Terraform configuration by adding variables to make the resource definitions more dynamic and outputs to capture key information about the resources provisioned (e.g., the name of the resource group or its location).</a:t>
            </a:r>
          </a:p>
        </p:txBody>
      </p:sp>
    </p:spTree>
    <p:extLst>
      <p:ext uri="{BB962C8B-B14F-4D97-AF65-F5344CB8AC3E}">
        <p14:creationId xmlns:p14="http://schemas.microsoft.com/office/powerpoint/2010/main" val="956462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94E87-3786-C8BA-E158-AC90B4B4A1FF}"/>
              </a:ext>
            </a:extLst>
          </p:cNvPr>
          <p:cNvSpPr>
            <a:spLocks noGrp="1"/>
          </p:cNvSpPr>
          <p:nvPr>
            <p:ph type="title"/>
          </p:nvPr>
        </p:nvSpPr>
        <p:spPr>
          <a:xfrm>
            <a:off x="1371600" y="685800"/>
            <a:ext cx="9601200" cy="1485900"/>
          </a:xfrm>
        </p:spPr>
        <p:txBody>
          <a:bodyPr>
            <a:normAutofit/>
          </a:bodyPr>
          <a:lstStyle/>
          <a:p>
            <a:r>
              <a:rPr lang="en-US" dirty="0"/>
              <a:t>Understanding Terraform’s Configuration Language (HCL)</a:t>
            </a:r>
          </a:p>
        </p:txBody>
      </p:sp>
      <p:graphicFrame>
        <p:nvGraphicFramePr>
          <p:cNvPr id="5" name="Content Placeholder 2">
            <a:extLst>
              <a:ext uri="{FF2B5EF4-FFF2-40B4-BE49-F238E27FC236}">
                <a16:creationId xmlns:a16="http://schemas.microsoft.com/office/drawing/2014/main" id="{8425744B-654E-F281-A8E1-8C0800047EF7}"/>
              </a:ext>
            </a:extLst>
          </p:cNvPr>
          <p:cNvGraphicFramePr>
            <a:graphicFrameLocks noGrp="1"/>
          </p:cNvGraphicFramePr>
          <p:nvPr>
            <p:ph idx="1"/>
            <p:extLst>
              <p:ext uri="{D42A27DB-BD31-4B8C-83A1-F6EECF244321}">
                <p14:modId xmlns:p14="http://schemas.microsoft.com/office/powerpoint/2010/main" val="487195429"/>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061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17A4C-474B-BC4C-E814-0A89CB030E7D}"/>
              </a:ext>
            </a:extLst>
          </p:cNvPr>
          <p:cNvSpPr>
            <a:spLocks noGrp="1"/>
          </p:cNvSpPr>
          <p:nvPr>
            <p:ph type="title"/>
          </p:nvPr>
        </p:nvSpPr>
        <p:spPr>
          <a:xfrm>
            <a:off x="640080" y="639704"/>
            <a:ext cx="3299579" cy="5577840"/>
          </a:xfrm>
        </p:spPr>
        <p:txBody>
          <a:bodyPr anchor="ctr">
            <a:normAutofit/>
          </a:bodyPr>
          <a:lstStyle/>
          <a:p>
            <a:pPr algn="ctr"/>
            <a:r>
              <a:rPr lang="en-US" dirty="0"/>
              <a:t>Using Variables in Terraform</a:t>
            </a:r>
            <a:br>
              <a:rPr lang="en-US" dirty="0"/>
            </a:br>
            <a:br>
              <a:rPr lang="en-US" dirty="0"/>
            </a:br>
            <a:r>
              <a:rPr lang="en-US" sz="2400" baseline="0" dirty="0"/>
              <a:t>Variables allow for parameterizing configurations, making them more reusable and dynamic.</a:t>
            </a:r>
            <a:endParaRPr lang="en-US" dirty="0"/>
          </a:p>
        </p:txBody>
      </p:sp>
      <p:graphicFrame>
        <p:nvGraphicFramePr>
          <p:cNvPr id="5" name="Content Placeholder 2">
            <a:extLst>
              <a:ext uri="{FF2B5EF4-FFF2-40B4-BE49-F238E27FC236}">
                <a16:creationId xmlns:a16="http://schemas.microsoft.com/office/drawing/2014/main" id="{4817D6DA-9F78-C07A-037F-A19B4E44FADA}"/>
              </a:ext>
            </a:extLst>
          </p:cNvPr>
          <p:cNvGraphicFramePr>
            <a:graphicFrameLocks noGrp="1"/>
          </p:cNvGraphicFramePr>
          <p:nvPr>
            <p:ph idx="1"/>
            <p:extLst>
              <p:ext uri="{D42A27DB-BD31-4B8C-83A1-F6EECF244321}">
                <p14:modId xmlns:p14="http://schemas.microsoft.com/office/powerpoint/2010/main" val="249980374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449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8"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 useBgFill="1">
        <p:nvSpPr>
          <p:cNvPr id="20" name="Rectangle 19">
            <a:extLst>
              <a:ext uri="{FF2B5EF4-FFF2-40B4-BE49-F238E27FC236}">
                <a16:creationId xmlns:a16="http://schemas.microsoft.com/office/drawing/2014/main" id="{A77A6167-FCC5-49E8-B280-CECAF151E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F84046EA-4273-437E-9DE5-5AEE713C35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DF1F0C25-FCF9-9C0E-0CBF-E705DE9E92FA}"/>
              </a:ext>
            </a:extLst>
          </p:cNvPr>
          <p:cNvSpPr>
            <a:spLocks noGrp="1"/>
          </p:cNvSpPr>
          <p:nvPr>
            <p:ph type="title"/>
          </p:nvPr>
        </p:nvSpPr>
        <p:spPr>
          <a:xfrm>
            <a:off x="1478522" y="1480930"/>
            <a:ext cx="3275669" cy="3254321"/>
          </a:xfrm>
        </p:spPr>
        <p:txBody>
          <a:bodyPr vert="horz" lIns="91440" tIns="45720" rIns="91440" bIns="45720" rtlCol="0" anchor="b">
            <a:normAutofit/>
          </a:bodyPr>
          <a:lstStyle/>
          <a:p>
            <a:r>
              <a:rPr lang="en-US" sz="6600" cap="all" dirty="0"/>
              <a:t>HCL Data Types</a:t>
            </a:r>
          </a:p>
        </p:txBody>
      </p:sp>
      <p:graphicFrame>
        <p:nvGraphicFramePr>
          <p:cNvPr id="9" name="Content Placeholder 4">
            <a:extLst>
              <a:ext uri="{FF2B5EF4-FFF2-40B4-BE49-F238E27FC236}">
                <a16:creationId xmlns:a16="http://schemas.microsoft.com/office/drawing/2014/main" id="{B1FFC76C-BF15-707B-C325-61A1183EF345}"/>
              </a:ext>
            </a:extLst>
          </p:cNvPr>
          <p:cNvGraphicFramePr>
            <a:graphicFrameLocks noGrp="1"/>
          </p:cNvGraphicFramePr>
          <p:nvPr>
            <p:ph idx="1"/>
            <p:extLst>
              <p:ext uri="{D42A27DB-BD31-4B8C-83A1-F6EECF244321}">
                <p14:modId xmlns:p14="http://schemas.microsoft.com/office/powerpoint/2010/main" val="1815480099"/>
              </p:ext>
            </p:extLst>
          </p:nvPr>
        </p:nvGraphicFramePr>
        <p:xfrm>
          <a:off x="4901472" y="224852"/>
          <a:ext cx="7068174" cy="6415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26451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313F-5677-7C9F-65A1-4F178AC78C2B}"/>
              </a:ext>
            </a:extLst>
          </p:cNvPr>
          <p:cNvSpPr>
            <a:spLocks noGrp="1"/>
          </p:cNvSpPr>
          <p:nvPr>
            <p:ph type="title"/>
          </p:nvPr>
        </p:nvSpPr>
        <p:spPr>
          <a:xfrm>
            <a:off x="1371600" y="685800"/>
            <a:ext cx="9601200" cy="1485900"/>
          </a:xfrm>
        </p:spPr>
        <p:txBody>
          <a:bodyPr>
            <a:normAutofit/>
          </a:bodyPr>
          <a:lstStyle/>
          <a:p>
            <a:r>
              <a:rPr lang="en-US" dirty="0"/>
              <a:t>HCL Data Types: Complex Data Types</a:t>
            </a:r>
          </a:p>
        </p:txBody>
      </p:sp>
      <p:graphicFrame>
        <p:nvGraphicFramePr>
          <p:cNvPr id="5" name="Content Placeholder 2">
            <a:extLst>
              <a:ext uri="{FF2B5EF4-FFF2-40B4-BE49-F238E27FC236}">
                <a16:creationId xmlns:a16="http://schemas.microsoft.com/office/drawing/2014/main" id="{E44C31C3-C976-6AF6-7396-8604048760AE}"/>
              </a:ext>
            </a:extLst>
          </p:cNvPr>
          <p:cNvGraphicFramePr>
            <a:graphicFrameLocks noGrp="1"/>
          </p:cNvGraphicFramePr>
          <p:nvPr>
            <p:ph idx="1"/>
            <p:extLst>
              <p:ext uri="{D42A27DB-BD31-4B8C-83A1-F6EECF244321}">
                <p14:modId xmlns:p14="http://schemas.microsoft.com/office/powerpoint/2010/main" val="1592707810"/>
              </p:ext>
            </p:extLst>
          </p:nvPr>
        </p:nvGraphicFramePr>
        <p:xfrm>
          <a:off x="1371600" y="1655618"/>
          <a:ext cx="9601200" cy="4211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670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7BB733C-9E60-DF6A-3D3A-88A5E47218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332A0F-19F3-B39F-3114-BB905FE45FAE}"/>
              </a:ext>
            </a:extLst>
          </p:cNvPr>
          <p:cNvSpPr>
            <a:spLocks noGrp="1"/>
          </p:cNvSpPr>
          <p:nvPr>
            <p:ph type="title"/>
          </p:nvPr>
        </p:nvSpPr>
        <p:spPr>
          <a:xfrm>
            <a:off x="1105469" y="5423537"/>
            <a:ext cx="9867331" cy="868081"/>
          </a:xfrm>
        </p:spPr>
        <p:txBody>
          <a:bodyPr anchor="ctr">
            <a:normAutofit/>
          </a:bodyPr>
          <a:lstStyle/>
          <a:p>
            <a:r>
              <a:rPr lang="en-US" dirty="0"/>
              <a:t>HCL Data Types</a:t>
            </a:r>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txBody>
          <a:bodyPr/>
          <a:lstStyle/>
          <a:p>
            <a:endParaRPr lang="en-US"/>
          </a:p>
        </p:txBody>
      </p:sp>
      <p:sp>
        <p:nvSpPr>
          <p:cNvPr id="3" name="Content Placeholder 2">
            <a:extLst>
              <a:ext uri="{FF2B5EF4-FFF2-40B4-BE49-F238E27FC236}">
                <a16:creationId xmlns:a16="http://schemas.microsoft.com/office/drawing/2014/main" id="{ADCD4A99-CBAA-A4CC-181A-BD3EF1ED3D74}"/>
              </a:ext>
            </a:extLst>
          </p:cNvPr>
          <p:cNvSpPr>
            <a:spLocks noGrp="1"/>
          </p:cNvSpPr>
          <p:nvPr>
            <p:ph idx="1"/>
          </p:nvPr>
        </p:nvSpPr>
        <p:spPr>
          <a:xfrm>
            <a:off x="1219201" y="1123486"/>
            <a:ext cx="9639868" cy="3516753"/>
          </a:xfrm>
        </p:spPr>
        <p:txBody>
          <a:bodyPr anchor="ctr">
            <a:normAutofit/>
          </a:bodyPr>
          <a:lstStyle/>
          <a:p>
            <a:r>
              <a:rPr lang="en-US" sz="2800" dirty="0"/>
              <a:t>How to Use Variables in Resources:</a:t>
            </a:r>
          </a:p>
          <a:p>
            <a:pPr marL="0" indent="0">
              <a:buNone/>
            </a:pPr>
            <a:r>
              <a:rPr lang="en-US" sz="2800" dirty="0">
                <a:latin typeface="Consolas" panose="020B0609020204030204" pitchFamily="49" charset="0"/>
                <a:cs typeface="Consolas" panose="020B0609020204030204" pitchFamily="49" charset="0"/>
              </a:rPr>
              <a:t>resource "</a:t>
            </a:r>
            <a:r>
              <a:rPr lang="en-US" sz="2800" dirty="0" err="1">
                <a:latin typeface="Consolas" panose="020B0609020204030204" pitchFamily="49" charset="0"/>
                <a:cs typeface="Consolas" panose="020B0609020204030204" pitchFamily="49" charset="0"/>
              </a:rPr>
              <a:t>azurerm_resource_group</a:t>
            </a:r>
            <a:r>
              <a:rPr lang="en-US" sz="2800" dirty="0">
                <a:latin typeface="Consolas" panose="020B0609020204030204" pitchFamily="49" charset="0"/>
                <a:cs typeface="Consolas" panose="020B0609020204030204" pitchFamily="49" charset="0"/>
              </a:rPr>
              <a:t>" "example" {</a:t>
            </a:r>
          </a:p>
          <a:p>
            <a:pPr marL="0" indent="0">
              <a:buNone/>
            </a:pPr>
            <a:r>
              <a:rPr lang="en-US" sz="2800" dirty="0">
                <a:latin typeface="Consolas" panose="020B0609020204030204" pitchFamily="49" charset="0"/>
                <a:cs typeface="Consolas" panose="020B0609020204030204" pitchFamily="49" charset="0"/>
              </a:rPr>
              <a:t>  name     = "</a:t>
            </a:r>
            <a:r>
              <a:rPr lang="en-US" sz="2800" dirty="0" err="1">
                <a:latin typeface="Consolas" panose="020B0609020204030204" pitchFamily="49" charset="0"/>
                <a:cs typeface="Consolas" panose="020B0609020204030204" pitchFamily="49" charset="0"/>
              </a:rPr>
              <a:t>myResourceGroup</a:t>
            </a:r>
            <a:r>
              <a:rPr lang="en-US" sz="2800" dirty="0">
                <a:latin typeface="Consolas" panose="020B0609020204030204" pitchFamily="49" charset="0"/>
                <a:cs typeface="Consolas" panose="020B0609020204030204" pitchFamily="49" charset="0"/>
              </a:rPr>
              <a:t>"</a:t>
            </a:r>
          </a:p>
          <a:p>
            <a:pPr marL="0" indent="0">
              <a:buNone/>
            </a:pPr>
            <a:r>
              <a:rPr lang="en-US" sz="2800" dirty="0">
                <a:latin typeface="Consolas" panose="020B0609020204030204" pitchFamily="49" charset="0"/>
                <a:cs typeface="Consolas" panose="020B0609020204030204" pitchFamily="49" charset="0"/>
              </a:rPr>
              <a:t>  location = </a:t>
            </a:r>
            <a:r>
              <a:rPr lang="en-US" sz="2800" dirty="0" err="1">
                <a:latin typeface="Consolas" panose="020B0609020204030204" pitchFamily="49" charset="0"/>
                <a:cs typeface="Consolas" panose="020B0609020204030204" pitchFamily="49" charset="0"/>
              </a:rPr>
              <a:t>var.location</a:t>
            </a:r>
            <a:endParaRPr lang="en-US" sz="28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Tree>
    <p:extLst>
      <p:ext uri="{BB962C8B-B14F-4D97-AF65-F5344CB8AC3E}">
        <p14:creationId xmlns:p14="http://schemas.microsoft.com/office/powerpoint/2010/main" val="196481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2CAA-52E2-755D-C34F-0DB3D1CEA566}"/>
              </a:ext>
            </a:extLst>
          </p:cNvPr>
          <p:cNvSpPr>
            <a:spLocks noGrp="1"/>
          </p:cNvSpPr>
          <p:nvPr>
            <p:ph type="title"/>
          </p:nvPr>
        </p:nvSpPr>
        <p:spPr>
          <a:xfrm>
            <a:off x="1371600" y="685800"/>
            <a:ext cx="9601200" cy="1485900"/>
          </a:xfrm>
        </p:spPr>
        <p:txBody>
          <a:bodyPr>
            <a:normAutofit/>
          </a:bodyPr>
          <a:lstStyle/>
          <a:p>
            <a:r>
              <a:rPr lang="en-US" dirty="0"/>
              <a:t>Using Expressions in Terraform</a:t>
            </a:r>
          </a:p>
        </p:txBody>
      </p:sp>
      <p:graphicFrame>
        <p:nvGraphicFramePr>
          <p:cNvPr id="5" name="Content Placeholder 2">
            <a:extLst>
              <a:ext uri="{FF2B5EF4-FFF2-40B4-BE49-F238E27FC236}">
                <a16:creationId xmlns:a16="http://schemas.microsoft.com/office/drawing/2014/main" id="{1FFB2367-BF22-DE88-537E-360CE5BD36B4}"/>
              </a:ext>
            </a:extLst>
          </p:cNvPr>
          <p:cNvGraphicFramePr>
            <a:graphicFrameLocks noGrp="1"/>
          </p:cNvGraphicFramePr>
          <p:nvPr>
            <p:ph idx="1"/>
            <p:extLst>
              <p:ext uri="{D42A27DB-BD31-4B8C-83A1-F6EECF244321}">
                <p14:modId xmlns:p14="http://schemas.microsoft.com/office/powerpoint/2010/main" val="1694183405"/>
              </p:ext>
            </p:extLst>
          </p:nvPr>
        </p:nvGraphicFramePr>
        <p:xfrm>
          <a:off x="1371600" y="2286000"/>
          <a:ext cx="9601200" cy="2759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F685E0AA-7BDB-BC2C-5559-EFC691F63989}"/>
              </a:ext>
            </a:extLst>
          </p:cNvPr>
          <p:cNvGrpSpPr/>
          <p:nvPr/>
        </p:nvGrpSpPr>
        <p:grpSpPr>
          <a:xfrm>
            <a:off x="4008737" y="4451153"/>
            <a:ext cx="8183263" cy="1670787"/>
            <a:chOff x="3368334" y="2306117"/>
            <a:chExt cx="2864531" cy="886961"/>
          </a:xfrm>
        </p:grpSpPr>
        <p:sp>
          <p:nvSpPr>
            <p:cNvPr id="6" name="Rectangle 5">
              <a:extLst>
                <a:ext uri="{FF2B5EF4-FFF2-40B4-BE49-F238E27FC236}">
                  <a16:creationId xmlns:a16="http://schemas.microsoft.com/office/drawing/2014/main" id="{E161F509-1C45-0663-51EB-4EFD7EB13185}"/>
                </a:ext>
              </a:extLst>
            </p:cNvPr>
            <p:cNvSpPr/>
            <p:nvPr/>
          </p:nvSpPr>
          <p:spPr>
            <a:xfrm>
              <a:off x="3368334" y="2306117"/>
              <a:ext cx="2864531" cy="886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EAB527C3-E91C-3D04-5503-1F4B8385138E}"/>
                </a:ext>
              </a:extLst>
            </p:cNvPr>
            <p:cNvSpPr txBox="1"/>
            <p:nvPr/>
          </p:nvSpPr>
          <p:spPr>
            <a:xfrm>
              <a:off x="3368334" y="2306117"/>
              <a:ext cx="2864531" cy="8869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resource "</a:t>
              </a:r>
              <a:r>
                <a:rPr lang="en-US" sz="1400" i="1" kern="1200" baseline="0" dirty="0" err="1">
                  <a:latin typeface="Consolas" panose="020B0609020204030204" pitchFamily="49" charset="0"/>
                  <a:cs typeface="Consolas" panose="020B0609020204030204" pitchFamily="49" charset="0"/>
                </a:rPr>
                <a:t>azurerm_virtual_machine</a:t>
              </a:r>
              <a:r>
                <a:rPr lang="en-US" sz="1400" i="1" kern="1200" baseline="0" dirty="0">
                  <a:latin typeface="Consolas" panose="020B0609020204030204" pitchFamily="49" charset="0"/>
                  <a:cs typeface="Consolas" panose="020B0609020204030204" pitchFamily="49" charset="0"/>
                </a:rPr>
                <a:t>" "example" {</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    name     = "</a:t>
              </a:r>
              <a:r>
                <a:rPr lang="en-US" sz="1400" i="1" kern="1200" baseline="0" dirty="0" err="1">
                  <a:latin typeface="Consolas" panose="020B0609020204030204" pitchFamily="49" charset="0"/>
                  <a:cs typeface="Consolas" panose="020B0609020204030204" pitchFamily="49" charset="0"/>
                </a:rPr>
                <a:t>myVM</a:t>
              </a:r>
              <a:r>
                <a:rPr lang="en-US" sz="1400" i="1"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    </a:t>
              </a:r>
              <a:r>
                <a:rPr lang="en-US" sz="1400" i="1" kern="1200" baseline="0" dirty="0" err="1">
                  <a:latin typeface="Consolas" panose="020B0609020204030204" pitchFamily="49" charset="0"/>
                  <a:cs typeface="Consolas" panose="020B0609020204030204" pitchFamily="49" charset="0"/>
                </a:rPr>
                <a:t>vm_size</a:t>
              </a:r>
              <a:r>
                <a:rPr lang="en-US" sz="1400" i="1" kern="1200" baseline="0" dirty="0">
                  <a:latin typeface="Consolas" panose="020B0609020204030204" pitchFamily="49" charset="0"/>
                  <a:cs typeface="Consolas" panose="020B0609020204030204" pitchFamily="49" charset="0"/>
                </a:rPr>
                <a:t>  = </a:t>
              </a:r>
              <a:r>
                <a:rPr lang="en-US" sz="1400" i="1" kern="1200" baseline="0" dirty="0" err="1">
                  <a:latin typeface="Consolas" panose="020B0609020204030204" pitchFamily="49" charset="0"/>
                  <a:cs typeface="Consolas" panose="020B0609020204030204" pitchFamily="49" charset="0"/>
                </a:rPr>
                <a:t>var.environment</a:t>
              </a:r>
              <a:r>
                <a:rPr lang="en-US" sz="1400" i="1" kern="1200" baseline="0" dirty="0">
                  <a:latin typeface="Consolas" panose="020B0609020204030204" pitchFamily="49" charset="0"/>
                  <a:cs typeface="Consolas" panose="020B0609020204030204" pitchFamily="49" charset="0"/>
                </a:rPr>
                <a:t> == "prod" ?   "Standard_DS2_v2" : "Standard_DS1_v2"</a:t>
              </a:r>
              <a:endParaRPr lang="en-US" sz="1400" kern="1200" dirty="0">
                <a:latin typeface="Consolas" panose="020B0609020204030204" pitchFamily="49" charset="0"/>
                <a:cs typeface="Consolas" panose="020B0609020204030204" pitchFamily="49" charset="0"/>
              </a:endParaRPr>
            </a:p>
            <a:p>
              <a:pPr marL="0" lvl="0" indent="0" algn="l" defTabSz="488950">
                <a:lnSpc>
                  <a:spcPct val="90000"/>
                </a:lnSpc>
                <a:spcBef>
                  <a:spcPct val="0"/>
                </a:spcBef>
                <a:spcAft>
                  <a:spcPct val="35000"/>
                </a:spcAft>
                <a:buNone/>
              </a:pPr>
              <a:r>
                <a:rPr lang="en-US" sz="1400" i="1"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391367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F1252F-40B6-5129-86DA-6B4531D2B89C}"/>
              </a:ext>
            </a:extLst>
          </p:cNvPr>
          <p:cNvSpPr>
            <a:spLocks noGrp="1"/>
          </p:cNvSpPr>
          <p:nvPr>
            <p:ph type="title"/>
          </p:nvPr>
        </p:nvSpPr>
        <p:spPr>
          <a:xfrm>
            <a:off x="640080" y="639704"/>
            <a:ext cx="3299579" cy="5577840"/>
          </a:xfrm>
        </p:spPr>
        <p:txBody>
          <a:bodyPr anchor="ctr">
            <a:normAutofit/>
          </a:bodyPr>
          <a:lstStyle/>
          <a:p>
            <a:pPr algn="ctr"/>
            <a:r>
              <a:rPr lang="en-US"/>
              <a:t>Defining Providers and Resources in Terraform</a:t>
            </a:r>
          </a:p>
        </p:txBody>
      </p:sp>
      <p:graphicFrame>
        <p:nvGraphicFramePr>
          <p:cNvPr id="6" name="Content Placeholder 2">
            <a:extLst>
              <a:ext uri="{FF2B5EF4-FFF2-40B4-BE49-F238E27FC236}">
                <a16:creationId xmlns:a16="http://schemas.microsoft.com/office/drawing/2014/main" id="{4DE35B0A-EBAD-AE02-F33C-F76B57843B80}"/>
              </a:ext>
            </a:extLst>
          </p:cNvPr>
          <p:cNvGraphicFramePr>
            <a:graphicFrameLocks noGrp="1"/>
          </p:cNvGraphicFramePr>
          <p:nvPr>
            <p:ph idx="1"/>
            <p:extLst>
              <p:ext uri="{D42A27DB-BD31-4B8C-83A1-F6EECF244321}">
                <p14:modId xmlns:p14="http://schemas.microsoft.com/office/powerpoint/2010/main" val="345435200"/>
              </p:ext>
            </p:extLst>
          </p:nvPr>
        </p:nvGraphicFramePr>
        <p:xfrm>
          <a:off x="4901471" y="239949"/>
          <a:ext cx="7083005" cy="6355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54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6C5AA-5969-34CF-18BB-1A7E8A0ED445}"/>
              </a:ext>
            </a:extLst>
          </p:cNvPr>
          <p:cNvSpPr>
            <a:spLocks noGrp="1"/>
          </p:cNvSpPr>
          <p:nvPr>
            <p:ph type="title"/>
          </p:nvPr>
        </p:nvSpPr>
        <p:spPr>
          <a:xfrm>
            <a:off x="5100824" y="685800"/>
            <a:ext cx="6176776" cy="1485900"/>
          </a:xfrm>
        </p:spPr>
        <p:txBody>
          <a:bodyPr>
            <a:normAutofit/>
          </a:bodyPr>
          <a:lstStyle/>
          <a:p>
            <a:r>
              <a:rPr lang="en-US"/>
              <a:t>Exercise: Writing a Basic Terraform Configuration</a:t>
            </a:r>
          </a:p>
        </p:txBody>
      </p:sp>
      <p:pic>
        <p:nvPicPr>
          <p:cNvPr id="7" name="Graphic 6" descr="Wrench">
            <a:extLst>
              <a:ext uri="{FF2B5EF4-FFF2-40B4-BE49-F238E27FC236}">
                <a16:creationId xmlns:a16="http://schemas.microsoft.com/office/drawing/2014/main" id="{D83CD7F3-739A-B881-FEB8-0AFD3A0DA2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
        <p:nvSpPr>
          <p:cNvPr id="14" name="Rectangle 13">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90AE6A3-6633-E6B7-4678-956C57249BE1}"/>
              </a:ext>
            </a:extLst>
          </p:cNvPr>
          <p:cNvSpPr>
            <a:spLocks noGrp="1"/>
          </p:cNvSpPr>
          <p:nvPr>
            <p:ph idx="1"/>
          </p:nvPr>
        </p:nvSpPr>
        <p:spPr>
          <a:xfrm>
            <a:off x="5100824" y="2286000"/>
            <a:ext cx="6176776" cy="3581400"/>
          </a:xfrm>
        </p:spPr>
        <p:txBody>
          <a:bodyPr>
            <a:normAutofit/>
          </a:bodyPr>
          <a:lstStyle/>
          <a:p>
            <a:r>
              <a:rPr lang="en-US" dirty="0"/>
              <a:t>Objective: Participants will write a basic Terraform configuration to provision a simple resource (e.g., a Resource Group) in Azure.</a:t>
            </a:r>
          </a:p>
          <a:p>
            <a:r>
              <a:rPr lang="en-US" dirty="0"/>
              <a:t>Steps:</a:t>
            </a:r>
          </a:p>
          <a:p>
            <a:pPr marL="571500" lvl="1" indent="-342900">
              <a:buFont typeface="+mj-lt"/>
              <a:buAutoNum type="arabicPeriod"/>
            </a:pPr>
            <a:r>
              <a:rPr lang="en-US" dirty="0"/>
              <a:t>Define the Azure provider in </a:t>
            </a:r>
            <a:r>
              <a:rPr lang="en-US" dirty="0" err="1"/>
              <a:t>main.tf</a:t>
            </a:r>
            <a:r>
              <a:rPr lang="en-US" dirty="0"/>
              <a:t>.</a:t>
            </a:r>
          </a:p>
          <a:p>
            <a:pPr marL="571500" lvl="1" indent="-342900">
              <a:buFont typeface="+mj-lt"/>
              <a:buAutoNum type="arabicPeriod"/>
            </a:pPr>
            <a:r>
              <a:rPr lang="en-US" dirty="0"/>
              <a:t>Add a resource block to create a Resource Group.</a:t>
            </a:r>
          </a:p>
          <a:p>
            <a:pPr marL="571500" lvl="1" indent="-342900">
              <a:buFont typeface="+mj-lt"/>
              <a:buAutoNum type="arabicPeriod"/>
            </a:pPr>
            <a:r>
              <a:rPr lang="en-US" dirty="0"/>
              <a:t>Use variables for dynamic configuration.</a:t>
            </a:r>
          </a:p>
          <a:p>
            <a:pPr marL="571500" lvl="1" indent="-342900">
              <a:buFont typeface="+mj-lt"/>
              <a:buAutoNum type="arabicPeriod"/>
            </a:pPr>
            <a:r>
              <a:rPr lang="en-US" dirty="0"/>
              <a:t>Run terraform plan to preview changes and ensure the configuration is valid.</a:t>
            </a:r>
          </a:p>
        </p:txBody>
      </p:sp>
    </p:spTree>
    <p:extLst>
      <p:ext uri="{BB962C8B-B14F-4D97-AF65-F5344CB8AC3E}">
        <p14:creationId xmlns:p14="http://schemas.microsoft.com/office/powerpoint/2010/main" val="358905122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2745</TotalTime>
  <Words>650</Words>
  <Application>Microsoft Macintosh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Consolas</vt:lpstr>
      <vt:lpstr>Franklin Gothic Book</vt:lpstr>
      <vt:lpstr>Crop</vt:lpstr>
      <vt:lpstr>Terraform Configuration Language (HCL)</vt:lpstr>
      <vt:lpstr>Understanding Terraform’s Configuration Language (HCL)</vt:lpstr>
      <vt:lpstr>Using Variables in Terraform  Variables allow for parameterizing configurations, making them more reusable and dynamic.</vt:lpstr>
      <vt:lpstr>HCL Data Types</vt:lpstr>
      <vt:lpstr>HCL Data Types: Complex Data Types</vt:lpstr>
      <vt:lpstr>HCL Data Types</vt:lpstr>
      <vt:lpstr>Using Expressions in Terraform</vt:lpstr>
      <vt:lpstr>Defining Providers and Resources in Terraform</vt:lpstr>
      <vt:lpstr>Exercise: Writing a Basic Terraform Configuration</vt:lpstr>
      <vt:lpstr>Bonus Exercise: Creating a Configuration with Variables and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Woodruff</dc:creator>
  <cp:lastModifiedBy>Chris Woodruff</cp:lastModifiedBy>
  <cp:revision>9</cp:revision>
  <dcterms:created xsi:type="dcterms:W3CDTF">2024-10-21T10:54:43Z</dcterms:created>
  <dcterms:modified xsi:type="dcterms:W3CDTF">2024-10-30T01:41:00Z</dcterms:modified>
</cp:coreProperties>
</file>