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6" r:id="rId7"/>
    <p:sldId id="26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94705"/>
  </p:normalViewPr>
  <p:slideViewPr>
    <p:cSldViewPr snapToGrid="0">
      <p:cViewPr varScale="1">
        <p:scale>
          <a:sx n="193" d="100"/>
          <a:sy n="193" d="100"/>
        </p:scale>
        <p:origin x="60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4" Type="http://schemas.openxmlformats.org/officeDocument/2006/relationships/image" Target="../media/image10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4" Type="http://schemas.openxmlformats.org/officeDocument/2006/relationships/image" Target="../media/image14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4" Type="http://schemas.openxmlformats.org/officeDocument/2006/relationships/image" Target="../media/image1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8AB431C-1710-4B8C-A12B-49527C711CF4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731369F-B429-4B9C-8153-0D741AC796F1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Terraform state is how Terraform keeps track of the infrastructure it manages. It acts as a mapping between your configuration and the real-world resources.</a:t>
          </a:r>
          <a:endParaRPr lang="en-US"/>
        </a:p>
      </dgm:t>
    </dgm:pt>
    <dgm:pt modelId="{9A515A1A-DEEA-4085-A754-335BC6FECD59}" type="parTrans" cxnId="{5991E50A-7AF0-4016-B15A-1B26437050FD}">
      <dgm:prSet/>
      <dgm:spPr/>
      <dgm:t>
        <a:bodyPr/>
        <a:lstStyle/>
        <a:p>
          <a:endParaRPr lang="en-US"/>
        </a:p>
      </dgm:t>
    </dgm:pt>
    <dgm:pt modelId="{F1BDEAB0-912E-4FE9-A9A6-1B9D664E76DE}" type="sibTrans" cxnId="{5991E50A-7AF0-4016-B15A-1B26437050FD}">
      <dgm:prSet/>
      <dgm:spPr/>
      <dgm:t>
        <a:bodyPr/>
        <a:lstStyle/>
        <a:p>
          <a:endParaRPr lang="en-US"/>
        </a:p>
      </dgm:t>
    </dgm:pt>
    <dgm:pt modelId="{42BBCA2C-F232-4D9A-BCE7-C39CFD81A53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/>
            <a:t>Importance of State Management:</a:t>
          </a:r>
        </a:p>
        <a:p>
          <a:pPr>
            <a:lnSpc>
              <a:spcPct val="100000"/>
            </a:lnSpc>
            <a:defRPr b="1"/>
          </a:pPr>
          <a:r>
            <a:rPr lang="en-US" b="0" i="1" baseline="0" dirty="0"/>
            <a:t>- Terraform uses the state file to store metadata about resources, which is essential for tracking what has been created, modified, or destroyed.</a:t>
          </a:r>
          <a:endParaRPr lang="en-US" b="0" dirty="0"/>
        </a:p>
        <a:p>
          <a:pPr>
            <a:lnSpc>
              <a:spcPct val="100000"/>
            </a:lnSpc>
            <a:defRPr b="1"/>
          </a:pPr>
          <a:r>
            <a:rPr lang="en-US" b="0" i="1" baseline="0" dirty="0"/>
            <a:t>- Without state, Terraform wouldn't know how to compare your configuration to the real infrastructure.</a:t>
          </a:r>
          <a:endParaRPr lang="en-US" b="0" dirty="0"/>
        </a:p>
      </dgm:t>
    </dgm:pt>
    <dgm:pt modelId="{9B0386C6-4E8F-4F52-BA9B-150D9A23B15D}" type="parTrans" cxnId="{93E554DA-04AE-45ED-A7B6-3D1270021153}">
      <dgm:prSet/>
      <dgm:spPr/>
      <dgm:t>
        <a:bodyPr/>
        <a:lstStyle/>
        <a:p>
          <a:endParaRPr lang="en-US"/>
        </a:p>
      </dgm:t>
    </dgm:pt>
    <dgm:pt modelId="{083CF237-4359-465D-A98C-0B7FDA405402}" type="sibTrans" cxnId="{93E554DA-04AE-45ED-A7B6-3D1270021153}">
      <dgm:prSet/>
      <dgm:spPr/>
      <dgm:t>
        <a:bodyPr/>
        <a:lstStyle/>
        <a:p>
          <a:endParaRPr lang="en-US"/>
        </a:p>
      </dgm:t>
    </dgm:pt>
    <dgm:pt modelId="{32F51CB7-5302-4F81-BD89-DB5ECA982CA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 dirty="0"/>
            <a:t>State is Critical for:</a:t>
          </a:r>
        </a:p>
        <a:p>
          <a:pPr>
            <a:lnSpc>
              <a:spcPct val="100000"/>
            </a:lnSpc>
            <a:defRPr b="1"/>
          </a:pPr>
          <a:r>
            <a:rPr lang="en-US" b="0" i="1" baseline="0" dirty="0"/>
            <a:t>- Planning future changes (terraform plan).</a:t>
          </a:r>
          <a:endParaRPr lang="en-US" b="0" dirty="0"/>
        </a:p>
        <a:p>
          <a:pPr>
            <a:lnSpc>
              <a:spcPct val="100000"/>
            </a:lnSpc>
          </a:pPr>
          <a:r>
            <a:rPr lang="en-US" b="0" i="1" baseline="0" dirty="0"/>
            <a:t>- Correctly applying updates and preventing resource drift.</a:t>
          </a:r>
          <a:endParaRPr lang="en-US" b="0" dirty="0"/>
        </a:p>
        <a:p>
          <a:pPr>
            <a:lnSpc>
              <a:spcPct val="100000"/>
            </a:lnSpc>
          </a:pPr>
          <a:r>
            <a:rPr lang="en-US" b="0" i="1" baseline="0" dirty="0"/>
            <a:t>- Managing dependencies between resources.</a:t>
          </a:r>
          <a:endParaRPr lang="en-US" b="0" dirty="0"/>
        </a:p>
      </dgm:t>
    </dgm:pt>
    <dgm:pt modelId="{45FD85A7-F53E-4610-BAF2-6942E59339BC}" type="parTrans" cxnId="{ECD320C8-F1AB-438F-9C12-C1EBB9C6F2CC}">
      <dgm:prSet/>
      <dgm:spPr/>
      <dgm:t>
        <a:bodyPr/>
        <a:lstStyle/>
        <a:p>
          <a:endParaRPr lang="en-US"/>
        </a:p>
      </dgm:t>
    </dgm:pt>
    <dgm:pt modelId="{7EAED76D-E476-4A17-8DE5-BB361792AD4F}" type="sibTrans" cxnId="{ECD320C8-F1AB-438F-9C12-C1EBB9C6F2CC}">
      <dgm:prSet/>
      <dgm:spPr/>
      <dgm:t>
        <a:bodyPr/>
        <a:lstStyle/>
        <a:p>
          <a:endParaRPr lang="en-US"/>
        </a:p>
      </dgm:t>
    </dgm:pt>
    <dgm:pt modelId="{613FE290-492D-4349-85F2-530A9FC53902}" type="pres">
      <dgm:prSet presAssocID="{28AB431C-1710-4B8C-A12B-49527C711CF4}" presName="root" presStyleCnt="0">
        <dgm:presLayoutVars>
          <dgm:dir/>
          <dgm:resizeHandles val="exact"/>
        </dgm:presLayoutVars>
      </dgm:prSet>
      <dgm:spPr/>
    </dgm:pt>
    <dgm:pt modelId="{D43F6149-1B5F-40AD-8353-3CF59C2D996A}" type="pres">
      <dgm:prSet presAssocID="{D731369F-B429-4B9C-8153-0D741AC796F1}" presName="compNode" presStyleCnt="0"/>
      <dgm:spPr/>
    </dgm:pt>
    <dgm:pt modelId="{1FCC0100-EC65-4876-90C0-6B7063905A41}" type="pres">
      <dgm:prSet presAssocID="{D731369F-B429-4B9C-8153-0D741AC796F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65E4D706-E688-4EF3-ACC5-15A3AD843981}" type="pres">
      <dgm:prSet presAssocID="{D731369F-B429-4B9C-8153-0D741AC796F1}" presName="iconSpace" presStyleCnt="0"/>
      <dgm:spPr/>
    </dgm:pt>
    <dgm:pt modelId="{0522D463-0FBA-47F6-9545-D7AFCA3BB65E}" type="pres">
      <dgm:prSet presAssocID="{D731369F-B429-4B9C-8153-0D741AC796F1}" presName="parTx" presStyleLbl="revTx" presStyleIdx="0" presStyleCnt="6">
        <dgm:presLayoutVars>
          <dgm:chMax val="0"/>
          <dgm:chPref val="0"/>
        </dgm:presLayoutVars>
      </dgm:prSet>
      <dgm:spPr/>
    </dgm:pt>
    <dgm:pt modelId="{62B048B4-76B0-4A19-8DCF-6BAED23F140C}" type="pres">
      <dgm:prSet presAssocID="{D731369F-B429-4B9C-8153-0D741AC796F1}" presName="txSpace" presStyleCnt="0"/>
      <dgm:spPr/>
    </dgm:pt>
    <dgm:pt modelId="{B0A0DCA2-F7BE-468D-A889-3B2082F22386}" type="pres">
      <dgm:prSet presAssocID="{D731369F-B429-4B9C-8153-0D741AC796F1}" presName="desTx" presStyleLbl="revTx" presStyleIdx="1" presStyleCnt="6">
        <dgm:presLayoutVars/>
      </dgm:prSet>
      <dgm:spPr/>
    </dgm:pt>
    <dgm:pt modelId="{E34498C0-745A-468D-903F-7E76BE12BBFF}" type="pres">
      <dgm:prSet presAssocID="{F1BDEAB0-912E-4FE9-A9A6-1B9D664E76DE}" presName="sibTrans" presStyleCnt="0"/>
      <dgm:spPr/>
    </dgm:pt>
    <dgm:pt modelId="{21517F21-0932-439F-9335-D27C39D0800C}" type="pres">
      <dgm:prSet presAssocID="{42BBCA2C-F232-4D9A-BCE7-C39CFD81A539}" presName="compNode" presStyleCnt="0"/>
      <dgm:spPr/>
    </dgm:pt>
    <dgm:pt modelId="{5B406165-FA01-49FD-AF6E-DB71D19156A1}" type="pres">
      <dgm:prSet presAssocID="{42BBCA2C-F232-4D9A-BCE7-C39CFD81A53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6BAD3A5-B4D5-444E-A39D-49BA2A139DBA}" type="pres">
      <dgm:prSet presAssocID="{42BBCA2C-F232-4D9A-BCE7-C39CFD81A539}" presName="iconSpace" presStyleCnt="0"/>
      <dgm:spPr/>
    </dgm:pt>
    <dgm:pt modelId="{719A3FDB-CC41-4458-B015-2FB0D0E63531}" type="pres">
      <dgm:prSet presAssocID="{42BBCA2C-F232-4D9A-BCE7-C39CFD81A539}" presName="parTx" presStyleLbl="revTx" presStyleIdx="2" presStyleCnt="6">
        <dgm:presLayoutVars>
          <dgm:chMax val="0"/>
          <dgm:chPref val="0"/>
        </dgm:presLayoutVars>
      </dgm:prSet>
      <dgm:spPr/>
    </dgm:pt>
    <dgm:pt modelId="{A96DD587-1610-4D48-ADBE-7D81D0AEC375}" type="pres">
      <dgm:prSet presAssocID="{42BBCA2C-F232-4D9A-BCE7-C39CFD81A539}" presName="txSpace" presStyleCnt="0"/>
      <dgm:spPr/>
    </dgm:pt>
    <dgm:pt modelId="{D4762D05-CD1E-4000-AF96-7EBBDC3C276A}" type="pres">
      <dgm:prSet presAssocID="{42BBCA2C-F232-4D9A-BCE7-C39CFD81A539}" presName="desTx" presStyleLbl="revTx" presStyleIdx="3" presStyleCnt="6" custLinFactNeighborY="-64384">
        <dgm:presLayoutVars/>
      </dgm:prSet>
      <dgm:spPr/>
    </dgm:pt>
    <dgm:pt modelId="{7E38818D-0C11-429C-B03E-6EB49C078656}" type="pres">
      <dgm:prSet presAssocID="{083CF237-4359-465D-A98C-0B7FDA405402}" presName="sibTrans" presStyleCnt="0"/>
      <dgm:spPr/>
    </dgm:pt>
    <dgm:pt modelId="{7810ABDB-A8E6-45E3-93F8-3253319AF457}" type="pres">
      <dgm:prSet presAssocID="{32F51CB7-5302-4F81-BD89-DB5ECA982CAD}" presName="compNode" presStyleCnt="0"/>
      <dgm:spPr/>
    </dgm:pt>
    <dgm:pt modelId="{ED8F33C7-F6A1-4FB0-B24B-952ACFEAB4B8}" type="pres">
      <dgm:prSet presAssocID="{32F51CB7-5302-4F81-BD89-DB5ECA982CA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p compass"/>
        </a:ext>
      </dgm:extLst>
    </dgm:pt>
    <dgm:pt modelId="{AC7C90A2-4831-4BBB-B3D6-761E166E9F3F}" type="pres">
      <dgm:prSet presAssocID="{32F51CB7-5302-4F81-BD89-DB5ECA982CAD}" presName="iconSpace" presStyleCnt="0"/>
      <dgm:spPr/>
    </dgm:pt>
    <dgm:pt modelId="{39018C75-414A-460A-B19A-679DC653E220}" type="pres">
      <dgm:prSet presAssocID="{32F51CB7-5302-4F81-BD89-DB5ECA982CAD}" presName="parTx" presStyleLbl="revTx" presStyleIdx="4" presStyleCnt="6">
        <dgm:presLayoutVars>
          <dgm:chMax val="0"/>
          <dgm:chPref val="0"/>
        </dgm:presLayoutVars>
      </dgm:prSet>
      <dgm:spPr/>
    </dgm:pt>
    <dgm:pt modelId="{B8F363A8-D761-4B07-9E71-797D7523BD2A}" type="pres">
      <dgm:prSet presAssocID="{32F51CB7-5302-4F81-BD89-DB5ECA982CAD}" presName="txSpace" presStyleCnt="0"/>
      <dgm:spPr/>
    </dgm:pt>
    <dgm:pt modelId="{4D5ED00D-1FBF-495E-9556-1A030D960BA4}" type="pres">
      <dgm:prSet presAssocID="{32F51CB7-5302-4F81-BD89-DB5ECA982CAD}" presName="desTx" presStyleLbl="revTx" presStyleIdx="5" presStyleCnt="6">
        <dgm:presLayoutVars/>
      </dgm:prSet>
      <dgm:spPr/>
    </dgm:pt>
  </dgm:ptLst>
  <dgm:cxnLst>
    <dgm:cxn modelId="{C33CFB06-28D7-4531-9CF1-0A087D571772}" type="presOf" srcId="{D731369F-B429-4B9C-8153-0D741AC796F1}" destId="{0522D463-0FBA-47F6-9545-D7AFCA3BB65E}" srcOrd="0" destOrd="0" presId="urn:microsoft.com/office/officeart/2018/2/layout/IconLabelDescriptionList"/>
    <dgm:cxn modelId="{5991E50A-7AF0-4016-B15A-1B26437050FD}" srcId="{28AB431C-1710-4B8C-A12B-49527C711CF4}" destId="{D731369F-B429-4B9C-8153-0D741AC796F1}" srcOrd="0" destOrd="0" parTransId="{9A515A1A-DEEA-4085-A754-335BC6FECD59}" sibTransId="{F1BDEAB0-912E-4FE9-A9A6-1B9D664E76DE}"/>
    <dgm:cxn modelId="{7138B40E-65F6-4F0D-8B0B-6EBA7E7AAAF1}" type="presOf" srcId="{32F51CB7-5302-4F81-BD89-DB5ECA982CAD}" destId="{39018C75-414A-460A-B19A-679DC653E220}" srcOrd="0" destOrd="0" presId="urn:microsoft.com/office/officeart/2018/2/layout/IconLabelDescriptionList"/>
    <dgm:cxn modelId="{05381191-A4E9-4E8E-99CA-05383D33C387}" type="presOf" srcId="{28AB431C-1710-4B8C-A12B-49527C711CF4}" destId="{613FE290-492D-4349-85F2-530A9FC53902}" srcOrd="0" destOrd="0" presId="urn:microsoft.com/office/officeart/2018/2/layout/IconLabelDescriptionList"/>
    <dgm:cxn modelId="{3D56ADAD-F3D8-4D51-96C9-9E731C8A3467}" type="presOf" srcId="{42BBCA2C-F232-4D9A-BCE7-C39CFD81A539}" destId="{719A3FDB-CC41-4458-B015-2FB0D0E63531}" srcOrd="0" destOrd="0" presId="urn:microsoft.com/office/officeart/2018/2/layout/IconLabelDescriptionList"/>
    <dgm:cxn modelId="{ECD320C8-F1AB-438F-9C12-C1EBB9C6F2CC}" srcId="{28AB431C-1710-4B8C-A12B-49527C711CF4}" destId="{32F51CB7-5302-4F81-BD89-DB5ECA982CAD}" srcOrd="2" destOrd="0" parTransId="{45FD85A7-F53E-4610-BAF2-6942E59339BC}" sibTransId="{7EAED76D-E476-4A17-8DE5-BB361792AD4F}"/>
    <dgm:cxn modelId="{93E554DA-04AE-45ED-A7B6-3D1270021153}" srcId="{28AB431C-1710-4B8C-A12B-49527C711CF4}" destId="{42BBCA2C-F232-4D9A-BCE7-C39CFD81A539}" srcOrd="1" destOrd="0" parTransId="{9B0386C6-4E8F-4F52-BA9B-150D9A23B15D}" sibTransId="{083CF237-4359-465D-A98C-0B7FDA405402}"/>
    <dgm:cxn modelId="{088E1F60-6763-45DD-8379-8855F7C9CF96}" type="presParOf" srcId="{613FE290-492D-4349-85F2-530A9FC53902}" destId="{D43F6149-1B5F-40AD-8353-3CF59C2D996A}" srcOrd="0" destOrd="0" presId="urn:microsoft.com/office/officeart/2018/2/layout/IconLabelDescriptionList"/>
    <dgm:cxn modelId="{1CAC6C46-A644-4B9D-978E-C8C248A51F38}" type="presParOf" srcId="{D43F6149-1B5F-40AD-8353-3CF59C2D996A}" destId="{1FCC0100-EC65-4876-90C0-6B7063905A41}" srcOrd="0" destOrd="0" presId="urn:microsoft.com/office/officeart/2018/2/layout/IconLabelDescriptionList"/>
    <dgm:cxn modelId="{FA3C7652-3AD4-40C3-99B1-84346B5A53FF}" type="presParOf" srcId="{D43F6149-1B5F-40AD-8353-3CF59C2D996A}" destId="{65E4D706-E688-4EF3-ACC5-15A3AD843981}" srcOrd="1" destOrd="0" presId="urn:microsoft.com/office/officeart/2018/2/layout/IconLabelDescriptionList"/>
    <dgm:cxn modelId="{4A574438-FF8E-4F05-B653-8B04250D656D}" type="presParOf" srcId="{D43F6149-1B5F-40AD-8353-3CF59C2D996A}" destId="{0522D463-0FBA-47F6-9545-D7AFCA3BB65E}" srcOrd="2" destOrd="0" presId="urn:microsoft.com/office/officeart/2018/2/layout/IconLabelDescriptionList"/>
    <dgm:cxn modelId="{5C7C926B-9BE0-48D6-9E93-E7CD51C288E1}" type="presParOf" srcId="{D43F6149-1B5F-40AD-8353-3CF59C2D996A}" destId="{62B048B4-76B0-4A19-8DCF-6BAED23F140C}" srcOrd="3" destOrd="0" presId="urn:microsoft.com/office/officeart/2018/2/layout/IconLabelDescriptionList"/>
    <dgm:cxn modelId="{B60B500A-2708-4DB0-BE88-81D4E7271EA4}" type="presParOf" srcId="{D43F6149-1B5F-40AD-8353-3CF59C2D996A}" destId="{B0A0DCA2-F7BE-468D-A889-3B2082F22386}" srcOrd="4" destOrd="0" presId="urn:microsoft.com/office/officeart/2018/2/layout/IconLabelDescriptionList"/>
    <dgm:cxn modelId="{437AA6E4-B3F3-4C99-8DA6-12242DC1C229}" type="presParOf" srcId="{613FE290-492D-4349-85F2-530A9FC53902}" destId="{E34498C0-745A-468D-903F-7E76BE12BBFF}" srcOrd="1" destOrd="0" presId="urn:microsoft.com/office/officeart/2018/2/layout/IconLabelDescriptionList"/>
    <dgm:cxn modelId="{FC4B7EC7-7759-449B-8B46-9C72EF4D651A}" type="presParOf" srcId="{613FE290-492D-4349-85F2-530A9FC53902}" destId="{21517F21-0932-439F-9335-D27C39D0800C}" srcOrd="2" destOrd="0" presId="urn:microsoft.com/office/officeart/2018/2/layout/IconLabelDescriptionList"/>
    <dgm:cxn modelId="{B8CAE1A3-BCF9-469E-8111-32FB797BB632}" type="presParOf" srcId="{21517F21-0932-439F-9335-D27C39D0800C}" destId="{5B406165-FA01-49FD-AF6E-DB71D19156A1}" srcOrd="0" destOrd="0" presId="urn:microsoft.com/office/officeart/2018/2/layout/IconLabelDescriptionList"/>
    <dgm:cxn modelId="{305E9DAA-530E-4D9C-AB21-AA43C451FFD8}" type="presParOf" srcId="{21517F21-0932-439F-9335-D27C39D0800C}" destId="{66BAD3A5-B4D5-444E-A39D-49BA2A139DBA}" srcOrd="1" destOrd="0" presId="urn:microsoft.com/office/officeart/2018/2/layout/IconLabelDescriptionList"/>
    <dgm:cxn modelId="{836907FD-1310-43ED-82E5-F7258B4F91AF}" type="presParOf" srcId="{21517F21-0932-439F-9335-D27C39D0800C}" destId="{719A3FDB-CC41-4458-B015-2FB0D0E63531}" srcOrd="2" destOrd="0" presId="urn:microsoft.com/office/officeart/2018/2/layout/IconLabelDescriptionList"/>
    <dgm:cxn modelId="{1B43309F-CF26-49BA-8218-1AEE63084A5D}" type="presParOf" srcId="{21517F21-0932-439F-9335-D27C39D0800C}" destId="{A96DD587-1610-4D48-ADBE-7D81D0AEC375}" srcOrd="3" destOrd="0" presId="urn:microsoft.com/office/officeart/2018/2/layout/IconLabelDescriptionList"/>
    <dgm:cxn modelId="{2C9932ED-170F-4AC7-8C6F-754410519947}" type="presParOf" srcId="{21517F21-0932-439F-9335-D27C39D0800C}" destId="{D4762D05-CD1E-4000-AF96-7EBBDC3C276A}" srcOrd="4" destOrd="0" presId="urn:microsoft.com/office/officeart/2018/2/layout/IconLabelDescriptionList"/>
    <dgm:cxn modelId="{7F4A25ED-CA90-4298-B577-030391482038}" type="presParOf" srcId="{613FE290-492D-4349-85F2-530A9FC53902}" destId="{7E38818D-0C11-429C-B03E-6EB49C078656}" srcOrd="3" destOrd="0" presId="urn:microsoft.com/office/officeart/2018/2/layout/IconLabelDescriptionList"/>
    <dgm:cxn modelId="{0BB18456-6DA7-460E-9459-88D1A71521B2}" type="presParOf" srcId="{613FE290-492D-4349-85F2-530A9FC53902}" destId="{7810ABDB-A8E6-45E3-93F8-3253319AF457}" srcOrd="4" destOrd="0" presId="urn:microsoft.com/office/officeart/2018/2/layout/IconLabelDescriptionList"/>
    <dgm:cxn modelId="{AB5E4999-91BA-4F3B-A9FA-B2D0D61570C1}" type="presParOf" srcId="{7810ABDB-A8E6-45E3-93F8-3253319AF457}" destId="{ED8F33C7-F6A1-4FB0-B24B-952ACFEAB4B8}" srcOrd="0" destOrd="0" presId="urn:microsoft.com/office/officeart/2018/2/layout/IconLabelDescriptionList"/>
    <dgm:cxn modelId="{1F58B5BC-B6A9-4C85-82ED-A4944D4E431F}" type="presParOf" srcId="{7810ABDB-A8E6-45E3-93F8-3253319AF457}" destId="{AC7C90A2-4831-4BBB-B3D6-761E166E9F3F}" srcOrd="1" destOrd="0" presId="urn:microsoft.com/office/officeart/2018/2/layout/IconLabelDescriptionList"/>
    <dgm:cxn modelId="{C86BE87A-191C-4C4B-9AD4-A0670C51C18C}" type="presParOf" srcId="{7810ABDB-A8E6-45E3-93F8-3253319AF457}" destId="{39018C75-414A-460A-B19A-679DC653E220}" srcOrd="2" destOrd="0" presId="urn:microsoft.com/office/officeart/2018/2/layout/IconLabelDescriptionList"/>
    <dgm:cxn modelId="{A983046D-D07B-4D6C-B69D-177687B6FE52}" type="presParOf" srcId="{7810ABDB-A8E6-45E3-93F8-3253319AF457}" destId="{B8F363A8-D761-4B07-9E71-797D7523BD2A}" srcOrd="3" destOrd="0" presId="urn:microsoft.com/office/officeart/2018/2/layout/IconLabelDescriptionList"/>
    <dgm:cxn modelId="{2902A0E7-95E0-4416-B5AC-A99DEFBA1A79}" type="presParOf" srcId="{7810ABDB-A8E6-45E3-93F8-3253319AF457}" destId="{4D5ED00D-1FBF-495E-9556-1A030D960BA4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552710E-43CA-45E6-8942-B74C40B7C1B7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75F1FC-9DD8-4C36-A87E-A0EE80F4B58D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Local State:</a:t>
          </a:r>
          <a:endParaRPr lang="en-US"/>
        </a:p>
      </dgm:t>
    </dgm:pt>
    <dgm:pt modelId="{FF2DF22A-5211-4CC0-A0FF-72405BC3DB5F}" type="parTrans" cxnId="{B96ADBAA-81CC-4E28-8B3A-6D25FD937910}">
      <dgm:prSet/>
      <dgm:spPr/>
      <dgm:t>
        <a:bodyPr/>
        <a:lstStyle/>
        <a:p>
          <a:endParaRPr lang="en-US"/>
        </a:p>
      </dgm:t>
    </dgm:pt>
    <dgm:pt modelId="{8E96676B-DBFE-4D7E-B135-8B3DBB0F1FB9}" type="sibTrans" cxnId="{B96ADBAA-81CC-4E28-8B3A-6D25FD937910}">
      <dgm:prSet/>
      <dgm:spPr/>
      <dgm:t>
        <a:bodyPr/>
        <a:lstStyle/>
        <a:p>
          <a:endParaRPr lang="en-US"/>
        </a:p>
      </dgm:t>
    </dgm:pt>
    <dgm:pt modelId="{BB0CDFAD-C640-456A-82AB-B6AF94B2363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By default, Terraform stores the state in a file called terraform.tfstate in the local directory where Terraform is run.</a:t>
          </a:r>
          <a:endParaRPr lang="en-US"/>
        </a:p>
      </dgm:t>
    </dgm:pt>
    <dgm:pt modelId="{3AFB40BB-D0B8-4A30-B56C-2C410F66C560}" type="parTrans" cxnId="{AC7C0AE2-1FC2-4121-A383-A24EE8F291FF}">
      <dgm:prSet/>
      <dgm:spPr/>
      <dgm:t>
        <a:bodyPr/>
        <a:lstStyle/>
        <a:p>
          <a:endParaRPr lang="en-US"/>
        </a:p>
      </dgm:t>
    </dgm:pt>
    <dgm:pt modelId="{5AEC7790-565D-4193-8A11-6378956AA150}" type="sibTrans" cxnId="{AC7C0AE2-1FC2-4121-A383-A24EE8F291FF}">
      <dgm:prSet/>
      <dgm:spPr/>
      <dgm:t>
        <a:bodyPr/>
        <a:lstStyle/>
        <a:p>
          <a:endParaRPr lang="en-US"/>
        </a:p>
      </dgm:t>
    </dgm:pt>
    <dgm:pt modelId="{A746BEEF-13A5-49EC-B126-22B865ACEF1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1" baseline="0"/>
            <a:t>Local state is good for small or personal projects but not ideal for team collaboration.</a:t>
          </a:r>
          <a:endParaRPr lang="en-US"/>
        </a:p>
      </dgm:t>
    </dgm:pt>
    <dgm:pt modelId="{A6DC4071-F670-44E5-A83C-1992150A03FB}" type="parTrans" cxnId="{89F5CAB4-6BA8-4177-9D7D-E1F07D48E88E}">
      <dgm:prSet/>
      <dgm:spPr/>
      <dgm:t>
        <a:bodyPr/>
        <a:lstStyle/>
        <a:p>
          <a:endParaRPr lang="en-US"/>
        </a:p>
      </dgm:t>
    </dgm:pt>
    <dgm:pt modelId="{3610E040-7D99-4CC4-8191-9307B342CE1F}" type="sibTrans" cxnId="{89F5CAB4-6BA8-4177-9D7D-E1F07D48E88E}">
      <dgm:prSet/>
      <dgm:spPr/>
      <dgm:t>
        <a:bodyPr/>
        <a:lstStyle/>
        <a:p>
          <a:endParaRPr lang="en-US"/>
        </a:p>
      </dgm:t>
    </dgm:pt>
    <dgm:pt modelId="{3340996F-7AAC-42BA-8B9C-F2DD04ADC528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baseline="0"/>
            <a:t>State File Example:</a:t>
          </a:r>
          <a:endParaRPr lang="en-US"/>
        </a:p>
      </dgm:t>
    </dgm:pt>
    <dgm:pt modelId="{99765E63-E809-4732-BDB2-4F5C2254E653}" type="parTrans" cxnId="{2FB2F656-4D3E-4E16-B77C-9C86F95A1395}">
      <dgm:prSet/>
      <dgm:spPr/>
      <dgm:t>
        <a:bodyPr/>
        <a:lstStyle/>
        <a:p>
          <a:endParaRPr lang="en-US"/>
        </a:p>
      </dgm:t>
    </dgm:pt>
    <dgm:pt modelId="{4F85A4EF-B68F-41F8-A0AC-8AC9A11403DC}" type="sibTrans" cxnId="{2FB2F656-4D3E-4E16-B77C-9C86F95A1395}">
      <dgm:prSet/>
      <dgm:spPr/>
      <dgm:t>
        <a:bodyPr/>
        <a:lstStyle/>
        <a:p>
          <a:endParaRPr lang="en-US"/>
        </a:p>
      </dgm:t>
    </dgm:pt>
    <dgm:pt modelId="{2E38A859-5F37-4F60-9CD0-D926BBC97AA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{</a:t>
          </a:r>
          <a:endParaRPr lang="en-US" sz="1400" dirty="0"/>
        </a:p>
      </dgm:t>
    </dgm:pt>
    <dgm:pt modelId="{0FC409E0-D428-4CAA-ACCC-1A4A551C584A}" type="parTrans" cxnId="{B40875B1-39D7-4392-8087-AA930886CE1B}">
      <dgm:prSet/>
      <dgm:spPr/>
      <dgm:t>
        <a:bodyPr/>
        <a:lstStyle/>
        <a:p>
          <a:endParaRPr lang="en-US"/>
        </a:p>
      </dgm:t>
    </dgm:pt>
    <dgm:pt modelId="{B6CCE18C-68B4-4968-A468-F4CBFE5FBCC4}" type="sibTrans" cxnId="{B40875B1-39D7-4392-8087-AA930886CE1B}">
      <dgm:prSet/>
      <dgm:spPr/>
      <dgm:t>
        <a:bodyPr/>
        <a:lstStyle/>
        <a:p>
          <a:endParaRPr lang="en-US"/>
        </a:p>
      </dgm:t>
    </dgm:pt>
    <dgm:pt modelId="{A58EBB25-592C-7642-A362-6EDA6F0951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  "version": 4,</a:t>
          </a:r>
        </a:p>
      </dgm:t>
    </dgm:pt>
    <dgm:pt modelId="{28C2B1FB-186C-834F-A39B-8FDEE792A15B}" type="parTrans" cxnId="{753B19C9-AE80-C245-AB79-94014EE56A25}">
      <dgm:prSet/>
      <dgm:spPr/>
      <dgm:t>
        <a:bodyPr/>
        <a:lstStyle/>
        <a:p>
          <a:endParaRPr lang="en-US"/>
        </a:p>
      </dgm:t>
    </dgm:pt>
    <dgm:pt modelId="{DEDF7D99-BF0C-534B-A887-376355E8E410}" type="sibTrans" cxnId="{753B19C9-AE80-C245-AB79-94014EE56A25}">
      <dgm:prSet/>
      <dgm:spPr/>
      <dgm:t>
        <a:bodyPr/>
        <a:lstStyle/>
        <a:p>
          <a:endParaRPr lang="en-US"/>
        </a:p>
      </dgm:t>
    </dgm:pt>
    <dgm:pt modelId="{EAA64B36-4863-964C-8017-EF50F2670B6E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  "</a:t>
          </a:r>
          <a:r>
            <a:rPr lang="en-US" sz="1400" dirty="0" err="1">
              <a:latin typeface="Consolas" panose="020B0609020204030204" pitchFamily="49" charset="0"/>
              <a:cs typeface="Consolas" panose="020B0609020204030204" pitchFamily="49" charset="0"/>
            </a:rPr>
            <a:t>terraform_version</a:t>
          </a: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": "1.0.0",</a:t>
          </a:r>
        </a:p>
      </dgm:t>
    </dgm:pt>
    <dgm:pt modelId="{20C8972B-ADF0-CB42-80F1-87FE2DB66217}" type="parTrans" cxnId="{77E1FA3D-9F73-564C-B0C4-F049945BA178}">
      <dgm:prSet/>
      <dgm:spPr/>
      <dgm:t>
        <a:bodyPr/>
        <a:lstStyle/>
        <a:p>
          <a:endParaRPr lang="en-US"/>
        </a:p>
      </dgm:t>
    </dgm:pt>
    <dgm:pt modelId="{2CC6524D-A2CE-F942-83B1-C7CDFED4454C}" type="sibTrans" cxnId="{77E1FA3D-9F73-564C-B0C4-F049945BA178}">
      <dgm:prSet/>
      <dgm:spPr/>
      <dgm:t>
        <a:bodyPr/>
        <a:lstStyle/>
        <a:p>
          <a:endParaRPr lang="en-US"/>
        </a:p>
      </dgm:t>
    </dgm:pt>
    <dgm:pt modelId="{47174F46-B538-F342-A05A-DB4D266F198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  "resources": [</a:t>
          </a:r>
        </a:p>
      </dgm:t>
    </dgm:pt>
    <dgm:pt modelId="{239496B1-D6C6-CF47-AB58-F46827BD1B6C}" type="parTrans" cxnId="{ED9880D3-CD32-A64D-A57A-B548FD93656C}">
      <dgm:prSet/>
      <dgm:spPr/>
      <dgm:t>
        <a:bodyPr/>
        <a:lstStyle/>
        <a:p>
          <a:endParaRPr lang="en-US"/>
        </a:p>
      </dgm:t>
    </dgm:pt>
    <dgm:pt modelId="{353AB96E-6A4E-A84A-A0D7-FF955AE668EC}" type="sibTrans" cxnId="{ED9880D3-CD32-A64D-A57A-B548FD93656C}">
      <dgm:prSet/>
      <dgm:spPr/>
      <dgm:t>
        <a:bodyPr/>
        <a:lstStyle/>
        <a:p>
          <a:endParaRPr lang="en-US"/>
        </a:p>
      </dgm:t>
    </dgm:pt>
    <dgm:pt modelId="{9F0A6F11-2656-E647-896A-657099C3C06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  {</a:t>
          </a:r>
        </a:p>
      </dgm:t>
    </dgm:pt>
    <dgm:pt modelId="{140EDC1E-468F-DA45-AF49-46E496A38313}" type="parTrans" cxnId="{45F0FAE8-DB21-0B42-8D71-25AF9446D676}">
      <dgm:prSet/>
      <dgm:spPr/>
      <dgm:t>
        <a:bodyPr/>
        <a:lstStyle/>
        <a:p>
          <a:endParaRPr lang="en-US"/>
        </a:p>
      </dgm:t>
    </dgm:pt>
    <dgm:pt modelId="{4DC42A37-3C24-A646-BE3C-5BC62102F571}" type="sibTrans" cxnId="{45F0FAE8-DB21-0B42-8D71-25AF9446D676}">
      <dgm:prSet/>
      <dgm:spPr/>
      <dgm:t>
        <a:bodyPr/>
        <a:lstStyle/>
        <a:p>
          <a:endParaRPr lang="en-US"/>
        </a:p>
      </dgm:t>
    </dgm:pt>
    <dgm:pt modelId="{426B226C-01E8-454E-A49A-F6C5C2D163E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      "type": "</a:t>
          </a:r>
          <a:r>
            <a:rPr lang="en-US" sz="140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</a:t>
          </a: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",</a:t>
          </a:r>
        </a:p>
      </dgm:t>
    </dgm:pt>
    <dgm:pt modelId="{960220F8-A516-804D-B0DD-D1CAD1BA4970}" type="parTrans" cxnId="{A08A97DD-AEAD-5D48-91E7-F2FFAAA6673E}">
      <dgm:prSet/>
      <dgm:spPr/>
      <dgm:t>
        <a:bodyPr/>
        <a:lstStyle/>
        <a:p>
          <a:endParaRPr lang="en-US"/>
        </a:p>
      </dgm:t>
    </dgm:pt>
    <dgm:pt modelId="{308BBE7A-7841-9C4E-8370-0B1EBF7E77D3}" type="sibTrans" cxnId="{A08A97DD-AEAD-5D48-91E7-F2FFAAA6673E}">
      <dgm:prSet/>
      <dgm:spPr/>
      <dgm:t>
        <a:bodyPr/>
        <a:lstStyle/>
        <a:p>
          <a:endParaRPr lang="en-US"/>
        </a:p>
      </dgm:t>
    </dgm:pt>
    <dgm:pt modelId="{6E39201B-8199-0B45-AD9C-45CCF5A3517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      "name": "example",</a:t>
          </a:r>
        </a:p>
      </dgm:t>
    </dgm:pt>
    <dgm:pt modelId="{044CD31D-577C-4647-B2AB-482875B7469A}" type="parTrans" cxnId="{23383A66-6F9C-3542-9597-C6E7743F0643}">
      <dgm:prSet/>
      <dgm:spPr/>
      <dgm:t>
        <a:bodyPr/>
        <a:lstStyle/>
        <a:p>
          <a:endParaRPr lang="en-US"/>
        </a:p>
      </dgm:t>
    </dgm:pt>
    <dgm:pt modelId="{73EB0617-75B8-9242-A2FC-3531E85B68F7}" type="sibTrans" cxnId="{23383A66-6F9C-3542-9597-C6E7743F0643}">
      <dgm:prSet/>
      <dgm:spPr/>
      <dgm:t>
        <a:bodyPr/>
        <a:lstStyle/>
        <a:p>
          <a:endParaRPr lang="en-US"/>
        </a:p>
      </dgm:t>
    </dgm:pt>
    <dgm:pt modelId="{E9C28F28-B7FE-CA4B-AD43-C202A88F3B1B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      ...</a:t>
          </a:r>
        </a:p>
      </dgm:t>
    </dgm:pt>
    <dgm:pt modelId="{D8C6C4EB-796C-CD49-B2B1-E20AB97392B1}" type="parTrans" cxnId="{50F1271B-FA1F-F84D-9B39-32D9AEE166BE}">
      <dgm:prSet/>
      <dgm:spPr/>
      <dgm:t>
        <a:bodyPr/>
        <a:lstStyle/>
        <a:p>
          <a:endParaRPr lang="en-US"/>
        </a:p>
      </dgm:t>
    </dgm:pt>
    <dgm:pt modelId="{856C44B9-5722-DC49-9CC1-226239738D61}" type="sibTrans" cxnId="{50F1271B-FA1F-F84D-9B39-32D9AEE166BE}">
      <dgm:prSet/>
      <dgm:spPr/>
      <dgm:t>
        <a:bodyPr/>
        <a:lstStyle/>
        <a:p>
          <a:endParaRPr lang="en-US"/>
        </a:p>
      </dgm:t>
    </dgm:pt>
    <dgm:pt modelId="{755D6384-D10B-B148-AA97-1406A0B5EA6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  }</a:t>
          </a:r>
        </a:p>
      </dgm:t>
    </dgm:pt>
    <dgm:pt modelId="{C8217A4F-4A7D-7340-B283-CDA6D226A292}" type="parTrans" cxnId="{0B1410A4-3A65-F141-AEA0-4A775FC0952C}">
      <dgm:prSet/>
      <dgm:spPr/>
      <dgm:t>
        <a:bodyPr/>
        <a:lstStyle/>
        <a:p>
          <a:endParaRPr lang="en-US"/>
        </a:p>
      </dgm:t>
    </dgm:pt>
    <dgm:pt modelId="{F30111A0-B536-B748-97B5-36F2AA453201}" type="sibTrans" cxnId="{0B1410A4-3A65-F141-AEA0-4A775FC0952C}">
      <dgm:prSet/>
      <dgm:spPr/>
      <dgm:t>
        <a:bodyPr/>
        <a:lstStyle/>
        <a:p>
          <a:endParaRPr lang="en-US"/>
        </a:p>
      </dgm:t>
    </dgm:pt>
    <dgm:pt modelId="{77DFB0B2-69B5-114B-9325-144C62C05962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    ]</a:t>
          </a:r>
        </a:p>
      </dgm:t>
    </dgm:pt>
    <dgm:pt modelId="{22B9D273-23BF-7548-A848-EF48680AF862}" type="parTrans" cxnId="{25F6692D-C60F-8A4F-9222-73AAAD4D1A03}">
      <dgm:prSet/>
      <dgm:spPr/>
      <dgm:t>
        <a:bodyPr/>
        <a:lstStyle/>
        <a:p>
          <a:endParaRPr lang="en-US"/>
        </a:p>
      </dgm:t>
    </dgm:pt>
    <dgm:pt modelId="{F9F30151-F367-3043-936E-4F3BD1893B04}" type="sibTrans" cxnId="{25F6692D-C60F-8A4F-9222-73AAAD4D1A03}">
      <dgm:prSet/>
      <dgm:spPr/>
      <dgm:t>
        <a:bodyPr/>
        <a:lstStyle/>
        <a:p>
          <a:endParaRPr lang="en-US"/>
        </a:p>
      </dgm:t>
    </dgm:pt>
    <dgm:pt modelId="{BC9CE070-B3DA-9E46-8777-33F1199B105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700" dirty="0"/>
        </a:p>
      </dgm:t>
    </dgm:pt>
    <dgm:pt modelId="{FA64B186-D181-214E-B362-504756EBCA8D}" type="parTrans" cxnId="{B2F776DD-D71D-D04F-95DF-39AB7D487926}">
      <dgm:prSet/>
      <dgm:spPr/>
      <dgm:t>
        <a:bodyPr/>
        <a:lstStyle/>
        <a:p>
          <a:endParaRPr lang="en-US"/>
        </a:p>
      </dgm:t>
    </dgm:pt>
    <dgm:pt modelId="{9D24A7EE-1D68-8A43-981D-6AC1D2D4FAD3}" type="sibTrans" cxnId="{B2F776DD-D71D-D04F-95DF-39AB7D487926}">
      <dgm:prSet/>
      <dgm:spPr/>
      <dgm:t>
        <a:bodyPr/>
        <a:lstStyle/>
        <a:p>
          <a:endParaRPr lang="en-US"/>
        </a:p>
      </dgm:t>
    </dgm:pt>
    <dgm:pt modelId="{8E036866-F8FB-4F56-A7C8-CBEAF7DA75B4}" type="pres">
      <dgm:prSet presAssocID="{9552710E-43CA-45E6-8942-B74C40B7C1B7}" presName="root" presStyleCnt="0">
        <dgm:presLayoutVars>
          <dgm:dir/>
          <dgm:resizeHandles val="exact"/>
        </dgm:presLayoutVars>
      </dgm:prSet>
      <dgm:spPr/>
    </dgm:pt>
    <dgm:pt modelId="{3859B907-5DD6-4D39-B286-21CD142C40B8}" type="pres">
      <dgm:prSet presAssocID="{1475F1FC-9DD8-4C36-A87E-A0EE80F4B58D}" presName="compNode" presStyleCnt="0"/>
      <dgm:spPr/>
    </dgm:pt>
    <dgm:pt modelId="{23A79AD6-226D-4752-9038-95992AC2C02A}" type="pres">
      <dgm:prSet presAssocID="{1475F1FC-9DD8-4C36-A87E-A0EE80F4B58D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4D28714D-A919-4B82-BF1D-1F62BB5DE6CB}" type="pres">
      <dgm:prSet presAssocID="{1475F1FC-9DD8-4C36-A87E-A0EE80F4B58D}" presName="iconSpace" presStyleCnt="0"/>
      <dgm:spPr/>
    </dgm:pt>
    <dgm:pt modelId="{FD38CE87-5D38-4080-9404-F0D7921DC26B}" type="pres">
      <dgm:prSet presAssocID="{1475F1FC-9DD8-4C36-A87E-A0EE80F4B58D}" presName="parTx" presStyleLbl="revTx" presStyleIdx="0" presStyleCnt="4">
        <dgm:presLayoutVars>
          <dgm:chMax val="0"/>
          <dgm:chPref val="0"/>
        </dgm:presLayoutVars>
      </dgm:prSet>
      <dgm:spPr/>
    </dgm:pt>
    <dgm:pt modelId="{35BD8EF9-B261-449A-9183-737966F60BD3}" type="pres">
      <dgm:prSet presAssocID="{1475F1FC-9DD8-4C36-A87E-A0EE80F4B58D}" presName="txSpace" presStyleCnt="0"/>
      <dgm:spPr/>
    </dgm:pt>
    <dgm:pt modelId="{013E318C-D2C4-4303-A402-32EAF4F7794C}" type="pres">
      <dgm:prSet presAssocID="{1475F1FC-9DD8-4C36-A87E-A0EE80F4B58D}" presName="desTx" presStyleLbl="revTx" presStyleIdx="1" presStyleCnt="4">
        <dgm:presLayoutVars/>
      </dgm:prSet>
      <dgm:spPr/>
    </dgm:pt>
    <dgm:pt modelId="{6FBFE202-97AD-42AF-AC01-03E1B9742D8C}" type="pres">
      <dgm:prSet presAssocID="{8E96676B-DBFE-4D7E-B135-8B3DBB0F1FB9}" presName="sibTrans" presStyleCnt="0"/>
      <dgm:spPr/>
    </dgm:pt>
    <dgm:pt modelId="{3E256C0C-5701-4674-8C14-F560A79061C6}" type="pres">
      <dgm:prSet presAssocID="{3340996F-7AAC-42BA-8B9C-F2DD04ADC528}" presName="compNode" presStyleCnt="0"/>
      <dgm:spPr/>
    </dgm:pt>
    <dgm:pt modelId="{B107DF0F-BB00-4017-B9FE-0E7AD297A990}" type="pres">
      <dgm:prSet presAssocID="{3340996F-7AAC-42BA-8B9C-F2DD04ADC52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9AF188B2-7B12-4DED-B521-3AF6B9FECC32}" type="pres">
      <dgm:prSet presAssocID="{3340996F-7AAC-42BA-8B9C-F2DD04ADC528}" presName="iconSpace" presStyleCnt="0"/>
      <dgm:spPr/>
    </dgm:pt>
    <dgm:pt modelId="{E25690C9-D3DF-4C38-9627-611B252374FE}" type="pres">
      <dgm:prSet presAssocID="{3340996F-7AAC-42BA-8B9C-F2DD04ADC528}" presName="parTx" presStyleLbl="revTx" presStyleIdx="2" presStyleCnt="4">
        <dgm:presLayoutVars>
          <dgm:chMax val="0"/>
          <dgm:chPref val="0"/>
        </dgm:presLayoutVars>
      </dgm:prSet>
      <dgm:spPr/>
    </dgm:pt>
    <dgm:pt modelId="{83CE2A64-E842-4FC9-8657-2B621E3D51BE}" type="pres">
      <dgm:prSet presAssocID="{3340996F-7AAC-42BA-8B9C-F2DD04ADC528}" presName="txSpace" presStyleCnt="0"/>
      <dgm:spPr/>
    </dgm:pt>
    <dgm:pt modelId="{90C7E15C-C52A-445D-88F8-42A87E165383}" type="pres">
      <dgm:prSet presAssocID="{3340996F-7AAC-42BA-8B9C-F2DD04ADC528}" presName="desTx" presStyleLbl="revTx" presStyleIdx="3" presStyleCnt="4">
        <dgm:presLayoutVars/>
      </dgm:prSet>
      <dgm:spPr/>
    </dgm:pt>
  </dgm:ptLst>
  <dgm:cxnLst>
    <dgm:cxn modelId="{B88E1B19-F8FA-DB48-87F8-94ADF038D70D}" type="presOf" srcId="{755D6384-D10B-B148-AA97-1406A0B5EA68}" destId="{90C7E15C-C52A-445D-88F8-42A87E165383}" srcOrd="0" destOrd="8" presId="urn:microsoft.com/office/officeart/2018/2/layout/IconLabelDescriptionList"/>
    <dgm:cxn modelId="{50F1271B-FA1F-F84D-9B39-32D9AEE166BE}" srcId="{3340996F-7AAC-42BA-8B9C-F2DD04ADC528}" destId="{E9C28F28-B7FE-CA4B-AD43-C202A88F3B1B}" srcOrd="7" destOrd="0" parTransId="{D8C6C4EB-796C-CD49-B2B1-E20AB97392B1}" sibTransId="{856C44B9-5722-DC49-9CC1-226239738D61}"/>
    <dgm:cxn modelId="{B9E78B2A-9D0D-423B-950D-8BBB20BD0EDC}" type="presOf" srcId="{9552710E-43CA-45E6-8942-B74C40B7C1B7}" destId="{8E036866-F8FB-4F56-A7C8-CBEAF7DA75B4}" srcOrd="0" destOrd="0" presId="urn:microsoft.com/office/officeart/2018/2/layout/IconLabelDescriptionList"/>
    <dgm:cxn modelId="{25F6692D-C60F-8A4F-9222-73AAAD4D1A03}" srcId="{3340996F-7AAC-42BA-8B9C-F2DD04ADC528}" destId="{77DFB0B2-69B5-114B-9325-144C62C05962}" srcOrd="9" destOrd="0" parTransId="{22B9D273-23BF-7548-A848-EF48680AF862}" sibTransId="{F9F30151-F367-3043-936E-4F3BD1893B04}"/>
    <dgm:cxn modelId="{77E1FA3D-9F73-564C-B0C4-F049945BA178}" srcId="{3340996F-7AAC-42BA-8B9C-F2DD04ADC528}" destId="{EAA64B36-4863-964C-8017-EF50F2670B6E}" srcOrd="2" destOrd="0" parTransId="{20C8972B-ADF0-CB42-80F1-87FE2DB66217}" sibTransId="{2CC6524D-A2CE-F942-83B1-C7CDFED4454C}"/>
    <dgm:cxn modelId="{96366849-BC02-E947-9C27-5719CEC92D8D}" type="presOf" srcId="{9F0A6F11-2656-E647-896A-657099C3C061}" destId="{90C7E15C-C52A-445D-88F8-42A87E165383}" srcOrd="0" destOrd="4" presId="urn:microsoft.com/office/officeart/2018/2/layout/IconLabelDescriptionList"/>
    <dgm:cxn modelId="{89D6C04D-E2D7-4114-830F-126A3EC22155}" type="presOf" srcId="{A746BEEF-13A5-49EC-B126-22B865ACEF19}" destId="{013E318C-D2C4-4303-A402-32EAF4F7794C}" srcOrd="0" destOrd="1" presId="urn:microsoft.com/office/officeart/2018/2/layout/IconLabelDescriptionList"/>
    <dgm:cxn modelId="{1E629A50-0C37-044D-AEF7-A6F30DC8B3B2}" type="presOf" srcId="{E9C28F28-B7FE-CA4B-AD43-C202A88F3B1B}" destId="{90C7E15C-C52A-445D-88F8-42A87E165383}" srcOrd="0" destOrd="7" presId="urn:microsoft.com/office/officeart/2018/2/layout/IconLabelDescriptionList"/>
    <dgm:cxn modelId="{2FB2F656-4D3E-4E16-B77C-9C86F95A1395}" srcId="{9552710E-43CA-45E6-8942-B74C40B7C1B7}" destId="{3340996F-7AAC-42BA-8B9C-F2DD04ADC528}" srcOrd="1" destOrd="0" parTransId="{99765E63-E809-4732-BDB2-4F5C2254E653}" sibTransId="{4F85A4EF-B68F-41F8-A0AC-8AC9A11403DC}"/>
    <dgm:cxn modelId="{23383A66-6F9C-3542-9597-C6E7743F0643}" srcId="{3340996F-7AAC-42BA-8B9C-F2DD04ADC528}" destId="{6E39201B-8199-0B45-AD9C-45CCF5A35171}" srcOrd="6" destOrd="0" parTransId="{044CD31D-577C-4647-B2AB-482875B7469A}" sibTransId="{73EB0617-75B8-9242-A2FC-3531E85B68F7}"/>
    <dgm:cxn modelId="{2027A66C-2D46-4C4C-B4D1-7BBEB3411DDD}" type="presOf" srcId="{BC9CE070-B3DA-9E46-8777-33F1199B1059}" destId="{90C7E15C-C52A-445D-88F8-42A87E165383}" srcOrd="0" destOrd="10" presId="urn:microsoft.com/office/officeart/2018/2/layout/IconLabelDescriptionList"/>
    <dgm:cxn modelId="{2A76E59F-B5CA-434F-A864-C0848BF7EC1F}" type="presOf" srcId="{BB0CDFAD-C640-456A-82AB-B6AF94B23637}" destId="{013E318C-D2C4-4303-A402-32EAF4F7794C}" srcOrd="0" destOrd="0" presId="urn:microsoft.com/office/officeart/2018/2/layout/IconLabelDescriptionList"/>
    <dgm:cxn modelId="{0B1410A4-3A65-F141-AEA0-4A775FC0952C}" srcId="{3340996F-7AAC-42BA-8B9C-F2DD04ADC528}" destId="{755D6384-D10B-B148-AA97-1406A0B5EA68}" srcOrd="8" destOrd="0" parTransId="{C8217A4F-4A7D-7340-B283-CDA6D226A292}" sibTransId="{F30111A0-B536-B748-97B5-36F2AA453201}"/>
    <dgm:cxn modelId="{B96ADBAA-81CC-4E28-8B3A-6D25FD937910}" srcId="{9552710E-43CA-45E6-8942-B74C40B7C1B7}" destId="{1475F1FC-9DD8-4C36-A87E-A0EE80F4B58D}" srcOrd="0" destOrd="0" parTransId="{FF2DF22A-5211-4CC0-A0FF-72405BC3DB5F}" sibTransId="{8E96676B-DBFE-4D7E-B135-8B3DBB0F1FB9}"/>
    <dgm:cxn modelId="{968135B0-998C-C447-A015-3AD59437D326}" type="presOf" srcId="{426B226C-01E8-454E-A49A-F6C5C2D163E2}" destId="{90C7E15C-C52A-445D-88F8-42A87E165383}" srcOrd="0" destOrd="5" presId="urn:microsoft.com/office/officeart/2018/2/layout/IconLabelDescriptionList"/>
    <dgm:cxn modelId="{B40875B1-39D7-4392-8087-AA930886CE1B}" srcId="{3340996F-7AAC-42BA-8B9C-F2DD04ADC528}" destId="{2E38A859-5F37-4F60-9CD0-D926BBC97AA0}" srcOrd="0" destOrd="0" parTransId="{0FC409E0-D428-4CAA-ACCC-1A4A551C584A}" sibTransId="{B6CCE18C-68B4-4968-A468-F4CBFE5FBCC4}"/>
    <dgm:cxn modelId="{89F5CAB4-6BA8-4177-9D7D-E1F07D48E88E}" srcId="{1475F1FC-9DD8-4C36-A87E-A0EE80F4B58D}" destId="{A746BEEF-13A5-49EC-B126-22B865ACEF19}" srcOrd="1" destOrd="0" parTransId="{A6DC4071-F670-44E5-A83C-1992150A03FB}" sibTransId="{3610E040-7D99-4CC4-8191-9307B342CE1F}"/>
    <dgm:cxn modelId="{CF6901C3-4156-463E-B114-2AAE404A1ED8}" type="presOf" srcId="{3340996F-7AAC-42BA-8B9C-F2DD04ADC528}" destId="{E25690C9-D3DF-4C38-9627-611B252374FE}" srcOrd="0" destOrd="0" presId="urn:microsoft.com/office/officeart/2018/2/layout/IconLabelDescriptionList"/>
    <dgm:cxn modelId="{2550DFC5-244D-7746-9450-430AD716B82B}" type="presOf" srcId="{6E39201B-8199-0B45-AD9C-45CCF5A35171}" destId="{90C7E15C-C52A-445D-88F8-42A87E165383}" srcOrd="0" destOrd="6" presId="urn:microsoft.com/office/officeart/2018/2/layout/IconLabelDescriptionList"/>
    <dgm:cxn modelId="{753B19C9-AE80-C245-AB79-94014EE56A25}" srcId="{3340996F-7AAC-42BA-8B9C-F2DD04ADC528}" destId="{A58EBB25-592C-7642-A362-6EDA6F0951C4}" srcOrd="1" destOrd="0" parTransId="{28C2B1FB-186C-834F-A39B-8FDEE792A15B}" sibTransId="{DEDF7D99-BF0C-534B-A887-376355E8E410}"/>
    <dgm:cxn modelId="{E3BA24CB-6193-2A40-AF45-A82A2F549C3B}" type="presOf" srcId="{EAA64B36-4863-964C-8017-EF50F2670B6E}" destId="{90C7E15C-C52A-445D-88F8-42A87E165383}" srcOrd="0" destOrd="2" presId="urn:microsoft.com/office/officeart/2018/2/layout/IconLabelDescriptionList"/>
    <dgm:cxn modelId="{0F2B37D2-FF01-CC49-B23D-43D225466D58}" type="presOf" srcId="{47174F46-B538-F342-A05A-DB4D266F198D}" destId="{90C7E15C-C52A-445D-88F8-42A87E165383}" srcOrd="0" destOrd="3" presId="urn:microsoft.com/office/officeart/2018/2/layout/IconLabelDescriptionList"/>
    <dgm:cxn modelId="{ED9880D3-CD32-A64D-A57A-B548FD93656C}" srcId="{3340996F-7AAC-42BA-8B9C-F2DD04ADC528}" destId="{47174F46-B538-F342-A05A-DB4D266F198D}" srcOrd="3" destOrd="0" parTransId="{239496B1-D6C6-CF47-AB58-F46827BD1B6C}" sibTransId="{353AB96E-6A4E-A84A-A0D7-FF955AE668EC}"/>
    <dgm:cxn modelId="{B2F776DD-D71D-D04F-95DF-39AB7D487926}" srcId="{3340996F-7AAC-42BA-8B9C-F2DD04ADC528}" destId="{BC9CE070-B3DA-9E46-8777-33F1199B1059}" srcOrd="10" destOrd="0" parTransId="{FA64B186-D181-214E-B362-504756EBCA8D}" sibTransId="{9D24A7EE-1D68-8A43-981D-6AC1D2D4FAD3}"/>
    <dgm:cxn modelId="{A08A97DD-AEAD-5D48-91E7-F2FFAAA6673E}" srcId="{3340996F-7AAC-42BA-8B9C-F2DD04ADC528}" destId="{426B226C-01E8-454E-A49A-F6C5C2D163E2}" srcOrd="5" destOrd="0" parTransId="{960220F8-A516-804D-B0DD-D1CAD1BA4970}" sibTransId="{308BBE7A-7841-9C4E-8370-0B1EBF7E77D3}"/>
    <dgm:cxn modelId="{9BB674DE-73C8-724F-961B-50173922E80A}" type="presOf" srcId="{77DFB0B2-69B5-114B-9325-144C62C05962}" destId="{90C7E15C-C52A-445D-88F8-42A87E165383}" srcOrd="0" destOrd="9" presId="urn:microsoft.com/office/officeart/2018/2/layout/IconLabelDescriptionList"/>
    <dgm:cxn modelId="{27C421DF-D3F5-4C43-9AFA-9E37813AE9E4}" type="presOf" srcId="{1475F1FC-9DD8-4C36-A87E-A0EE80F4B58D}" destId="{FD38CE87-5D38-4080-9404-F0D7921DC26B}" srcOrd="0" destOrd="0" presId="urn:microsoft.com/office/officeart/2018/2/layout/IconLabelDescriptionList"/>
    <dgm:cxn modelId="{AC7C0AE2-1FC2-4121-A383-A24EE8F291FF}" srcId="{1475F1FC-9DD8-4C36-A87E-A0EE80F4B58D}" destId="{BB0CDFAD-C640-456A-82AB-B6AF94B23637}" srcOrd="0" destOrd="0" parTransId="{3AFB40BB-D0B8-4A30-B56C-2C410F66C560}" sibTransId="{5AEC7790-565D-4193-8A11-6378956AA150}"/>
    <dgm:cxn modelId="{D8B12CE6-FABE-AD41-866B-8EE8D6F18EE8}" type="presOf" srcId="{A58EBB25-592C-7642-A362-6EDA6F0951C4}" destId="{90C7E15C-C52A-445D-88F8-42A87E165383}" srcOrd="0" destOrd="1" presId="urn:microsoft.com/office/officeart/2018/2/layout/IconLabelDescriptionList"/>
    <dgm:cxn modelId="{45F0FAE8-DB21-0B42-8D71-25AF9446D676}" srcId="{3340996F-7AAC-42BA-8B9C-F2DD04ADC528}" destId="{9F0A6F11-2656-E647-896A-657099C3C061}" srcOrd="4" destOrd="0" parTransId="{140EDC1E-468F-DA45-AF49-46E496A38313}" sibTransId="{4DC42A37-3C24-A646-BE3C-5BC62102F571}"/>
    <dgm:cxn modelId="{181670FC-BCD3-43FE-8789-C8261C5D2409}" type="presOf" srcId="{2E38A859-5F37-4F60-9CD0-D926BBC97AA0}" destId="{90C7E15C-C52A-445D-88F8-42A87E165383}" srcOrd="0" destOrd="0" presId="urn:microsoft.com/office/officeart/2018/2/layout/IconLabelDescriptionList"/>
    <dgm:cxn modelId="{F9DD6E8F-B03D-4311-BF16-2A49C5B11ACE}" type="presParOf" srcId="{8E036866-F8FB-4F56-A7C8-CBEAF7DA75B4}" destId="{3859B907-5DD6-4D39-B286-21CD142C40B8}" srcOrd="0" destOrd="0" presId="urn:microsoft.com/office/officeart/2018/2/layout/IconLabelDescriptionList"/>
    <dgm:cxn modelId="{3D75EE2D-4BBB-41A5-BBDC-CE30F8ACCF23}" type="presParOf" srcId="{3859B907-5DD6-4D39-B286-21CD142C40B8}" destId="{23A79AD6-226D-4752-9038-95992AC2C02A}" srcOrd="0" destOrd="0" presId="urn:microsoft.com/office/officeart/2018/2/layout/IconLabelDescriptionList"/>
    <dgm:cxn modelId="{BF3017ED-26A2-4F0C-99A0-0DE669FC8DDA}" type="presParOf" srcId="{3859B907-5DD6-4D39-B286-21CD142C40B8}" destId="{4D28714D-A919-4B82-BF1D-1F62BB5DE6CB}" srcOrd="1" destOrd="0" presId="urn:microsoft.com/office/officeart/2018/2/layout/IconLabelDescriptionList"/>
    <dgm:cxn modelId="{0A30BC8E-E2E3-4587-B2E8-487F6CBF2124}" type="presParOf" srcId="{3859B907-5DD6-4D39-B286-21CD142C40B8}" destId="{FD38CE87-5D38-4080-9404-F0D7921DC26B}" srcOrd="2" destOrd="0" presId="urn:microsoft.com/office/officeart/2018/2/layout/IconLabelDescriptionList"/>
    <dgm:cxn modelId="{A7F716AF-7A77-487C-B074-3DBB94A3372E}" type="presParOf" srcId="{3859B907-5DD6-4D39-B286-21CD142C40B8}" destId="{35BD8EF9-B261-449A-9183-737966F60BD3}" srcOrd="3" destOrd="0" presId="urn:microsoft.com/office/officeart/2018/2/layout/IconLabelDescriptionList"/>
    <dgm:cxn modelId="{5FD6A6D2-90D0-4382-A94D-8CA1809749F0}" type="presParOf" srcId="{3859B907-5DD6-4D39-B286-21CD142C40B8}" destId="{013E318C-D2C4-4303-A402-32EAF4F7794C}" srcOrd="4" destOrd="0" presId="urn:microsoft.com/office/officeart/2018/2/layout/IconLabelDescriptionList"/>
    <dgm:cxn modelId="{98951F9A-D488-4CDC-A7DD-01C97842BE86}" type="presParOf" srcId="{8E036866-F8FB-4F56-A7C8-CBEAF7DA75B4}" destId="{6FBFE202-97AD-42AF-AC01-03E1B9742D8C}" srcOrd="1" destOrd="0" presId="urn:microsoft.com/office/officeart/2018/2/layout/IconLabelDescriptionList"/>
    <dgm:cxn modelId="{890D0EA8-3B93-4CEF-8FB9-79C59C7E1E13}" type="presParOf" srcId="{8E036866-F8FB-4F56-A7C8-CBEAF7DA75B4}" destId="{3E256C0C-5701-4674-8C14-F560A79061C6}" srcOrd="2" destOrd="0" presId="urn:microsoft.com/office/officeart/2018/2/layout/IconLabelDescriptionList"/>
    <dgm:cxn modelId="{92DD92F3-CB07-472D-B365-26EAD39C1150}" type="presParOf" srcId="{3E256C0C-5701-4674-8C14-F560A79061C6}" destId="{B107DF0F-BB00-4017-B9FE-0E7AD297A990}" srcOrd="0" destOrd="0" presId="urn:microsoft.com/office/officeart/2018/2/layout/IconLabelDescriptionList"/>
    <dgm:cxn modelId="{4EB588DC-84AC-4FE8-A215-7B2B235FE668}" type="presParOf" srcId="{3E256C0C-5701-4674-8C14-F560A79061C6}" destId="{9AF188B2-7B12-4DED-B521-3AF6B9FECC32}" srcOrd="1" destOrd="0" presId="urn:microsoft.com/office/officeart/2018/2/layout/IconLabelDescriptionList"/>
    <dgm:cxn modelId="{04705C4A-6CCB-4836-B80A-B4959270C7AB}" type="presParOf" srcId="{3E256C0C-5701-4674-8C14-F560A79061C6}" destId="{E25690C9-D3DF-4C38-9627-611B252374FE}" srcOrd="2" destOrd="0" presId="urn:microsoft.com/office/officeart/2018/2/layout/IconLabelDescriptionList"/>
    <dgm:cxn modelId="{5233CEF6-B557-4B4D-B138-C8175DC88EC5}" type="presParOf" srcId="{3E256C0C-5701-4674-8C14-F560A79061C6}" destId="{83CE2A64-E842-4FC9-8657-2B621E3D51BE}" srcOrd="3" destOrd="0" presId="urn:microsoft.com/office/officeart/2018/2/layout/IconLabelDescriptionList"/>
    <dgm:cxn modelId="{96B301D2-D59F-4DF6-A2CE-1F44CF7BE2FD}" type="presParOf" srcId="{3E256C0C-5701-4674-8C14-F560A79061C6}" destId="{90C7E15C-C52A-445D-88F8-42A87E165383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2F30462-D738-4EBC-A481-BB7E74958E6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EF95B1AF-9301-4029-A4CC-2A55493FEBE6}">
      <dgm:prSet/>
      <dgm:spPr/>
      <dgm:t>
        <a:bodyPr/>
        <a:lstStyle/>
        <a:p>
          <a:pPr>
            <a:defRPr b="1"/>
          </a:pPr>
          <a:r>
            <a:rPr lang="en-US" baseline="0"/>
            <a:t>Benefits of Remote State:</a:t>
          </a:r>
          <a:endParaRPr lang="en-US"/>
        </a:p>
      </dgm:t>
    </dgm:pt>
    <dgm:pt modelId="{FA407138-E624-4E17-9D06-45ABB07695A0}" type="parTrans" cxnId="{ED1D1FF0-43C8-4A53-9983-E37CEB4FC6D6}">
      <dgm:prSet/>
      <dgm:spPr/>
      <dgm:t>
        <a:bodyPr/>
        <a:lstStyle/>
        <a:p>
          <a:endParaRPr lang="en-US"/>
        </a:p>
      </dgm:t>
    </dgm:pt>
    <dgm:pt modelId="{55E8B054-559F-4F3B-9F6F-9603A1A38A51}" type="sibTrans" cxnId="{ED1D1FF0-43C8-4A53-9983-E37CEB4FC6D6}">
      <dgm:prSet/>
      <dgm:spPr/>
      <dgm:t>
        <a:bodyPr/>
        <a:lstStyle/>
        <a:p>
          <a:endParaRPr lang="en-US"/>
        </a:p>
      </dgm:t>
    </dgm:pt>
    <dgm:pt modelId="{A3CCE345-26A2-4600-A1EB-CA508B7162BB}">
      <dgm:prSet/>
      <dgm:spPr/>
      <dgm:t>
        <a:bodyPr/>
        <a:lstStyle/>
        <a:p>
          <a:pPr>
            <a:buFont typeface="+mj-lt"/>
            <a:buNone/>
          </a:pPr>
          <a:r>
            <a:rPr lang="en-US" i="1" baseline="0" dirty="0"/>
            <a:t>Collaboration: Remote state allows multiple users or teams to work on the same infrastructure, avoiding conflicts in the state file.</a:t>
          </a:r>
          <a:endParaRPr lang="en-US" dirty="0"/>
        </a:p>
      </dgm:t>
    </dgm:pt>
    <dgm:pt modelId="{820FC357-3A2C-4EB7-A09F-1478ED8B2CA3}" type="parTrans" cxnId="{F6C80908-1F43-45CC-9111-5E87BA1D0BCC}">
      <dgm:prSet/>
      <dgm:spPr/>
      <dgm:t>
        <a:bodyPr/>
        <a:lstStyle/>
        <a:p>
          <a:endParaRPr lang="en-US"/>
        </a:p>
      </dgm:t>
    </dgm:pt>
    <dgm:pt modelId="{2191CB74-514F-49A2-9A41-EEC303EA780E}" type="sibTrans" cxnId="{F6C80908-1F43-45CC-9111-5E87BA1D0BCC}">
      <dgm:prSet/>
      <dgm:spPr/>
      <dgm:t>
        <a:bodyPr/>
        <a:lstStyle/>
        <a:p>
          <a:endParaRPr lang="en-US"/>
        </a:p>
      </dgm:t>
    </dgm:pt>
    <dgm:pt modelId="{F75D2250-943F-4867-975C-0ED980658AF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baseline="0" dirty="0"/>
            <a:t>State Locking: Most remote state backends (e.g., Azure Blob Storage) support state locking to prevent simultaneous operations.</a:t>
          </a:r>
          <a:endParaRPr lang="en-US" dirty="0"/>
        </a:p>
      </dgm:t>
    </dgm:pt>
    <dgm:pt modelId="{2654A1C4-4FE9-45BF-ADE8-4AC10D21B95E}" type="parTrans" cxnId="{9034A533-3E5F-4C90-9FCF-B29B7AE5D2DE}">
      <dgm:prSet/>
      <dgm:spPr/>
      <dgm:t>
        <a:bodyPr/>
        <a:lstStyle/>
        <a:p>
          <a:endParaRPr lang="en-US"/>
        </a:p>
      </dgm:t>
    </dgm:pt>
    <dgm:pt modelId="{F6147FD2-0E9B-4010-A17A-9E6DBD865C94}" type="sibTrans" cxnId="{9034A533-3E5F-4C90-9FCF-B29B7AE5D2DE}">
      <dgm:prSet/>
      <dgm:spPr/>
      <dgm:t>
        <a:bodyPr/>
        <a:lstStyle/>
        <a:p>
          <a:endParaRPr lang="en-US"/>
        </a:p>
      </dgm:t>
    </dgm:pt>
    <dgm:pt modelId="{0E8A8387-B950-4E4F-944E-A3BB40DB2661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i="1" baseline="0" dirty="0"/>
            <a:t>Backup: Remote state provides a backup in case of local data loss.</a:t>
          </a:r>
          <a:endParaRPr lang="en-US" dirty="0"/>
        </a:p>
      </dgm:t>
    </dgm:pt>
    <dgm:pt modelId="{A890B661-FD25-40D4-83CA-69A2E9B85F58}" type="parTrans" cxnId="{F11036F3-379F-4CBD-86FA-CDA90FC9DE55}">
      <dgm:prSet/>
      <dgm:spPr/>
      <dgm:t>
        <a:bodyPr/>
        <a:lstStyle/>
        <a:p>
          <a:endParaRPr lang="en-US"/>
        </a:p>
      </dgm:t>
    </dgm:pt>
    <dgm:pt modelId="{6A724B92-1733-4262-96B2-3CF0A822AB4E}" type="sibTrans" cxnId="{F11036F3-379F-4CBD-86FA-CDA90FC9DE55}">
      <dgm:prSet/>
      <dgm:spPr/>
      <dgm:t>
        <a:bodyPr/>
        <a:lstStyle/>
        <a:p>
          <a:endParaRPr lang="en-US"/>
        </a:p>
      </dgm:t>
    </dgm:pt>
    <dgm:pt modelId="{3FD9EAB5-C257-4805-8BEB-A0A245AFCF49}">
      <dgm:prSet/>
      <dgm:spPr/>
      <dgm:t>
        <a:bodyPr/>
        <a:lstStyle/>
        <a:p>
          <a:pPr>
            <a:defRPr b="1"/>
          </a:pPr>
          <a:r>
            <a:rPr lang="en-US" baseline="0"/>
            <a:t>When to Use Remote State:</a:t>
          </a:r>
          <a:endParaRPr lang="en-US"/>
        </a:p>
      </dgm:t>
    </dgm:pt>
    <dgm:pt modelId="{A5B79DB9-68FF-47D2-999F-AD12C0336C72}" type="parTrans" cxnId="{EB16982B-0FEE-4E1F-94B4-9E617141145C}">
      <dgm:prSet/>
      <dgm:spPr/>
      <dgm:t>
        <a:bodyPr/>
        <a:lstStyle/>
        <a:p>
          <a:endParaRPr lang="en-US"/>
        </a:p>
      </dgm:t>
    </dgm:pt>
    <dgm:pt modelId="{0A0DCDB5-6BED-4B76-983C-7BA46896801E}" type="sibTrans" cxnId="{EB16982B-0FEE-4E1F-94B4-9E617141145C}">
      <dgm:prSet/>
      <dgm:spPr/>
      <dgm:t>
        <a:bodyPr/>
        <a:lstStyle/>
        <a:p>
          <a:endParaRPr lang="en-US"/>
        </a:p>
      </dgm:t>
    </dgm:pt>
    <dgm:pt modelId="{D360B240-0B0A-45DB-A561-7FC97E2D03C3}">
      <dgm:prSet/>
      <dgm:spPr/>
      <dgm:t>
        <a:bodyPr/>
        <a:lstStyle/>
        <a:p>
          <a:r>
            <a:rPr lang="en-US" i="1" baseline="0"/>
            <a:t>Multi-user collaboration.</a:t>
          </a:r>
          <a:endParaRPr lang="en-US"/>
        </a:p>
      </dgm:t>
    </dgm:pt>
    <dgm:pt modelId="{F4841748-412D-4E52-AB64-138C618D67B3}" type="parTrans" cxnId="{D633F970-2FD1-4E46-923A-B45F2E6B96CC}">
      <dgm:prSet/>
      <dgm:spPr/>
      <dgm:t>
        <a:bodyPr/>
        <a:lstStyle/>
        <a:p>
          <a:endParaRPr lang="en-US"/>
        </a:p>
      </dgm:t>
    </dgm:pt>
    <dgm:pt modelId="{05305A14-1B6D-46DE-8754-CCC815749090}" type="sibTrans" cxnId="{D633F970-2FD1-4E46-923A-B45F2E6B96CC}">
      <dgm:prSet/>
      <dgm:spPr/>
      <dgm:t>
        <a:bodyPr/>
        <a:lstStyle/>
        <a:p>
          <a:endParaRPr lang="en-US"/>
        </a:p>
      </dgm:t>
    </dgm:pt>
    <dgm:pt modelId="{DF9B5B48-D1AD-497A-8B65-2345887EEF21}">
      <dgm:prSet/>
      <dgm:spPr/>
      <dgm:t>
        <a:bodyPr/>
        <a:lstStyle/>
        <a:p>
          <a:r>
            <a:rPr lang="en-US" i="1" baseline="0"/>
            <a:t>Large infrastructures that require consistent state tracking.</a:t>
          </a:r>
          <a:endParaRPr lang="en-US"/>
        </a:p>
      </dgm:t>
    </dgm:pt>
    <dgm:pt modelId="{8471A81D-6EC8-44E4-ACB6-EB8BA4A87802}" type="parTrans" cxnId="{24679D24-D0D9-489A-830C-236FE127D585}">
      <dgm:prSet/>
      <dgm:spPr/>
      <dgm:t>
        <a:bodyPr/>
        <a:lstStyle/>
        <a:p>
          <a:endParaRPr lang="en-US"/>
        </a:p>
      </dgm:t>
    </dgm:pt>
    <dgm:pt modelId="{6E64A040-6BFE-4183-86FE-A38C98CB1588}" type="sibTrans" cxnId="{24679D24-D0D9-489A-830C-236FE127D585}">
      <dgm:prSet/>
      <dgm:spPr/>
      <dgm:t>
        <a:bodyPr/>
        <a:lstStyle/>
        <a:p>
          <a:endParaRPr lang="en-US"/>
        </a:p>
      </dgm:t>
    </dgm:pt>
    <dgm:pt modelId="{55C0EF73-99CD-49C0-BB8F-AF25F9ACAB4B}">
      <dgm:prSet/>
      <dgm:spPr/>
      <dgm:t>
        <a:bodyPr/>
        <a:lstStyle/>
        <a:p>
          <a:r>
            <a:rPr lang="en-US" i="1" baseline="0"/>
            <a:t>Environments where state must be shared between CI/CD pipelines and team members.</a:t>
          </a:r>
          <a:endParaRPr lang="en-US"/>
        </a:p>
      </dgm:t>
    </dgm:pt>
    <dgm:pt modelId="{D9813923-3FC7-438A-9719-8E19B2C1F51F}" type="parTrans" cxnId="{43615509-D024-4FBD-9012-C8CA3B183241}">
      <dgm:prSet/>
      <dgm:spPr/>
      <dgm:t>
        <a:bodyPr/>
        <a:lstStyle/>
        <a:p>
          <a:endParaRPr lang="en-US"/>
        </a:p>
      </dgm:t>
    </dgm:pt>
    <dgm:pt modelId="{61CF7F29-D85D-4064-A897-5EFA46EB97BB}" type="sibTrans" cxnId="{43615509-D024-4FBD-9012-C8CA3B183241}">
      <dgm:prSet/>
      <dgm:spPr/>
      <dgm:t>
        <a:bodyPr/>
        <a:lstStyle/>
        <a:p>
          <a:endParaRPr lang="en-US"/>
        </a:p>
      </dgm:t>
    </dgm:pt>
    <dgm:pt modelId="{25C93F52-6FD9-41E5-8929-398ADE7A42E2}" type="pres">
      <dgm:prSet presAssocID="{92F30462-D738-4EBC-A481-BB7E74958E64}" presName="root" presStyleCnt="0">
        <dgm:presLayoutVars>
          <dgm:dir/>
          <dgm:resizeHandles val="exact"/>
        </dgm:presLayoutVars>
      </dgm:prSet>
      <dgm:spPr/>
    </dgm:pt>
    <dgm:pt modelId="{DC580A2C-258B-4372-A6BE-87AC46AB1A96}" type="pres">
      <dgm:prSet presAssocID="{EF95B1AF-9301-4029-A4CC-2A55493FEBE6}" presName="compNode" presStyleCnt="0"/>
      <dgm:spPr/>
    </dgm:pt>
    <dgm:pt modelId="{1DA47298-3A66-43B4-98CA-4A0E8F863FE2}" type="pres">
      <dgm:prSet presAssocID="{EF95B1AF-9301-4029-A4CC-2A55493FEBE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mote control"/>
        </a:ext>
      </dgm:extLst>
    </dgm:pt>
    <dgm:pt modelId="{025580B8-68CD-46F0-9FC6-4A41094F7894}" type="pres">
      <dgm:prSet presAssocID="{EF95B1AF-9301-4029-A4CC-2A55493FEBE6}" presName="iconSpace" presStyleCnt="0"/>
      <dgm:spPr/>
    </dgm:pt>
    <dgm:pt modelId="{00F9F402-0ADF-42C6-88DC-F6A6AB1965DC}" type="pres">
      <dgm:prSet presAssocID="{EF95B1AF-9301-4029-A4CC-2A55493FEBE6}" presName="parTx" presStyleLbl="revTx" presStyleIdx="0" presStyleCnt="4">
        <dgm:presLayoutVars>
          <dgm:chMax val="0"/>
          <dgm:chPref val="0"/>
        </dgm:presLayoutVars>
      </dgm:prSet>
      <dgm:spPr/>
    </dgm:pt>
    <dgm:pt modelId="{462FE2D3-8798-46D5-A7ED-DFE7EE17A29E}" type="pres">
      <dgm:prSet presAssocID="{EF95B1AF-9301-4029-A4CC-2A55493FEBE6}" presName="txSpace" presStyleCnt="0"/>
      <dgm:spPr/>
    </dgm:pt>
    <dgm:pt modelId="{84ED0105-4BB1-4348-B5D7-02C09CDE3CBF}" type="pres">
      <dgm:prSet presAssocID="{EF95B1AF-9301-4029-A4CC-2A55493FEBE6}" presName="desTx" presStyleLbl="revTx" presStyleIdx="1" presStyleCnt="4">
        <dgm:presLayoutVars/>
      </dgm:prSet>
      <dgm:spPr/>
    </dgm:pt>
    <dgm:pt modelId="{1800640C-FA18-421E-AD0D-5ABEFF87D358}" type="pres">
      <dgm:prSet presAssocID="{55E8B054-559F-4F3B-9F6F-9603A1A38A51}" presName="sibTrans" presStyleCnt="0"/>
      <dgm:spPr/>
    </dgm:pt>
    <dgm:pt modelId="{03A60A37-FBA4-4156-BC34-9295F7AE6B9A}" type="pres">
      <dgm:prSet presAssocID="{3FD9EAB5-C257-4805-8BEB-A0A245AFCF49}" presName="compNode" presStyleCnt="0"/>
      <dgm:spPr/>
    </dgm:pt>
    <dgm:pt modelId="{80BF1CAA-09C6-402F-B6BF-E1E6E082BDAF}" type="pres">
      <dgm:prSet presAssocID="{3FD9EAB5-C257-4805-8BEB-A0A245AFCF49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ream"/>
        </a:ext>
      </dgm:extLst>
    </dgm:pt>
    <dgm:pt modelId="{5AE16A25-6FC9-41BF-A14F-041A9FF96B0A}" type="pres">
      <dgm:prSet presAssocID="{3FD9EAB5-C257-4805-8BEB-A0A245AFCF49}" presName="iconSpace" presStyleCnt="0"/>
      <dgm:spPr/>
    </dgm:pt>
    <dgm:pt modelId="{01135D3C-3567-42AA-A76E-C3740327E964}" type="pres">
      <dgm:prSet presAssocID="{3FD9EAB5-C257-4805-8BEB-A0A245AFCF49}" presName="parTx" presStyleLbl="revTx" presStyleIdx="2" presStyleCnt="4">
        <dgm:presLayoutVars>
          <dgm:chMax val="0"/>
          <dgm:chPref val="0"/>
        </dgm:presLayoutVars>
      </dgm:prSet>
      <dgm:spPr/>
    </dgm:pt>
    <dgm:pt modelId="{472BD8F9-F5D4-4F7D-B4F9-DB5E69764759}" type="pres">
      <dgm:prSet presAssocID="{3FD9EAB5-C257-4805-8BEB-A0A245AFCF49}" presName="txSpace" presStyleCnt="0"/>
      <dgm:spPr/>
    </dgm:pt>
    <dgm:pt modelId="{D9F575E2-F011-45D3-8EDD-52B1EB160D28}" type="pres">
      <dgm:prSet presAssocID="{3FD9EAB5-C257-4805-8BEB-A0A245AFCF49}" presName="desTx" presStyleLbl="revTx" presStyleIdx="3" presStyleCnt="4">
        <dgm:presLayoutVars/>
      </dgm:prSet>
      <dgm:spPr/>
    </dgm:pt>
  </dgm:ptLst>
  <dgm:cxnLst>
    <dgm:cxn modelId="{F6C80908-1F43-45CC-9111-5E87BA1D0BCC}" srcId="{EF95B1AF-9301-4029-A4CC-2A55493FEBE6}" destId="{A3CCE345-26A2-4600-A1EB-CA508B7162BB}" srcOrd="0" destOrd="0" parTransId="{820FC357-3A2C-4EB7-A09F-1478ED8B2CA3}" sibTransId="{2191CB74-514F-49A2-9A41-EEC303EA780E}"/>
    <dgm:cxn modelId="{43615509-D024-4FBD-9012-C8CA3B183241}" srcId="{3FD9EAB5-C257-4805-8BEB-A0A245AFCF49}" destId="{55C0EF73-99CD-49C0-BB8F-AF25F9ACAB4B}" srcOrd="2" destOrd="0" parTransId="{D9813923-3FC7-438A-9719-8E19B2C1F51F}" sibTransId="{61CF7F29-D85D-4064-A897-5EFA46EB97BB}"/>
    <dgm:cxn modelId="{24679D24-D0D9-489A-830C-236FE127D585}" srcId="{3FD9EAB5-C257-4805-8BEB-A0A245AFCF49}" destId="{DF9B5B48-D1AD-497A-8B65-2345887EEF21}" srcOrd="1" destOrd="0" parTransId="{8471A81D-6EC8-44E4-ACB6-EB8BA4A87802}" sibTransId="{6E64A040-6BFE-4183-86FE-A38C98CB1588}"/>
    <dgm:cxn modelId="{59C0E824-DF38-4BB1-8770-821058DAA6EE}" type="presOf" srcId="{F75D2250-943F-4867-975C-0ED980658AF8}" destId="{84ED0105-4BB1-4348-B5D7-02C09CDE3CBF}" srcOrd="0" destOrd="1" presId="urn:microsoft.com/office/officeart/2018/5/layout/CenteredIconLabelDescriptionList"/>
    <dgm:cxn modelId="{EB16982B-0FEE-4E1F-94B4-9E617141145C}" srcId="{92F30462-D738-4EBC-A481-BB7E74958E64}" destId="{3FD9EAB5-C257-4805-8BEB-A0A245AFCF49}" srcOrd="1" destOrd="0" parTransId="{A5B79DB9-68FF-47D2-999F-AD12C0336C72}" sibTransId="{0A0DCDB5-6BED-4B76-983C-7BA46896801E}"/>
    <dgm:cxn modelId="{9034A533-3E5F-4C90-9FCF-B29B7AE5D2DE}" srcId="{EF95B1AF-9301-4029-A4CC-2A55493FEBE6}" destId="{F75D2250-943F-4867-975C-0ED980658AF8}" srcOrd="1" destOrd="0" parTransId="{2654A1C4-4FE9-45BF-ADE8-4AC10D21B95E}" sibTransId="{F6147FD2-0E9B-4010-A17A-9E6DBD865C94}"/>
    <dgm:cxn modelId="{E9145E35-47FE-49DE-9567-905D9B51B31E}" type="presOf" srcId="{0E8A8387-B950-4E4F-944E-A3BB40DB2661}" destId="{84ED0105-4BB1-4348-B5D7-02C09CDE3CBF}" srcOrd="0" destOrd="2" presId="urn:microsoft.com/office/officeart/2018/5/layout/CenteredIconLabelDescriptionList"/>
    <dgm:cxn modelId="{B97CA739-61EE-40E3-A16A-62A9CA2BFBAC}" type="presOf" srcId="{A3CCE345-26A2-4600-A1EB-CA508B7162BB}" destId="{84ED0105-4BB1-4348-B5D7-02C09CDE3CBF}" srcOrd="0" destOrd="0" presId="urn:microsoft.com/office/officeart/2018/5/layout/CenteredIconLabelDescriptionList"/>
    <dgm:cxn modelId="{0AA01147-10AD-45DC-8E03-7FE435A476CB}" type="presOf" srcId="{D360B240-0B0A-45DB-A561-7FC97E2D03C3}" destId="{D9F575E2-F011-45D3-8EDD-52B1EB160D28}" srcOrd="0" destOrd="0" presId="urn:microsoft.com/office/officeart/2018/5/layout/CenteredIconLabelDescriptionList"/>
    <dgm:cxn modelId="{C563C766-1501-467C-B540-928EC172121A}" type="presOf" srcId="{3FD9EAB5-C257-4805-8BEB-A0A245AFCF49}" destId="{01135D3C-3567-42AA-A76E-C3740327E964}" srcOrd="0" destOrd="0" presId="urn:microsoft.com/office/officeart/2018/5/layout/CenteredIconLabelDescriptionList"/>
    <dgm:cxn modelId="{D633F970-2FD1-4E46-923A-B45F2E6B96CC}" srcId="{3FD9EAB5-C257-4805-8BEB-A0A245AFCF49}" destId="{D360B240-0B0A-45DB-A561-7FC97E2D03C3}" srcOrd="0" destOrd="0" parTransId="{F4841748-412D-4E52-AB64-138C618D67B3}" sibTransId="{05305A14-1B6D-46DE-8754-CCC815749090}"/>
    <dgm:cxn modelId="{90E31E75-C031-4CE4-A46C-FF86BA1830B9}" type="presOf" srcId="{92F30462-D738-4EBC-A481-BB7E74958E64}" destId="{25C93F52-6FD9-41E5-8929-398ADE7A42E2}" srcOrd="0" destOrd="0" presId="urn:microsoft.com/office/officeart/2018/5/layout/CenteredIconLabelDescriptionList"/>
    <dgm:cxn modelId="{5EDA9ED5-ACBA-4659-9EF5-4D14BFD46612}" type="presOf" srcId="{55C0EF73-99CD-49C0-BB8F-AF25F9ACAB4B}" destId="{D9F575E2-F011-45D3-8EDD-52B1EB160D28}" srcOrd="0" destOrd="2" presId="urn:microsoft.com/office/officeart/2018/5/layout/CenteredIconLabelDescriptionList"/>
    <dgm:cxn modelId="{A1F499E1-F82A-4A62-86F4-6A452A028AF1}" type="presOf" srcId="{DF9B5B48-D1AD-497A-8B65-2345887EEF21}" destId="{D9F575E2-F011-45D3-8EDD-52B1EB160D28}" srcOrd="0" destOrd="1" presId="urn:microsoft.com/office/officeart/2018/5/layout/CenteredIconLabelDescriptionList"/>
    <dgm:cxn modelId="{DB3D82E3-2601-4FD6-91E2-9B522EA1A38E}" type="presOf" srcId="{EF95B1AF-9301-4029-A4CC-2A55493FEBE6}" destId="{00F9F402-0ADF-42C6-88DC-F6A6AB1965DC}" srcOrd="0" destOrd="0" presId="urn:microsoft.com/office/officeart/2018/5/layout/CenteredIconLabelDescriptionList"/>
    <dgm:cxn modelId="{ED1D1FF0-43C8-4A53-9983-E37CEB4FC6D6}" srcId="{92F30462-D738-4EBC-A481-BB7E74958E64}" destId="{EF95B1AF-9301-4029-A4CC-2A55493FEBE6}" srcOrd="0" destOrd="0" parTransId="{FA407138-E624-4E17-9D06-45ABB07695A0}" sibTransId="{55E8B054-559F-4F3B-9F6F-9603A1A38A51}"/>
    <dgm:cxn modelId="{F11036F3-379F-4CBD-86FA-CDA90FC9DE55}" srcId="{EF95B1AF-9301-4029-A4CC-2A55493FEBE6}" destId="{0E8A8387-B950-4E4F-944E-A3BB40DB2661}" srcOrd="2" destOrd="0" parTransId="{A890B661-FD25-40D4-83CA-69A2E9B85F58}" sibTransId="{6A724B92-1733-4262-96B2-3CF0A822AB4E}"/>
    <dgm:cxn modelId="{941DC888-16B8-49E9-ABCE-495C3970F6BA}" type="presParOf" srcId="{25C93F52-6FD9-41E5-8929-398ADE7A42E2}" destId="{DC580A2C-258B-4372-A6BE-87AC46AB1A96}" srcOrd="0" destOrd="0" presId="urn:microsoft.com/office/officeart/2018/5/layout/CenteredIconLabelDescriptionList"/>
    <dgm:cxn modelId="{DA4CEA6D-06FC-4358-8756-E58D409FEEC0}" type="presParOf" srcId="{DC580A2C-258B-4372-A6BE-87AC46AB1A96}" destId="{1DA47298-3A66-43B4-98CA-4A0E8F863FE2}" srcOrd="0" destOrd="0" presId="urn:microsoft.com/office/officeart/2018/5/layout/CenteredIconLabelDescriptionList"/>
    <dgm:cxn modelId="{B04DD03A-101C-497E-9531-3A09E627A85E}" type="presParOf" srcId="{DC580A2C-258B-4372-A6BE-87AC46AB1A96}" destId="{025580B8-68CD-46F0-9FC6-4A41094F7894}" srcOrd="1" destOrd="0" presId="urn:microsoft.com/office/officeart/2018/5/layout/CenteredIconLabelDescriptionList"/>
    <dgm:cxn modelId="{F712057E-7767-4275-BE97-C1AD33837D94}" type="presParOf" srcId="{DC580A2C-258B-4372-A6BE-87AC46AB1A96}" destId="{00F9F402-0ADF-42C6-88DC-F6A6AB1965DC}" srcOrd="2" destOrd="0" presId="urn:microsoft.com/office/officeart/2018/5/layout/CenteredIconLabelDescriptionList"/>
    <dgm:cxn modelId="{C9DD8E1A-9DC9-4397-8F38-1581A91A9483}" type="presParOf" srcId="{DC580A2C-258B-4372-A6BE-87AC46AB1A96}" destId="{462FE2D3-8798-46D5-A7ED-DFE7EE17A29E}" srcOrd="3" destOrd="0" presId="urn:microsoft.com/office/officeart/2018/5/layout/CenteredIconLabelDescriptionList"/>
    <dgm:cxn modelId="{4D0FC5C2-53DA-4B23-908E-6632E095C19C}" type="presParOf" srcId="{DC580A2C-258B-4372-A6BE-87AC46AB1A96}" destId="{84ED0105-4BB1-4348-B5D7-02C09CDE3CBF}" srcOrd="4" destOrd="0" presId="urn:microsoft.com/office/officeart/2018/5/layout/CenteredIconLabelDescriptionList"/>
    <dgm:cxn modelId="{F7E1E377-B878-454F-8678-2D3D548E4E2F}" type="presParOf" srcId="{25C93F52-6FD9-41E5-8929-398ADE7A42E2}" destId="{1800640C-FA18-421E-AD0D-5ABEFF87D358}" srcOrd="1" destOrd="0" presId="urn:microsoft.com/office/officeart/2018/5/layout/CenteredIconLabelDescriptionList"/>
    <dgm:cxn modelId="{BD80E46D-B07B-4427-84ED-7C536C337AE0}" type="presParOf" srcId="{25C93F52-6FD9-41E5-8929-398ADE7A42E2}" destId="{03A60A37-FBA4-4156-BC34-9295F7AE6B9A}" srcOrd="2" destOrd="0" presId="urn:microsoft.com/office/officeart/2018/5/layout/CenteredIconLabelDescriptionList"/>
    <dgm:cxn modelId="{BCDD60AB-6FF3-4784-A638-BA7D2892DD24}" type="presParOf" srcId="{03A60A37-FBA4-4156-BC34-9295F7AE6B9A}" destId="{80BF1CAA-09C6-402F-B6BF-E1E6E082BDAF}" srcOrd="0" destOrd="0" presId="urn:microsoft.com/office/officeart/2018/5/layout/CenteredIconLabelDescriptionList"/>
    <dgm:cxn modelId="{44C79284-43AB-453B-9912-A886D0DC60D2}" type="presParOf" srcId="{03A60A37-FBA4-4156-BC34-9295F7AE6B9A}" destId="{5AE16A25-6FC9-41BF-A14F-041A9FF96B0A}" srcOrd="1" destOrd="0" presId="urn:microsoft.com/office/officeart/2018/5/layout/CenteredIconLabelDescriptionList"/>
    <dgm:cxn modelId="{CC33555A-90A9-4D85-B6DF-0FE72528A4AD}" type="presParOf" srcId="{03A60A37-FBA4-4156-BC34-9295F7AE6B9A}" destId="{01135D3C-3567-42AA-A76E-C3740327E964}" srcOrd="2" destOrd="0" presId="urn:microsoft.com/office/officeart/2018/5/layout/CenteredIconLabelDescriptionList"/>
    <dgm:cxn modelId="{B9D9B9B7-66B2-474B-B760-39A587468AE4}" type="presParOf" srcId="{03A60A37-FBA4-4156-BC34-9295F7AE6B9A}" destId="{472BD8F9-F5D4-4F7D-B4F9-DB5E69764759}" srcOrd="3" destOrd="0" presId="urn:microsoft.com/office/officeart/2018/5/layout/CenteredIconLabelDescriptionList"/>
    <dgm:cxn modelId="{5AB74637-C4EC-418A-A7DB-0BD5AB1A3A78}" type="presParOf" srcId="{03A60A37-FBA4-4156-BC34-9295F7AE6B9A}" destId="{D9F575E2-F011-45D3-8EDD-52B1EB160D2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D91E3C-B68D-4F0C-8372-7E81C68305B4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B6B192-F876-4F1B-A23D-B83688B61A21}">
      <dgm:prSet/>
      <dgm:spPr/>
      <dgm:t>
        <a:bodyPr/>
        <a:lstStyle/>
        <a:p>
          <a:pPr>
            <a:defRPr b="1"/>
          </a:pPr>
          <a:r>
            <a:rPr lang="en-US" baseline="0" dirty="0"/>
            <a:t>Steps to Set Up Remote State in Azure:</a:t>
          </a:r>
          <a:endParaRPr lang="en-US" dirty="0"/>
        </a:p>
      </dgm:t>
    </dgm:pt>
    <dgm:pt modelId="{BBD38520-54AB-4B8A-9949-9FA6796669CE}" type="parTrans" cxnId="{833FA67E-9EE7-44C1-86D9-56CABDD67ABD}">
      <dgm:prSet/>
      <dgm:spPr/>
      <dgm:t>
        <a:bodyPr/>
        <a:lstStyle/>
        <a:p>
          <a:endParaRPr lang="en-US"/>
        </a:p>
      </dgm:t>
    </dgm:pt>
    <dgm:pt modelId="{B5BBDF1C-347B-4810-B361-44F95CED4F04}" type="sibTrans" cxnId="{833FA67E-9EE7-44C1-86D9-56CABDD67ABD}">
      <dgm:prSet/>
      <dgm:spPr/>
      <dgm:t>
        <a:bodyPr/>
        <a:lstStyle/>
        <a:p>
          <a:endParaRPr lang="en-US"/>
        </a:p>
      </dgm:t>
    </dgm:pt>
    <dgm:pt modelId="{2F5A06A1-E5A0-479F-B93B-A636640DD9AA}">
      <dgm:prSet/>
      <dgm:spPr/>
      <dgm:t>
        <a:bodyPr/>
        <a:lstStyle/>
        <a:p>
          <a:r>
            <a:rPr lang="en-US" i="1" baseline="0"/>
            <a:t>Create an Azure Storage Account:</a:t>
          </a:r>
          <a:endParaRPr lang="en-US"/>
        </a:p>
      </dgm:t>
    </dgm:pt>
    <dgm:pt modelId="{859B6F66-17DD-4E9F-A330-F85E05E863B9}" type="parTrans" cxnId="{990B8C9B-ABE3-405B-8EFA-53C18104302F}">
      <dgm:prSet/>
      <dgm:spPr/>
      <dgm:t>
        <a:bodyPr/>
        <a:lstStyle/>
        <a:p>
          <a:endParaRPr lang="en-US"/>
        </a:p>
      </dgm:t>
    </dgm:pt>
    <dgm:pt modelId="{3DA9DCE7-074B-4D47-8740-ACECDF11C482}" type="sibTrans" cxnId="{990B8C9B-ABE3-405B-8EFA-53C18104302F}">
      <dgm:prSet/>
      <dgm:spPr/>
      <dgm:t>
        <a:bodyPr/>
        <a:lstStyle/>
        <a:p>
          <a:endParaRPr lang="en-US"/>
        </a:p>
      </dgm:t>
    </dgm:pt>
    <dgm:pt modelId="{C3038FE6-285D-49DE-984E-7F2CD400709F}">
      <dgm:prSet/>
      <dgm:spPr/>
      <dgm:t>
        <a:bodyPr/>
        <a:lstStyle/>
        <a:p>
          <a:r>
            <a:rPr lang="en-US" baseline="0" dirty="0"/>
            <a:t>Azure Storage is used to store the state file in a Blob container.</a:t>
          </a:r>
          <a:endParaRPr lang="en-US" dirty="0"/>
        </a:p>
      </dgm:t>
    </dgm:pt>
    <dgm:pt modelId="{3AAE373F-AEBF-4FA5-AD5C-BC320E0BA5B4}" type="parTrans" cxnId="{91A58D8F-0B44-4BE0-B218-EF1662C275B7}">
      <dgm:prSet/>
      <dgm:spPr/>
      <dgm:t>
        <a:bodyPr/>
        <a:lstStyle/>
        <a:p>
          <a:endParaRPr lang="en-US"/>
        </a:p>
      </dgm:t>
    </dgm:pt>
    <dgm:pt modelId="{A8F9E58E-812C-4250-AEE3-2AC91E447199}" type="sibTrans" cxnId="{91A58D8F-0B44-4BE0-B218-EF1662C275B7}">
      <dgm:prSet/>
      <dgm:spPr/>
      <dgm:t>
        <a:bodyPr/>
        <a:lstStyle/>
        <a:p>
          <a:endParaRPr lang="en-US"/>
        </a:p>
      </dgm:t>
    </dgm:pt>
    <dgm:pt modelId="{1E066824-FF30-449C-909C-98D338A92B56}">
      <dgm:prSet/>
      <dgm:spPr/>
      <dgm:t>
        <a:bodyPr/>
        <a:lstStyle/>
        <a:p>
          <a:r>
            <a:rPr lang="en-US" i="1" baseline="0"/>
            <a:t>Define the Terraform Backend:</a:t>
          </a:r>
          <a:endParaRPr lang="en-US"/>
        </a:p>
      </dgm:t>
    </dgm:pt>
    <dgm:pt modelId="{7CBD988D-B405-4F2C-B489-418725DE5D79}" type="parTrans" cxnId="{4C0E4E4D-5C6E-41E0-B696-4A3620999367}">
      <dgm:prSet/>
      <dgm:spPr/>
      <dgm:t>
        <a:bodyPr/>
        <a:lstStyle/>
        <a:p>
          <a:endParaRPr lang="en-US"/>
        </a:p>
      </dgm:t>
    </dgm:pt>
    <dgm:pt modelId="{281144A9-CFB1-495C-845E-89EBB9F75273}" type="sibTrans" cxnId="{4C0E4E4D-5C6E-41E0-B696-4A3620999367}">
      <dgm:prSet/>
      <dgm:spPr/>
      <dgm:t>
        <a:bodyPr/>
        <a:lstStyle/>
        <a:p>
          <a:endParaRPr lang="en-US"/>
        </a:p>
      </dgm:t>
    </dgm:pt>
    <dgm:pt modelId="{784C47D9-DC07-4725-B23C-C650D3C4D53A}">
      <dgm:prSet/>
      <dgm:spPr/>
      <dgm:t>
        <a:bodyPr/>
        <a:lstStyle/>
        <a:p>
          <a:r>
            <a:rPr lang="en-US" baseline="0" dirty="0"/>
            <a:t>Example of configuring the backend block in your Terraform configuration to store state remotely in Azure Blob Storage:</a:t>
          </a:r>
          <a:endParaRPr lang="en-US" dirty="0"/>
        </a:p>
      </dgm:t>
    </dgm:pt>
    <dgm:pt modelId="{F89D4D54-4341-4227-B449-32DDB457F2B4}" type="parTrans" cxnId="{72528E4F-C01C-4683-85C5-5FDFBFECD417}">
      <dgm:prSet/>
      <dgm:spPr/>
      <dgm:t>
        <a:bodyPr/>
        <a:lstStyle/>
        <a:p>
          <a:endParaRPr lang="en-US"/>
        </a:p>
      </dgm:t>
    </dgm:pt>
    <dgm:pt modelId="{15109C44-A47A-4E87-B47B-E99724DA69FD}" type="sibTrans" cxnId="{72528E4F-C01C-4683-85C5-5FDFBFECD417}">
      <dgm:prSet/>
      <dgm:spPr/>
      <dgm:t>
        <a:bodyPr/>
        <a:lstStyle/>
        <a:p>
          <a:endParaRPr lang="en-US"/>
        </a:p>
      </dgm:t>
    </dgm:pt>
    <dgm:pt modelId="{38736A29-7A6C-4896-8425-7A5617A49617}">
      <dgm:prSet/>
      <dgm:spPr/>
      <dgm:t>
        <a:bodyPr/>
        <a:lstStyle/>
        <a:p>
          <a:pPr>
            <a:defRPr b="1"/>
          </a:pPr>
          <a:r>
            <a:rPr lang="en-US" baseline="0"/>
            <a:t>Initialize the Backend:</a:t>
          </a:r>
          <a:endParaRPr lang="en-US"/>
        </a:p>
      </dgm:t>
    </dgm:pt>
    <dgm:pt modelId="{8E5402DA-5901-404F-8DEA-EC9373397AAC}" type="parTrans" cxnId="{B6B3BD43-1366-4AB3-8455-8E5B2007898D}">
      <dgm:prSet/>
      <dgm:spPr/>
      <dgm:t>
        <a:bodyPr/>
        <a:lstStyle/>
        <a:p>
          <a:endParaRPr lang="en-US"/>
        </a:p>
      </dgm:t>
    </dgm:pt>
    <dgm:pt modelId="{5CE555A5-7F72-4669-828F-9760E7B4CA41}" type="sibTrans" cxnId="{B6B3BD43-1366-4AB3-8455-8E5B2007898D}">
      <dgm:prSet/>
      <dgm:spPr/>
      <dgm:t>
        <a:bodyPr/>
        <a:lstStyle/>
        <a:p>
          <a:endParaRPr lang="en-US"/>
        </a:p>
      </dgm:t>
    </dgm:pt>
    <dgm:pt modelId="{0DE72297-5B6E-4F31-8E4B-13A6D7A26607}">
      <dgm:prSet/>
      <dgm:spPr/>
      <dgm:t>
        <a:bodyPr/>
        <a:lstStyle/>
        <a:p>
          <a:r>
            <a:rPr lang="en-US" i="1" baseline="0" dirty="0"/>
            <a:t>Run </a:t>
          </a:r>
          <a:r>
            <a:rPr lang="en-US" i="1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</a:t>
          </a:r>
          <a:r>
            <a:rPr lang="en-US" i="1" baseline="0" dirty="0"/>
            <a:t> to initialize the backend, which will migrate the local state to the remote backend.</a:t>
          </a:r>
          <a:endParaRPr lang="en-US" dirty="0"/>
        </a:p>
      </dgm:t>
    </dgm:pt>
    <dgm:pt modelId="{8B7DBE4F-CBC3-47B3-B214-C75EBBBC76D1}" type="parTrans" cxnId="{8B66992D-D108-481F-B400-848E79C5376A}">
      <dgm:prSet/>
      <dgm:spPr/>
      <dgm:t>
        <a:bodyPr/>
        <a:lstStyle/>
        <a:p>
          <a:endParaRPr lang="en-US"/>
        </a:p>
      </dgm:t>
    </dgm:pt>
    <dgm:pt modelId="{3D570836-BD04-4374-A321-4046F415D8E5}" type="sibTrans" cxnId="{8B66992D-D108-481F-B400-848E79C5376A}">
      <dgm:prSet/>
      <dgm:spPr/>
      <dgm:t>
        <a:bodyPr/>
        <a:lstStyle/>
        <a:p>
          <a:endParaRPr lang="en-US"/>
        </a:p>
      </dgm:t>
    </dgm:pt>
    <dgm:pt modelId="{E79C32D1-D3FA-4E51-8599-461B0319DCE5}" type="pres">
      <dgm:prSet presAssocID="{0DD91E3C-B68D-4F0C-8372-7E81C68305B4}" presName="root" presStyleCnt="0">
        <dgm:presLayoutVars>
          <dgm:dir/>
          <dgm:resizeHandles val="exact"/>
        </dgm:presLayoutVars>
      </dgm:prSet>
      <dgm:spPr/>
    </dgm:pt>
    <dgm:pt modelId="{75EA54DF-750F-4C10-9370-A4E57C61039A}" type="pres">
      <dgm:prSet presAssocID="{6FB6B192-F876-4F1B-A23D-B83688B61A21}" presName="compNode" presStyleCnt="0"/>
      <dgm:spPr/>
    </dgm:pt>
    <dgm:pt modelId="{DA9DA1DB-425E-4C90-8A65-DE4C41789269}" type="pres">
      <dgm:prSet presAssocID="{6FB6B192-F876-4F1B-A23D-B83688B61A21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32AF4FA2-08E1-4CC1-85A1-6A0673247B09}" type="pres">
      <dgm:prSet presAssocID="{6FB6B192-F876-4F1B-A23D-B83688B61A21}" presName="iconSpace" presStyleCnt="0"/>
      <dgm:spPr/>
    </dgm:pt>
    <dgm:pt modelId="{2A6DFE8B-FFCE-47B1-978B-9E7204ED95AD}" type="pres">
      <dgm:prSet presAssocID="{6FB6B192-F876-4F1B-A23D-B83688B61A21}" presName="parTx" presStyleLbl="revTx" presStyleIdx="0" presStyleCnt="4">
        <dgm:presLayoutVars>
          <dgm:chMax val="0"/>
          <dgm:chPref val="0"/>
        </dgm:presLayoutVars>
      </dgm:prSet>
      <dgm:spPr/>
    </dgm:pt>
    <dgm:pt modelId="{2AC87083-0CF6-489D-9C37-5470547B7A1A}" type="pres">
      <dgm:prSet presAssocID="{6FB6B192-F876-4F1B-A23D-B83688B61A21}" presName="txSpace" presStyleCnt="0"/>
      <dgm:spPr/>
    </dgm:pt>
    <dgm:pt modelId="{CACAC1AB-A2F7-469B-9B22-F67293A4921E}" type="pres">
      <dgm:prSet presAssocID="{6FB6B192-F876-4F1B-A23D-B83688B61A21}" presName="desTx" presStyleLbl="revTx" presStyleIdx="1" presStyleCnt="4">
        <dgm:presLayoutVars/>
      </dgm:prSet>
      <dgm:spPr/>
    </dgm:pt>
    <dgm:pt modelId="{4967AD0D-0809-488D-AD3E-CAE9A198158E}" type="pres">
      <dgm:prSet presAssocID="{B5BBDF1C-347B-4810-B361-44F95CED4F04}" presName="sibTrans" presStyleCnt="0"/>
      <dgm:spPr/>
    </dgm:pt>
    <dgm:pt modelId="{5AAA1EE0-9543-4163-85A9-CA5316F1AC53}" type="pres">
      <dgm:prSet presAssocID="{38736A29-7A6C-4896-8425-7A5617A49617}" presName="compNode" presStyleCnt="0"/>
      <dgm:spPr/>
    </dgm:pt>
    <dgm:pt modelId="{0BAAAC27-5736-4626-B774-DAEF35C0EF9A}" type="pres">
      <dgm:prSet presAssocID="{38736A29-7A6C-4896-8425-7A5617A4961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connected"/>
        </a:ext>
      </dgm:extLst>
    </dgm:pt>
    <dgm:pt modelId="{ED20344A-50F6-45C1-BB11-F1B31289FB5B}" type="pres">
      <dgm:prSet presAssocID="{38736A29-7A6C-4896-8425-7A5617A49617}" presName="iconSpace" presStyleCnt="0"/>
      <dgm:spPr/>
    </dgm:pt>
    <dgm:pt modelId="{A5A0B3D2-7856-432E-B8AA-53E4D8556EED}" type="pres">
      <dgm:prSet presAssocID="{38736A29-7A6C-4896-8425-7A5617A49617}" presName="parTx" presStyleLbl="revTx" presStyleIdx="2" presStyleCnt="4">
        <dgm:presLayoutVars>
          <dgm:chMax val="0"/>
          <dgm:chPref val="0"/>
        </dgm:presLayoutVars>
      </dgm:prSet>
      <dgm:spPr/>
    </dgm:pt>
    <dgm:pt modelId="{D8A456E1-98AE-4008-873D-CFA2EB74D09D}" type="pres">
      <dgm:prSet presAssocID="{38736A29-7A6C-4896-8425-7A5617A49617}" presName="txSpace" presStyleCnt="0"/>
      <dgm:spPr/>
    </dgm:pt>
    <dgm:pt modelId="{17681D52-E430-4207-915D-3C3375E22849}" type="pres">
      <dgm:prSet presAssocID="{38736A29-7A6C-4896-8425-7A5617A49617}" presName="desTx" presStyleLbl="revTx" presStyleIdx="3" presStyleCnt="4">
        <dgm:presLayoutVars/>
      </dgm:prSet>
      <dgm:spPr/>
    </dgm:pt>
  </dgm:ptLst>
  <dgm:cxnLst>
    <dgm:cxn modelId="{76BFE814-4151-44D2-95F9-4961D08241BF}" type="presOf" srcId="{0DE72297-5B6E-4F31-8E4B-13A6D7A26607}" destId="{17681D52-E430-4207-915D-3C3375E22849}" srcOrd="0" destOrd="0" presId="urn:microsoft.com/office/officeart/2018/5/layout/CenteredIconLabelDescriptionList"/>
    <dgm:cxn modelId="{8B66992D-D108-481F-B400-848E79C5376A}" srcId="{38736A29-7A6C-4896-8425-7A5617A49617}" destId="{0DE72297-5B6E-4F31-8E4B-13A6D7A26607}" srcOrd="0" destOrd="0" parTransId="{8B7DBE4F-CBC3-47B3-B214-C75EBBBC76D1}" sibTransId="{3D570836-BD04-4374-A321-4046F415D8E5}"/>
    <dgm:cxn modelId="{D382BC3E-EB6B-4B64-9395-61B2326D7949}" type="presOf" srcId="{1E066824-FF30-449C-909C-98D338A92B56}" destId="{CACAC1AB-A2F7-469B-9B22-F67293A4921E}" srcOrd="0" destOrd="2" presId="urn:microsoft.com/office/officeart/2018/5/layout/CenteredIconLabelDescriptionList"/>
    <dgm:cxn modelId="{B6B3BD43-1366-4AB3-8455-8E5B2007898D}" srcId="{0DD91E3C-B68D-4F0C-8372-7E81C68305B4}" destId="{38736A29-7A6C-4896-8425-7A5617A49617}" srcOrd="1" destOrd="0" parTransId="{8E5402DA-5901-404F-8DEA-EC9373397AAC}" sibTransId="{5CE555A5-7F72-4669-828F-9760E7B4CA41}"/>
    <dgm:cxn modelId="{4C0E4E4D-5C6E-41E0-B696-4A3620999367}" srcId="{6FB6B192-F876-4F1B-A23D-B83688B61A21}" destId="{1E066824-FF30-449C-909C-98D338A92B56}" srcOrd="1" destOrd="0" parTransId="{7CBD988D-B405-4F2C-B489-418725DE5D79}" sibTransId="{281144A9-CFB1-495C-845E-89EBB9F75273}"/>
    <dgm:cxn modelId="{72528E4F-C01C-4683-85C5-5FDFBFECD417}" srcId="{1E066824-FF30-449C-909C-98D338A92B56}" destId="{784C47D9-DC07-4725-B23C-C650D3C4D53A}" srcOrd="0" destOrd="0" parTransId="{F89D4D54-4341-4227-B449-32DDB457F2B4}" sibTransId="{15109C44-A47A-4E87-B47B-E99724DA69FD}"/>
    <dgm:cxn modelId="{833FA67E-9EE7-44C1-86D9-56CABDD67ABD}" srcId="{0DD91E3C-B68D-4F0C-8372-7E81C68305B4}" destId="{6FB6B192-F876-4F1B-A23D-B83688B61A21}" srcOrd="0" destOrd="0" parTransId="{BBD38520-54AB-4B8A-9949-9FA6796669CE}" sibTransId="{B5BBDF1C-347B-4810-B361-44F95CED4F04}"/>
    <dgm:cxn modelId="{ED8E8589-554B-4DA9-8421-211C6D2A303F}" type="presOf" srcId="{38736A29-7A6C-4896-8425-7A5617A49617}" destId="{A5A0B3D2-7856-432E-B8AA-53E4D8556EED}" srcOrd="0" destOrd="0" presId="urn:microsoft.com/office/officeart/2018/5/layout/CenteredIconLabelDescriptionList"/>
    <dgm:cxn modelId="{91A58D8F-0B44-4BE0-B218-EF1662C275B7}" srcId="{2F5A06A1-E5A0-479F-B93B-A636640DD9AA}" destId="{C3038FE6-285D-49DE-984E-7F2CD400709F}" srcOrd="0" destOrd="0" parTransId="{3AAE373F-AEBF-4FA5-AD5C-BC320E0BA5B4}" sibTransId="{A8F9E58E-812C-4250-AEE3-2AC91E447199}"/>
    <dgm:cxn modelId="{990B8C9B-ABE3-405B-8EFA-53C18104302F}" srcId="{6FB6B192-F876-4F1B-A23D-B83688B61A21}" destId="{2F5A06A1-E5A0-479F-B93B-A636640DD9AA}" srcOrd="0" destOrd="0" parTransId="{859B6F66-17DD-4E9F-A330-F85E05E863B9}" sibTransId="{3DA9DCE7-074B-4D47-8740-ACECDF11C482}"/>
    <dgm:cxn modelId="{9B843DA1-D572-4F00-9B4A-07F176B445D7}" type="presOf" srcId="{2F5A06A1-E5A0-479F-B93B-A636640DD9AA}" destId="{CACAC1AB-A2F7-469B-9B22-F67293A4921E}" srcOrd="0" destOrd="0" presId="urn:microsoft.com/office/officeart/2018/5/layout/CenteredIconLabelDescriptionList"/>
    <dgm:cxn modelId="{FAFD73B1-17A8-4400-8313-5FF095987961}" type="presOf" srcId="{784C47D9-DC07-4725-B23C-C650D3C4D53A}" destId="{CACAC1AB-A2F7-469B-9B22-F67293A4921E}" srcOrd="0" destOrd="3" presId="urn:microsoft.com/office/officeart/2018/5/layout/CenteredIconLabelDescriptionList"/>
    <dgm:cxn modelId="{B19766CB-3689-47A1-B216-2B87357802C4}" type="presOf" srcId="{C3038FE6-285D-49DE-984E-7F2CD400709F}" destId="{CACAC1AB-A2F7-469B-9B22-F67293A4921E}" srcOrd="0" destOrd="1" presId="urn:microsoft.com/office/officeart/2018/5/layout/CenteredIconLabelDescriptionList"/>
    <dgm:cxn modelId="{2C7DA6CD-C810-423C-A6D8-E54EBF30E7AE}" type="presOf" srcId="{6FB6B192-F876-4F1B-A23D-B83688B61A21}" destId="{2A6DFE8B-FFCE-47B1-978B-9E7204ED95AD}" srcOrd="0" destOrd="0" presId="urn:microsoft.com/office/officeart/2018/5/layout/CenteredIconLabelDescriptionList"/>
    <dgm:cxn modelId="{A7D71EF6-FD22-406A-8367-C2CA49E8F50C}" type="presOf" srcId="{0DD91E3C-B68D-4F0C-8372-7E81C68305B4}" destId="{E79C32D1-D3FA-4E51-8599-461B0319DCE5}" srcOrd="0" destOrd="0" presId="urn:microsoft.com/office/officeart/2018/5/layout/CenteredIconLabelDescriptionList"/>
    <dgm:cxn modelId="{D0315CA7-2880-46DF-819C-FD2376CD6E67}" type="presParOf" srcId="{E79C32D1-D3FA-4E51-8599-461B0319DCE5}" destId="{75EA54DF-750F-4C10-9370-A4E57C61039A}" srcOrd="0" destOrd="0" presId="urn:microsoft.com/office/officeart/2018/5/layout/CenteredIconLabelDescriptionList"/>
    <dgm:cxn modelId="{6E5D0E98-84FE-4616-B435-3BBE92985A60}" type="presParOf" srcId="{75EA54DF-750F-4C10-9370-A4E57C61039A}" destId="{DA9DA1DB-425E-4C90-8A65-DE4C41789269}" srcOrd="0" destOrd="0" presId="urn:microsoft.com/office/officeart/2018/5/layout/CenteredIconLabelDescriptionList"/>
    <dgm:cxn modelId="{1BDC4896-461F-4B83-98AC-B083DCDCB6FE}" type="presParOf" srcId="{75EA54DF-750F-4C10-9370-A4E57C61039A}" destId="{32AF4FA2-08E1-4CC1-85A1-6A0673247B09}" srcOrd="1" destOrd="0" presId="urn:microsoft.com/office/officeart/2018/5/layout/CenteredIconLabelDescriptionList"/>
    <dgm:cxn modelId="{9C5B968E-0878-41A7-B5F0-EF24A2F825C7}" type="presParOf" srcId="{75EA54DF-750F-4C10-9370-A4E57C61039A}" destId="{2A6DFE8B-FFCE-47B1-978B-9E7204ED95AD}" srcOrd="2" destOrd="0" presId="urn:microsoft.com/office/officeart/2018/5/layout/CenteredIconLabelDescriptionList"/>
    <dgm:cxn modelId="{86723FE0-1D53-437C-A431-EB7DA0B88FDC}" type="presParOf" srcId="{75EA54DF-750F-4C10-9370-A4E57C61039A}" destId="{2AC87083-0CF6-489D-9C37-5470547B7A1A}" srcOrd="3" destOrd="0" presId="urn:microsoft.com/office/officeart/2018/5/layout/CenteredIconLabelDescriptionList"/>
    <dgm:cxn modelId="{06DDEA1D-5B51-43DF-AD18-2106E15108E2}" type="presParOf" srcId="{75EA54DF-750F-4C10-9370-A4E57C61039A}" destId="{CACAC1AB-A2F7-469B-9B22-F67293A4921E}" srcOrd="4" destOrd="0" presId="urn:microsoft.com/office/officeart/2018/5/layout/CenteredIconLabelDescriptionList"/>
    <dgm:cxn modelId="{8770C87B-C6EE-4695-ACE0-2D819F3C4700}" type="presParOf" srcId="{E79C32D1-D3FA-4E51-8599-461B0319DCE5}" destId="{4967AD0D-0809-488D-AD3E-CAE9A198158E}" srcOrd="1" destOrd="0" presId="urn:microsoft.com/office/officeart/2018/5/layout/CenteredIconLabelDescriptionList"/>
    <dgm:cxn modelId="{DE3D688D-569E-4514-97AC-B18BEA13C571}" type="presParOf" srcId="{E79C32D1-D3FA-4E51-8599-461B0319DCE5}" destId="{5AAA1EE0-9543-4163-85A9-CA5316F1AC53}" srcOrd="2" destOrd="0" presId="urn:microsoft.com/office/officeart/2018/5/layout/CenteredIconLabelDescriptionList"/>
    <dgm:cxn modelId="{D10E1E11-AF77-48DC-9B7D-D42FE63FB29E}" type="presParOf" srcId="{5AAA1EE0-9543-4163-85A9-CA5316F1AC53}" destId="{0BAAAC27-5736-4626-B774-DAEF35C0EF9A}" srcOrd="0" destOrd="0" presId="urn:microsoft.com/office/officeart/2018/5/layout/CenteredIconLabelDescriptionList"/>
    <dgm:cxn modelId="{2760CC7B-618A-4C9D-92BF-521B28176C23}" type="presParOf" srcId="{5AAA1EE0-9543-4163-85A9-CA5316F1AC53}" destId="{ED20344A-50F6-45C1-BB11-F1B31289FB5B}" srcOrd="1" destOrd="0" presId="urn:microsoft.com/office/officeart/2018/5/layout/CenteredIconLabelDescriptionList"/>
    <dgm:cxn modelId="{CAD9D89E-25F9-407A-9F88-407118FB7BBD}" type="presParOf" srcId="{5AAA1EE0-9543-4163-85A9-CA5316F1AC53}" destId="{A5A0B3D2-7856-432E-B8AA-53E4D8556EED}" srcOrd="2" destOrd="0" presId="urn:microsoft.com/office/officeart/2018/5/layout/CenteredIconLabelDescriptionList"/>
    <dgm:cxn modelId="{B1512A9F-707D-4018-937C-3EC7E15B6718}" type="presParOf" srcId="{5AAA1EE0-9543-4163-85A9-CA5316F1AC53}" destId="{D8A456E1-98AE-4008-873D-CFA2EB74D09D}" srcOrd="3" destOrd="0" presId="urn:microsoft.com/office/officeart/2018/5/layout/CenteredIconLabelDescriptionList"/>
    <dgm:cxn modelId="{67B7FC4E-86CD-4E04-B0EC-92D4F667D016}" type="presParOf" srcId="{5AAA1EE0-9543-4163-85A9-CA5316F1AC53}" destId="{17681D52-E430-4207-915D-3C3375E22849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CC0100-EC65-4876-90C0-6B7063905A41}">
      <dsp:nvSpPr>
        <dsp:cNvPr id="0" name=""/>
        <dsp:cNvSpPr/>
      </dsp:nvSpPr>
      <dsp:spPr>
        <a:xfrm>
          <a:off x="2510" y="117689"/>
          <a:ext cx="1002585" cy="100258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22D463-0FBA-47F6-9545-D7AFCA3BB65E}">
      <dsp:nvSpPr>
        <dsp:cNvPr id="0" name=""/>
        <dsp:cNvSpPr/>
      </dsp:nvSpPr>
      <dsp:spPr>
        <a:xfrm>
          <a:off x="2510" y="1264154"/>
          <a:ext cx="2864531" cy="196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/>
            <a:t>Terraform state is how Terraform keeps track of the infrastructure it manages. It acts as a mapping between your configuration and the real-world resources.</a:t>
          </a:r>
          <a:endParaRPr lang="en-US" sz="1400" kern="1200"/>
        </a:p>
      </dsp:txBody>
      <dsp:txXfrm>
        <a:off x="2510" y="1264154"/>
        <a:ext cx="2864531" cy="1964882"/>
      </dsp:txXfrm>
    </dsp:sp>
    <dsp:sp modelId="{B0A0DCA2-F7BE-468D-A889-3B2082F22386}">
      <dsp:nvSpPr>
        <dsp:cNvPr id="0" name=""/>
        <dsp:cNvSpPr/>
      </dsp:nvSpPr>
      <dsp:spPr>
        <a:xfrm>
          <a:off x="2510" y="3295957"/>
          <a:ext cx="2864531" cy="167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406165-FA01-49FD-AF6E-DB71D19156A1}">
      <dsp:nvSpPr>
        <dsp:cNvPr id="0" name=""/>
        <dsp:cNvSpPr/>
      </dsp:nvSpPr>
      <dsp:spPr>
        <a:xfrm>
          <a:off x="3368334" y="117689"/>
          <a:ext cx="1002585" cy="100258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9A3FDB-CC41-4458-B015-2FB0D0E63531}">
      <dsp:nvSpPr>
        <dsp:cNvPr id="0" name=""/>
        <dsp:cNvSpPr/>
      </dsp:nvSpPr>
      <dsp:spPr>
        <a:xfrm>
          <a:off x="3368334" y="1264154"/>
          <a:ext cx="2864531" cy="196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Importance of State Management: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1" kern="1200" baseline="0" dirty="0"/>
            <a:t>- Terraform uses the state file to store metadata about resources, which is essential for tracking what has been created, modified, or destroyed.</a:t>
          </a:r>
          <a:endParaRPr lang="en-US" sz="1400" b="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1" kern="1200" baseline="0" dirty="0"/>
            <a:t>- Without state, Terraform wouldn't know how to compare your configuration to the real infrastructure.</a:t>
          </a:r>
          <a:endParaRPr lang="en-US" sz="1400" b="0" kern="1200" dirty="0"/>
        </a:p>
      </dsp:txBody>
      <dsp:txXfrm>
        <a:off x="3368334" y="1264154"/>
        <a:ext cx="2864531" cy="1964882"/>
      </dsp:txXfrm>
    </dsp:sp>
    <dsp:sp modelId="{D4762D05-CD1E-4000-AF96-7EBBDC3C276A}">
      <dsp:nvSpPr>
        <dsp:cNvPr id="0" name=""/>
        <dsp:cNvSpPr/>
      </dsp:nvSpPr>
      <dsp:spPr>
        <a:xfrm>
          <a:off x="3368334" y="3187951"/>
          <a:ext cx="2864531" cy="167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F33C7-F6A1-4FB0-B24B-952ACFEAB4B8}">
      <dsp:nvSpPr>
        <dsp:cNvPr id="0" name=""/>
        <dsp:cNvSpPr/>
      </dsp:nvSpPr>
      <dsp:spPr>
        <a:xfrm>
          <a:off x="6734158" y="117689"/>
          <a:ext cx="1002585" cy="100258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9018C75-414A-460A-B19A-679DC653E220}">
      <dsp:nvSpPr>
        <dsp:cNvPr id="0" name=""/>
        <dsp:cNvSpPr/>
      </dsp:nvSpPr>
      <dsp:spPr>
        <a:xfrm>
          <a:off x="6734158" y="1264154"/>
          <a:ext cx="2864531" cy="196488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kern="1200" baseline="0" dirty="0"/>
            <a:t>State is Critical for: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1400" b="0" i="1" kern="1200" baseline="0" dirty="0"/>
            <a:t>- Planning future changes (terraform plan).</a:t>
          </a:r>
          <a:endParaRPr lang="en-US" sz="1400" b="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baseline="0" dirty="0"/>
            <a:t>- Correctly applying updates and preventing resource drift.</a:t>
          </a:r>
          <a:endParaRPr lang="en-US" sz="1400" b="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1" kern="1200" baseline="0" dirty="0"/>
            <a:t>- Managing dependencies between resources.</a:t>
          </a:r>
          <a:endParaRPr lang="en-US" sz="1400" b="0" kern="1200" dirty="0"/>
        </a:p>
      </dsp:txBody>
      <dsp:txXfrm>
        <a:off x="6734158" y="1264154"/>
        <a:ext cx="2864531" cy="1964882"/>
      </dsp:txXfrm>
    </dsp:sp>
    <dsp:sp modelId="{4D5ED00D-1FBF-495E-9556-1A030D960BA4}">
      <dsp:nvSpPr>
        <dsp:cNvPr id="0" name=""/>
        <dsp:cNvSpPr/>
      </dsp:nvSpPr>
      <dsp:spPr>
        <a:xfrm>
          <a:off x="6734158" y="3295957"/>
          <a:ext cx="2864531" cy="16775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A79AD6-226D-4752-9038-95992AC2C02A}">
      <dsp:nvSpPr>
        <dsp:cNvPr id="0" name=""/>
        <dsp:cNvSpPr/>
      </dsp:nvSpPr>
      <dsp:spPr>
        <a:xfrm>
          <a:off x="111771" y="0"/>
          <a:ext cx="1509048" cy="14645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38CE87-5D38-4080-9404-F0D7921DC26B}">
      <dsp:nvSpPr>
        <dsp:cNvPr id="0" name=""/>
        <dsp:cNvSpPr/>
      </dsp:nvSpPr>
      <dsp:spPr>
        <a:xfrm>
          <a:off x="111771" y="1613916"/>
          <a:ext cx="4311566" cy="627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Local State:</a:t>
          </a:r>
          <a:endParaRPr lang="en-US" sz="3600" kern="1200"/>
        </a:p>
      </dsp:txBody>
      <dsp:txXfrm>
        <a:off x="111771" y="1613916"/>
        <a:ext cx="4311566" cy="627684"/>
      </dsp:txXfrm>
    </dsp:sp>
    <dsp:sp modelId="{013E318C-D2C4-4303-A402-32EAF4F7794C}">
      <dsp:nvSpPr>
        <dsp:cNvPr id="0" name=""/>
        <dsp:cNvSpPr/>
      </dsp:nvSpPr>
      <dsp:spPr>
        <a:xfrm>
          <a:off x="111771" y="2311051"/>
          <a:ext cx="4311566" cy="1270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By default, Terraform stores the state in a file called terraform.tfstate in the local directory where Terraform is run.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Local state is good for small or personal projects but not ideal for team collaboration.</a:t>
          </a:r>
          <a:endParaRPr lang="en-US" sz="1700" kern="1200"/>
        </a:p>
      </dsp:txBody>
      <dsp:txXfrm>
        <a:off x="111771" y="2311051"/>
        <a:ext cx="4311566" cy="1270348"/>
      </dsp:txXfrm>
    </dsp:sp>
    <dsp:sp modelId="{B107DF0F-BB00-4017-B9FE-0E7AD297A990}">
      <dsp:nvSpPr>
        <dsp:cNvPr id="0" name=""/>
        <dsp:cNvSpPr/>
      </dsp:nvSpPr>
      <dsp:spPr>
        <a:xfrm>
          <a:off x="5177862" y="0"/>
          <a:ext cx="1509048" cy="14645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5690C9-D3DF-4C38-9627-611B252374FE}">
      <dsp:nvSpPr>
        <dsp:cNvPr id="0" name=""/>
        <dsp:cNvSpPr/>
      </dsp:nvSpPr>
      <dsp:spPr>
        <a:xfrm>
          <a:off x="5177862" y="1613916"/>
          <a:ext cx="4311566" cy="627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600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600" kern="1200" baseline="0"/>
            <a:t>State File Example:</a:t>
          </a:r>
          <a:endParaRPr lang="en-US" sz="3600" kern="1200"/>
        </a:p>
      </dsp:txBody>
      <dsp:txXfrm>
        <a:off x="5177862" y="1613916"/>
        <a:ext cx="4311566" cy="627684"/>
      </dsp:txXfrm>
    </dsp:sp>
    <dsp:sp modelId="{90C7E15C-C52A-445D-88F8-42A87E165383}">
      <dsp:nvSpPr>
        <dsp:cNvPr id="0" name=""/>
        <dsp:cNvSpPr/>
      </dsp:nvSpPr>
      <dsp:spPr>
        <a:xfrm>
          <a:off x="5177862" y="2311051"/>
          <a:ext cx="4311566" cy="127034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{</a:t>
          </a:r>
          <a:endParaRPr lang="en-US" sz="14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  "version": 4,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  "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terraform_version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": "1.0.0",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  "resources": [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  {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      "type": "</a:t>
          </a:r>
          <a:r>
            <a:rPr lang="en-US" sz="1400" kern="1200" dirty="0" err="1">
              <a:latin typeface="Consolas" panose="020B0609020204030204" pitchFamily="49" charset="0"/>
              <a:cs typeface="Consolas" panose="020B0609020204030204" pitchFamily="49" charset="0"/>
            </a:rPr>
            <a:t>azurerm_resource_group</a:t>
          </a: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",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      "name": "example",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      ...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  }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    ]</a:t>
          </a:r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latin typeface="Consolas" panose="020B0609020204030204" pitchFamily="49" charset="0"/>
              <a:cs typeface="Consolas" panose="020B0609020204030204" pitchFamily="49" charset="0"/>
            </a:rPr>
            <a:t>}</a:t>
          </a:r>
          <a:endParaRPr lang="en-US" sz="1700" kern="1200" dirty="0"/>
        </a:p>
      </dsp:txBody>
      <dsp:txXfrm>
        <a:off x="5177862" y="2311051"/>
        <a:ext cx="4311566" cy="127034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A47298-3A66-43B4-98CA-4A0E8F863FE2}">
      <dsp:nvSpPr>
        <dsp:cNvPr id="0" name=""/>
        <dsp:cNvSpPr/>
      </dsp:nvSpPr>
      <dsp:spPr>
        <a:xfrm>
          <a:off x="1509816" y="0"/>
          <a:ext cx="1510523" cy="11877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F9F402-0ADF-42C6-88DC-F6A6AB1965DC}">
      <dsp:nvSpPr>
        <dsp:cNvPr id="0" name=""/>
        <dsp:cNvSpPr/>
      </dsp:nvSpPr>
      <dsp:spPr>
        <a:xfrm>
          <a:off x="107187" y="1308835"/>
          <a:ext cx="4315781" cy="509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/>
            <a:t>Benefits of Remote State:</a:t>
          </a:r>
          <a:endParaRPr lang="en-US" sz="2800" kern="1200"/>
        </a:p>
      </dsp:txBody>
      <dsp:txXfrm>
        <a:off x="107187" y="1308835"/>
        <a:ext cx="4315781" cy="509032"/>
      </dsp:txXfrm>
    </dsp:sp>
    <dsp:sp modelId="{84ED0105-4BB1-4348-B5D7-02C09CDE3CBF}">
      <dsp:nvSpPr>
        <dsp:cNvPr id="0" name=""/>
        <dsp:cNvSpPr/>
      </dsp:nvSpPr>
      <dsp:spPr>
        <a:xfrm>
          <a:off x="107187" y="1874190"/>
          <a:ext cx="4315781" cy="1707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700" i="1" kern="1200" baseline="0" dirty="0"/>
            <a:t>Collaboration: Remote state allows multiple users or teams to work on the same infrastructure, avoiding conflicts in the state file.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i="1" kern="1200" baseline="0" dirty="0"/>
            <a:t>State Locking: Most remote state backends (e.g., Azure Blob Storage) support state locking to prevent simultaneous operations.</a:t>
          </a:r>
          <a:endParaRPr lang="en-US" sz="1700" kern="1200" dirty="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1700" i="1" kern="1200" baseline="0" dirty="0"/>
            <a:t>Backup: Remote state provides a backup in case of local data loss.</a:t>
          </a:r>
          <a:endParaRPr lang="en-US" sz="1700" kern="1200" dirty="0"/>
        </a:p>
      </dsp:txBody>
      <dsp:txXfrm>
        <a:off x="107187" y="1874190"/>
        <a:ext cx="4315781" cy="1707209"/>
      </dsp:txXfrm>
    </dsp:sp>
    <dsp:sp modelId="{80BF1CAA-09C6-402F-B6BF-E1E6E082BDAF}">
      <dsp:nvSpPr>
        <dsp:cNvPr id="0" name=""/>
        <dsp:cNvSpPr/>
      </dsp:nvSpPr>
      <dsp:spPr>
        <a:xfrm>
          <a:off x="6580859" y="0"/>
          <a:ext cx="1510523" cy="11877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1135D3C-3567-42AA-A76E-C3740327E964}">
      <dsp:nvSpPr>
        <dsp:cNvPr id="0" name=""/>
        <dsp:cNvSpPr/>
      </dsp:nvSpPr>
      <dsp:spPr>
        <a:xfrm>
          <a:off x="5178230" y="1308835"/>
          <a:ext cx="4315781" cy="5090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800" kern="1200" baseline="0"/>
            <a:t>When to Use Remote State:</a:t>
          </a:r>
          <a:endParaRPr lang="en-US" sz="2800" kern="1200"/>
        </a:p>
      </dsp:txBody>
      <dsp:txXfrm>
        <a:off x="5178230" y="1308835"/>
        <a:ext cx="4315781" cy="509032"/>
      </dsp:txXfrm>
    </dsp:sp>
    <dsp:sp modelId="{D9F575E2-F011-45D3-8EDD-52B1EB160D28}">
      <dsp:nvSpPr>
        <dsp:cNvPr id="0" name=""/>
        <dsp:cNvSpPr/>
      </dsp:nvSpPr>
      <dsp:spPr>
        <a:xfrm>
          <a:off x="5178230" y="1874190"/>
          <a:ext cx="4315781" cy="17072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Multi-user collaboration.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Large infrastructures that require consistent state tracking.</a:t>
          </a:r>
          <a:endParaRPr lang="en-US" sz="1700" kern="1200"/>
        </a:p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i="1" kern="1200" baseline="0"/>
            <a:t>Environments where state must be shared between CI/CD pipelines and team members.</a:t>
          </a:r>
          <a:endParaRPr lang="en-US" sz="1700" kern="1200"/>
        </a:p>
      </dsp:txBody>
      <dsp:txXfrm>
        <a:off x="5178230" y="1874190"/>
        <a:ext cx="4315781" cy="17072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A9DA1DB-425E-4C90-8A65-DE4C41789269}">
      <dsp:nvSpPr>
        <dsp:cNvPr id="0" name=""/>
        <dsp:cNvSpPr/>
      </dsp:nvSpPr>
      <dsp:spPr>
        <a:xfrm>
          <a:off x="1509816" y="0"/>
          <a:ext cx="1510523" cy="13057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6DFE8B-FFCE-47B1-978B-9E7204ED95AD}">
      <dsp:nvSpPr>
        <dsp:cNvPr id="0" name=""/>
        <dsp:cNvSpPr/>
      </dsp:nvSpPr>
      <dsp:spPr>
        <a:xfrm>
          <a:off x="107187" y="1438923"/>
          <a:ext cx="4315781" cy="5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baseline="0" dirty="0"/>
            <a:t>Steps to Set Up Remote State in Azure:</a:t>
          </a:r>
          <a:endParaRPr lang="en-US" sz="2100" kern="1200" dirty="0"/>
        </a:p>
      </dsp:txBody>
      <dsp:txXfrm>
        <a:off x="107187" y="1438923"/>
        <a:ext cx="4315781" cy="559626"/>
      </dsp:txXfrm>
    </dsp:sp>
    <dsp:sp modelId="{CACAC1AB-A2F7-469B-9B22-F67293A4921E}">
      <dsp:nvSpPr>
        <dsp:cNvPr id="0" name=""/>
        <dsp:cNvSpPr/>
      </dsp:nvSpPr>
      <dsp:spPr>
        <a:xfrm>
          <a:off x="107187" y="2060469"/>
          <a:ext cx="4315781" cy="1520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/>
            <a:t>Create an Azure Storage Account: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Azure Storage is used to store the state file in a Blob container.</a:t>
          </a:r>
          <a:endParaRPr lang="en-US" sz="1600" kern="1200" dirty="0"/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/>
            <a:t>Define the Terraform Backend:</a:t>
          </a:r>
          <a:endParaRPr lang="en-US" sz="1600" kern="1200"/>
        </a:p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600" kern="1200" baseline="0" dirty="0"/>
            <a:t>Example of configuring the backend block in your Terraform configuration to store state remotely in Azure Blob Storage:</a:t>
          </a:r>
          <a:endParaRPr lang="en-US" sz="1600" kern="1200" dirty="0"/>
        </a:p>
      </dsp:txBody>
      <dsp:txXfrm>
        <a:off x="107187" y="2060469"/>
        <a:ext cx="4315781" cy="1520930"/>
      </dsp:txXfrm>
    </dsp:sp>
    <dsp:sp modelId="{0BAAAC27-5736-4626-B774-DAEF35C0EF9A}">
      <dsp:nvSpPr>
        <dsp:cNvPr id="0" name=""/>
        <dsp:cNvSpPr/>
      </dsp:nvSpPr>
      <dsp:spPr>
        <a:xfrm>
          <a:off x="6580859" y="0"/>
          <a:ext cx="1510523" cy="13057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0B3D2-7856-432E-B8AA-53E4D8556EED}">
      <dsp:nvSpPr>
        <dsp:cNvPr id="0" name=""/>
        <dsp:cNvSpPr/>
      </dsp:nvSpPr>
      <dsp:spPr>
        <a:xfrm>
          <a:off x="5178230" y="1438923"/>
          <a:ext cx="4315781" cy="55962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2100" kern="1200" baseline="0"/>
            <a:t>Initialize the Backend:</a:t>
          </a:r>
          <a:endParaRPr lang="en-US" sz="2100" kern="1200"/>
        </a:p>
      </dsp:txBody>
      <dsp:txXfrm>
        <a:off x="5178230" y="1438923"/>
        <a:ext cx="4315781" cy="559626"/>
      </dsp:txXfrm>
    </dsp:sp>
    <dsp:sp modelId="{17681D52-E430-4207-915D-3C3375E22849}">
      <dsp:nvSpPr>
        <dsp:cNvPr id="0" name=""/>
        <dsp:cNvSpPr/>
      </dsp:nvSpPr>
      <dsp:spPr>
        <a:xfrm>
          <a:off x="5178230" y="2060469"/>
          <a:ext cx="4315781" cy="152093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i="1" kern="1200" baseline="0" dirty="0"/>
            <a:t>Run </a:t>
          </a:r>
          <a:r>
            <a:rPr lang="en-US" sz="1600" i="1" kern="1200" baseline="0" dirty="0">
              <a:latin typeface="Consolas" panose="020B0609020204030204" pitchFamily="49" charset="0"/>
              <a:cs typeface="Consolas" panose="020B0609020204030204" pitchFamily="49" charset="0"/>
            </a:rPr>
            <a:t>terraform init</a:t>
          </a:r>
          <a:r>
            <a:rPr lang="en-US" sz="1600" i="1" kern="1200" baseline="0" dirty="0"/>
            <a:t> to initialize the backend, which will migrate the local state to the remote backend.</a:t>
          </a:r>
          <a:endParaRPr lang="en-US" sz="1600" kern="1200" dirty="0"/>
        </a:p>
      </dsp:txBody>
      <dsp:txXfrm>
        <a:off x="5178230" y="2060469"/>
        <a:ext cx="4315781" cy="152093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3782857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824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606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718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40993030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11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055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5939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467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08076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91668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B8852FD5-F33B-4F56-8A63-26ECF163783D}" type="datetimeFigureOut">
              <a:rPr lang="en-US" smtClean="0"/>
              <a:t>10/29/24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2BECD874-0527-462E-B676-FFEA107F688A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43502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CD8D15-5180-98BB-3157-11A7633707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5400" dirty="0"/>
              <a:t>Managing Terraform State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38893-558A-6334-C130-D08E4863767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11:00 AM - 12:00 PM</a:t>
            </a:r>
          </a:p>
        </p:txBody>
      </p:sp>
    </p:spTree>
    <p:extLst>
      <p:ext uri="{BB962C8B-B14F-4D97-AF65-F5344CB8AC3E}">
        <p14:creationId xmlns:p14="http://schemas.microsoft.com/office/powerpoint/2010/main" val="1766068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387D6-4308-894B-EDDF-773335762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Understanding Terraform State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9AB351-8AB8-AEA8-1004-199717D6B8C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53005553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734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531C8-011B-8609-5E0D-CE495AAC1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Terraform State Files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902FE98-92DB-8545-8D51-6418410EE87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2819900"/>
              </p:ext>
            </p:extLst>
          </p:nvPr>
        </p:nvGraphicFramePr>
        <p:xfrm>
          <a:off x="1371600" y="142875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51647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5D174-F3F7-02D1-992B-569A11BBA4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Why Use Remote State?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3598E24-4CB8-78B3-1DEC-6EB354C474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217959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04988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98258-DC0F-F033-8027-D91D64F2E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646043"/>
          </a:xfrm>
        </p:spPr>
        <p:txBody>
          <a:bodyPr>
            <a:normAutofit/>
          </a:bodyPr>
          <a:lstStyle/>
          <a:p>
            <a:r>
              <a:rPr lang="en-US" sz="3200" dirty="0"/>
              <a:t>Configuring Remote State with Azure Blob Storage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0050BED-F202-6C39-68C3-AC5244CA82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73047821"/>
              </p:ext>
            </p:extLst>
          </p:nvPr>
        </p:nvGraphicFramePr>
        <p:xfrm>
          <a:off x="1295400" y="1331843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FA483F32-F571-E552-4ADF-3B1ECFF1BAAF}"/>
              </a:ext>
            </a:extLst>
          </p:cNvPr>
          <p:cNvSpPr txBox="1"/>
          <p:nvPr/>
        </p:nvSpPr>
        <p:spPr>
          <a:xfrm>
            <a:off x="1371600" y="5042118"/>
            <a:ext cx="609858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terraform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backend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azurerm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 {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resource_group_name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=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myResourceGroup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storage_account_name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mystorageaccount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container_name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   =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tfstate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  key                  = "</a:t>
            </a:r>
            <a:r>
              <a:rPr lang="en-US" sz="1400" dirty="0" err="1">
                <a:latin typeface="Consolas" panose="020B0609020204030204" pitchFamily="49" charset="0"/>
                <a:cs typeface="Consolas" panose="020B0609020204030204" pitchFamily="49" charset="0"/>
              </a:rPr>
              <a:t>terraform.tfstate</a:t>
            </a: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"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220249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700"/>
              <a:t>Exercise: Configuring and Using Remote State in Azure</a:t>
            </a:r>
            <a:endParaRPr lang="en-US" sz="3700" dirty="0"/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sz="1700"/>
              <a:t>Objective: Participants will configure their Terraform setup to use remote state stored in Azure Blob Storage.</a:t>
            </a:r>
          </a:p>
          <a:p>
            <a:r>
              <a:rPr lang="en-US" sz="1700"/>
              <a:t>Steps:</a:t>
            </a:r>
          </a:p>
          <a:p>
            <a:pPr lvl="1"/>
            <a:r>
              <a:rPr lang="en-US" sz="1700"/>
              <a:t>Create an Azure Storage Account and Blob container using the Azure CLI or portal.</a:t>
            </a:r>
          </a:p>
          <a:p>
            <a:pPr lvl="1"/>
            <a:r>
              <a:rPr lang="en-US" sz="1700"/>
              <a:t>Modify the Terraform Configuration to add the remote state backend block.</a:t>
            </a:r>
          </a:p>
          <a:p>
            <a:pPr lvl="1"/>
            <a:r>
              <a:rPr lang="en-US" sz="1700"/>
              <a:t>Run terraform init to initialize the backend and migrate the local state to Azure Blob Storage.</a:t>
            </a:r>
          </a:p>
          <a:p>
            <a:pPr lvl="1"/>
            <a:r>
              <a:rPr lang="en-US" sz="1700"/>
              <a:t>Verify the state file in Azure Blob Storage by viewing it in the Azure portal.</a:t>
            </a:r>
          </a:p>
        </p:txBody>
      </p:sp>
    </p:spTree>
    <p:extLst>
      <p:ext uri="{BB962C8B-B14F-4D97-AF65-F5344CB8AC3E}">
        <p14:creationId xmlns:p14="http://schemas.microsoft.com/office/powerpoint/2010/main" val="3589051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93D97C6-63EF-4CA6-B01D-25E2772DC9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596C5AA-5969-34CF-18BB-1A7E8A0ED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0824" y="685800"/>
            <a:ext cx="6176776" cy="1485900"/>
          </a:xfrm>
        </p:spPr>
        <p:txBody>
          <a:bodyPr>
            <a:normAutofit/>
          </a:bodyPr>
          <a:lstStyle/>
          <a:p>
            <a:r>
              <a:rPr lang="en-US" sz="3700"/>
              <a:t>Bonus Exercise: Using Remote State with Workspaces</a:t>
            </a:r>
            <a:endParaRPr lang="en-US" sz="3700" dirty="0"/>
          </a:p>
        </p:txBody>
      </p:sp>
      <p:pic>
        <p:nvPicPr>
          <p:cNvPr id="7" name="Graphic 6" descr="Wrench">
            <a:extLst>
              <a:ext uri="{FF2B5EF4-FFF2-40B4-BE49-F238E27FC236}">
                <a16:creationId xmlns:a16="http://schemas.microsoft.com/office/drawing/2014/main" id="{D83CD7F3-739A-B881-FEB8-0AFD3A0DA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276" y="1881930"/>
            <a:ext cx="3093388" cy="3093388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A4A40B-EDCE-42FC-B189-AEFB4F82E8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354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AE6A3-6633-E6B7-4678-956C57249B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0824" y="2286000"/>
            <a:ext cx="6176776" cy="3581400"/>
          </a:xfrm>
        </p:spPr>
        <p:txBody>
          <a:bodyPr>
            <a:normAutofit/>
          </a:bodyPr>
          <a:lstStyle/>
          <a:p>
            <a:r>
              <a:rPr lang="en-US" dirty="0"/>
              <a:t>Exercise Objective:</a:t>
            </a:r>
          </a:p>
          <a:p>
            <a:r>
              <a:rPr lang="en-US" dirty="0"/>
              <a:t>Participants will extend their remote state setup by using Terraform workspaces. This will allow them to manage different environments (e.g., dev, staging, prod) using the same remote state backend.</a:t>
            </a:r>
          </a:p>
        </p:txBody>
      </p:sp>
    </p:spTree>
    <p:extLst>
      <p:ext uri="{BB962C8B-B14F-4D97-AF65-F5344CB8AC3E}">
        <p14:creationId xmlns:p14="http://schemas.microsoft.com/office/powerpoint/2010/main" val="41362923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2553</TotalTime>
  <Words>582</Words>
  <Application>Microsoft Macintosh PowerPoint</Application>
  <PresentationFormat>Widescreen</PresentationFormat>
  <Paragraphs>62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Consolas</vt:lpstr>
      <vt:lpstr>Franklin Gothic Book</vt:lpstr>
      <vt:lpstr>Crop</vt:lpstr>
      <vt:lpstr>Managing Terraform State</vt:lpstr>
      <vt:lpstr>Understanding Terraform State</vt:lpstr>
      <vt:lpstr>Terraform State Files</vt:lpstr>
      <vt:lpstr>Why Use Remote State?</vt:lpstr>
      <vt:lpstr>Configuring Remote State with Azure Blob Storage</vt:lpstr>
      <vt:lpstr>Exercise: Configuring and Using Remote State in Azure</vt:lpstr>
      <vt:lpstr>Bonus Exercise: Using Remote State with Workspaces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Woodruff</dc:creator>
  <cp:lastModifiedBy>Chris Woodruff</cp:lastModifiedBy>
  <cp:revision>9</cp:revision>
  <dcterms:created xsi:type="dcterms:W3CDTF">2024-10-21T10:54:43Z</dcterms:created>
  <dcterms:modified xsi:type="dcterms:W3CDTF">2024-10-30T01:41:20Z</dcterms:modified>
</cp:coreProperties>
</file>