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58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/>
    <p:restoredTop sz="84615"/>
  </p:normalViewPr>
  <p:slideViewPr>
    <p:cSldViewPr snapToGrid="0">
      <p:cViewPr varScale="1">
        <p:scale>
          <a:sx n="177" d="100"/>
          <a:sy n="177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EABBB-01C5-45CF-A6FA-693F412DA7A6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1C4EB2-6E49-408D-99AF-E0AF8D784E08}">
      <dgm:prSet/>
      <dgm:spPr/>
      <dgm:t>
        <a:bodyPr/>
        <a:lstStyle/>
        <a:p>
          <a:r>
            <a:rPr lang="en-US" i="1" baseline="0"/>
            <a:t>The terraform plan command creates an execution plan, allowing you to preview changes that Terraform will make to your infrastructure.</a:t>
          </a:r>
          <a:endParaRPr lang="en-US"/>
        </a:p>
      </dgm:t>
    </dgm:pt>
    <dgm:pt modelId="{CADCF00F-1D31-4B47-BDC5-0C92763A30A4}" type="parTrans" cxnId="{62C8AEBE-EEE9-4B2B-AAB4-25EF9C27B942}">
      <dgm:prSet/>
      <dgm:spPr/>
      <dgm:t>
        <a:bodyPr/>
        <a:lstStyle/>
        <a:p>
          <a:endParaRPr lang="en-US"/>
        </a:p>
      </dgm:t>
    </dgm:pt>
    <dgm:pt modelId="{7EDCF0AA-8CCB-4665-A57C-842102F8FD52}" type="sibTrans" cxnId="{62C8AEBE-EEE9-4B2B-AAB4-25EF9C27B942}">
      <dgm:prSet/>
      <dgm:spPr/>
      <dgm:t>
        <a:bodyPr/>
        <a:lstStyle/>
        <a:p>
          <a:endParaRPr lang="en-US"/>
        </a:p>
      </dgm:t>
    </dgm:pt>
    <dgm:pt modelId="{ECBA6D7F-8D1E-4BFD-B74F-87E3E112BC18}">
      <dgm:prSet custT="1"/>
      <dgm:spPr/>
      <dgm:t>
        <a:bodyPr/>
        <a:lstStyle/>
        <a:p>
          <a:r>
            <a:rPr lang="en-US" sz="2700" i="1" baseline="0" dirty="0"/>
            <a:t>Example: </a:t>
          </a:r>
          <a:r>
            <a:rPr lang="en-US" sz="4000" i="1" baseline="0" dirty="0">
              <a:latin typeface="Consolas" panose="020B0609020204030204" pitchFamily="49" charset="0"/>
              <a:cs typeface="Consolas" panose="020B0609020204030204" pitchFamily="49" charset="0"/>
            </a:rPr>
            <a:t>terraform plan</a:t>
          </a:r>
          <a:endParaRPr lang="en-US" sz="27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2B91DC58-38F9-4C62-90BC-BF6C6AFD8F34}" type="parTrans" cxnId="{C7C5AEF3-8A6F-4DA6-A0AB-BE8DBE26C6FC}">
      <dgm:prSet/>
      <dgm:spPr/>
      <dgm:t>
        <a:bodyPr/>
        <a:lstStyle/>
        <a:p>
          <a:endParaRPr lang="en-US"/>
        </a:p>
      </dgm:t>
    </dgm:pt>
    <dgm:pt modelId="{BA1F2C1C-A0A0-4BF4-ACA2-A13594CD7FFF}" type="sibTrans" cxnId="{C7C5AEF3-8A6F-4DA6-A0AB-BE8DBE26C6FC}">
      <dgm:prSet/>
      <dgm:spPr/>
      <dgm:t>
        <a:bodyPr/>
        <a:lstStyle/>
        <a:p>
          <a:endParaRPr lang="en-US"/>
        </a:p>
      </dgm:t>
    </dgm:pt>
    <dgm:pt modelId="{722840FB-B84A-40D8-920E-9C834AF82F60}">
      <dgm:prSet/>
      <dgm:spPr/>
      <dgm:t>
        <a:bodyPr/>
        <a:lstStyle/>
        <a:p>
          <a:r>
            <a:rPr lang="en-US" i="1" baseline="0"/>
            <a:t>Purpose: Verifies that the configuration is correct and shows exactly what will be added, changed, or destroyed.</a:t>
          </a:r>
          <a:endParaRPr lang="en-US"/>
        </a:p>
      </dgm:t>
    </dgm:pt>
    <dgm:pt modelId="{A38ACA48-75A0-4308-87ED-EA353ADC71EA}" type="parTrans" cxnId="{A0E1DDBB-0F51-4752-A60A-FA8C59548D98}">
      <dgm:prSet/>
      <dgm:spPr/>
      <dgm:t>
        <a:bodyPr/>
        <a:lstStyle/>
        <a:p>
          <a:endParaRPr lang="en-US"/>
        </a:p>
      </dgm:t>
    </dgm:pt>
    <dgm:pt modelId="{0F078B60-DD8C-4A2F-9F6D-6885F77058B9}" type="sibTrans" cxnId="{A0E1DDBB-0F51-4752-A60A-FA8C59548D98}">
      <dgm:prSet/>
      <dgm:spPr/>
      <dgm:t>
        <a:bodyPr/>
        <a:lstStyle/>
        <a:p>
          <a:endParaRPr lang="en-US"/>
        </a:p>
      </dgm:t>
    </dgm:pt>
    <dgm:pt modelId="{4AA28E5E-5AA4-064D-8B7D-B15A2F2A97C3}" type="pres">
      <dgm:prSet presAssocID="{D0AEABBB-01C5-45CF-A6FA-693F412DA7A6}" presName="linear" presStyleCnt="0">
        <dgm:presLayoutVars>
          <dgm:animLvl val="lvl"/>
          <dgm:resizeHandles val="exact"/>
        </dgm:presLayoutVars>
      </dgm:prSet>
      <dgm:spPr/>
    </dgm:pt>
    <dgm:pt modelId="{1E7805AA-EAAA-7743-A07C-2277F3705ED7}" type="pres">
      <dgm:prSet presAssocID="{D21C4EB2-6E49-408D-99AF-E0AF8D784E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102367-089B-0948-9842-82468D903B8F}" type="pres">
      <dgm:prSet presAssocID="{7EDCF0AA-8CCB-4665-A57C-842102F8FD52}" presName="spacer" presStyleCnt="0"/>
      <dgm:spPr/>
    </dgm:pt>
    <dgm:pt modelId="{5DFBC93C-F904-F440-978D-16306DA00B11}" type="pres">
      <dgm:prSet presAssocID="{ECBA6D7F-8D1E-4BFD-B74F-87E3E112BC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F73613-2688-9147-9640-B7E433E9187A}" type="pres">
      <dgm:prSet presAssocID="{BA1F2C1C-A0A0-4BF4-ACA2-A13594CD7FFF}" presName="spacer" presStyleCnt="0"/>
      <dgm:spPr/>
    </dgm:pt>
    <dgm:pt modelId="{41DED0E3-323F-3144-85D7-C50E66EA958A}" type="pres">
      <dgm:prSet presAssocID="{722840FB-B84A-40D8-920E-9C834AF82F6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4327417-DC2D-0146-8DCD-71BE35DACA64}" type="presOf" srcId="{D0AEABBB-01C5-45CF-A6FA-693F412DA7A6}" destId="{4AA28E5E-5AA4-064D-8B7D-B15A2F2A97C3}" srcOrd="0" destOrd="0" presId="urn:microsoft.com/office/officeart/2005/8/layout/vList2"/>
    <dgm:cxn modelId="{9541A72C-AB87-FB42-BAFB-D6B51DEA4B6D}" type="presOf" srcId="{ECBA6D7F-8D1E-4BFD-B74F-87E3E112BC18}" destId="{5DFBC93C-F904-F440-978D-16306DA00B11}" srcOrd="0" destOrd="0" presId="urn:microsoft.com/office/officeart/2005/8/layout/vList2"/>
    <dgm:cxn modelId="{EDB3A856-8603-3B46-91A0-69FAF668C65E}" type="presOf" srcId="{D21C4EB2-6E49-408D-99AF-E0AF8D784E08}" destId="{1E7805AA-EAAA-7743-A07C-2277F3705ED7}" srcOrd="0" destOrd="0" presId="urn:microsoft.com/office/officeart/2005/8/layout/vList2"/>
    <dgm:cxn modelId="{8533A660-2482-2A42-AEC8-B74D90064E76}" type="presOf" srcId="{722840FB-B84A-40D8-920E-9C834AF82F60}" destId="{41DED0E3-323F-3144-85D7-C50E66EA958A}" srcOrd="0" destOrd="0" presId="urn:microsoft.com/office/officeart/2005/8/layout/vList2"/>
    <dgm:cxn modelId="{A0E1DDBB-0F51-4752-A60A-FA8C59548D98}" srcId="{D0AEABBB-01C5-45CF-A6FA-693F412DA7A6}" destId="{722840FB-B84A-40D8-920E-9C834AF82F60}" srcOrd="2" destOrd="0" parTransId="{A38ACA48-75A0-4308-87ED-EA353ADC71EA}" sibTransId="{0F078B60-DD8C-4A2F-9F6D-6885F77058B9}"/>
    <dgm:cxn modelId="{62C8AEBE-EEE9-4B2B-AAB4-25EF9C27B942}" srcId="{D0AEABBB-01C5-45CF-A6FA-693F412DA7A6}" destId="{D21C4EB2-6E49-408D-99AF-E0AF8D784E08}" srcOrd="0" destOrd="0" parTransId="{CADCF00F-1D31-4B47-BDC5-0C92763A30A4}" sibTransId="{7EDCF0AA-8CCB-4665-A57C-842102F8FD52}"/>
    <dgm:cxn modelId="{C7C5AEF3-8A6F-4DA6-A0AB-BE8DBE26C6FC}" srcId="{D0AEABBB-01C5-45CF-A6FA-693F412DA7A6}" destId="{ECBA6D7F-8D1E-4BFD-B74F-87E3E112BC18}" srcOrd="1" destOrd="0" parTransId="{2B91DC58-38F9-4C62-90BC-BF6C6AFD8F34}" sibTransId="{BA1F2C1C-A0A0-4BF4-ACA2-A13594CD7FFF}"/>
    <dgm:cxn modelId="{279F6E54-A909-474C-BEB9-51470BF31A59}" type="presParOf" srcId="{4AA28E5E-5AA4-064D-8B7D-B15A2F2A97C3}" destId="{1E7805AA-EAAA-7743-A07C-2277F3705ED7}" srcOrd="0" destOrd="0" presId="urn:microsoft.com/office/officeart/2005/8/layout/vList2"/>
    <dgm:cxn modelId="{F96CA532-3F91-C743-8463-429F731170F7}" type="presParOf" srcId="{4AA28E5E-5AA4-064D-8B7D-B15A2F2A97C3}" destId="{1F102367-089B-0948-9842-82468D903B8F}" srcOrd="1" destOrd="0" presId="urn:microsoft.com/office/officeart/2005/8/layout/vList2"/>
    <dgm:cxn modelId="{A41BEC62-88D8-8B4B-8488-CB1DDC5D79A1}" type="presParOf" srcId="{4AA28E5E-5AA4-064D-8B7D-B15A2F2A97C3}" destId="{5DFBC93C-F904-F440-978D-16306DA00B11}" srcOrd="2" destOrd="0" presId="urn:microsoft.com/office/officeart/2005/8/layout/vList2"/>
    <dgm:cxn modelId="{829F158C-0AB8-2443-9706-C5EC05B34B17}" type="presParOf" srcId="{4AA28E5E-5AA4-064D-8B7D-B15A2F2A97C3}" destId="{68F73613-2688-9147-9640-B7E433E9187A}" srcOrd="3" destOrd="0" presId="urn:microsoft.com/office/officeart/2005/8/layout/vList2"/>
    <dgm:cxn modelId="{28A10C95-191E-3A44-B268-80057776984F}" type="presParOf" srcId="{4AA28E5E-5AA4-064D-8B7D-B15A2F2A97C3}" destId="{41DED0E3-323F-3144-85D7-C50E66EA95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29B772-67DD-48C5-BD00-32700AA8F3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C1FAEF66-11F6-4E9F-A1C6-1AF2F1002A62}">
      <dgm:prSet/>
      <dgm:spPr/>
      <dgm:t>
        <a:bodyPr/>
        <a:lstStyle/>
        <a:p>
          <a:r>
            <a:rPr lang="en-US" i="1" baseline="0"/>
            <a:t>The terraform apply command applies the changes to your infrastructure based on the plan.</a:t>
          </a:r>
          <a:endParaRPr lang="en-US"/>
        </a:p>
      </dgm:t>
    </dgm:pt>
    <dgm:pt modelId="{5C7F9C61-9A33-46EA-9F84-84450C5343E2}" type="parTrans" cxnId="{8F3ABB98-1016-4F09-898B-9890F45E5730}">
      <dgm:prSet/>
      <dgm:spPr/>
      <dgm:t>
        <a:bodyPr/>
        <a:lstStyle/>
        <a:p>
          <a:endParaRPr lang="en-US"/>
        </a:p>
      </dgm:t>
    </dgm:pt>
    <dgm:pt modelId="{E7672960-BC66-4013-B3A5-920EBCC0017B}" type="sibTrans" cxnId="{8F3ABB98-1016-4F09-898B-9890F45E5730}">
      <dgm:prSet/>
      <dgm:spPr/>
      <dgm:t>
        <a:bodyPr/>
        <a:lstStyle/>
        <a:p>
          <a:endParaRPr lang="en-US"/>
        </a:p>
      </dgm:t>
    </dgm:pt>
    <dgm:pt modelId="{A4BC4B19-7EC9-4760-82E1-1AD7B7EABBB8}">
      <dgm:prSet custT="1"/>
      <dgm:spPr/>
      <dgm:t>
        <a:bodyPr/>
        <a:lstStyle/>
        <a:p>
          <a:r>
            <a:rPr lang="en-US" sz="2500" i="1" baseline="0" dirty="0"/>
            <a:t>Example: </a:t>
          </a:r>
          <a:r>
            <a:rPr lang="en-US" sz="4000" i="1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</a:t>
          </a:r>
          <a:endParaRPr lang="en-US" sz="25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51F612DB-AFC4-411A-95B8-4EE4AF8F73E9}" type="parTrans" cxnId="{AF0831BB-D425-4F38-B690-65A92DF836FB}">
      <dgm:prSet/>
      <dgm:spPr/>
      <dgm:t>
        <a:bodyPr/>
        <a:lstStyle/>
        <a:p>
          <a:endParaRPr lang="en-US"/>
        </a:p>
      </dgm:t>
    </dgm:pt>
    <dgm:pt modelId="{05FD0151-CCD1-4FB7-A18B-24EB2E397A90}" type="sibTrans" cxnId="{AF0831BB-D425-4F38-B690-65A92DF836FB}">
      <dgm:prSet/>
      <dgm:spPr/>
      <dgm:t>
        <a:bodyPr/>
        <a:lstStyle/>
        <a:p>
          <a:endParaRPr lang="en-US"/>
        </a:p>
      </dgm:t>
    </dgm:pt>
    <dgm:pt modelId="{46141384-B3D3-4B38-AF64-AFC462E39D89}">
      <dgm:prSet/>
      <dgm:spPr/>
      <dgm:t>
        <a:bodyPr/>
        <a:lstStyle/>
        <a:p>
          <a:r>
            <a:rPr lang="en-US" i="1" baseline="0"/>
            <a:t>Purpose: Implements the infrastructure changes you’ve defined in the configuration.</a:t>
          </a:r>
          <a:endParaRPr lang="en-US"/>
        </a:p>
      </dgm:t>
    </dgm:pt>
    <dgm:pt modelId="{C5FFB1D6-7DA3-41DC-A812-C53BF5F4E0DD}" type="parTrans" cxnId="{EB7AFA33-1045-4492-8F67-3E5A9E3D0866}">
      <dgm:prSet/>
      <dgm:spPr/>
      <dgm:t>
        <a:bodyPr/>
        <a:lstStyle/>
        <a:p>
          <a:endParaRPr lang="en-US"/>
        </a:p>
      </dgm:t>
    </dgm:pt>
    <dgm:pt modelId="{6BB8279C-16D3-4F44-BCEA-B13D4AC6E9E0}" type="sibTrans" cxnId="{EB7AFA33-1045-4492-8F67-3E5A9E3D0866}">
      <dgm:prSet/>
      <dgm:spPr/>
      <dgm:t>
        <a:bodyPr/>
        <a:lstStyle/>
        <a:p>
          <a:endParaRPr lang="en-US"/>
        </a:p>
      </dgm:t>
    </dgm:pt>
    <dgm:pt modelId="{A7A0C54C-B2E7-4F77-A8BB-925793D3E449}" type="pres">
      <dgm:prSet presAssocID="{0429B772-67DD-48C5-BD00-32700AA8F307}" presName="root" presStyleCnt="0">
        <dgm:presLayoutVars>
          <dgm:dir/>
          <dgm:resizeHandles val="exact"/>
        </dgm:presLayoutVars>
      </dgm:prSet>
      <dgm:spPr/>
    </dgm:pt>
    <dgm:pt modelId="{B40B9BD4-581B-494B-947A-E39B08B58565}" type="pres">
      <dgm:prSet presAssocID="{C1FAEF66-11F6-4E9F-A1C6-1AF2F1002A62}" presName="compNode" presStyleCnt="0"/>
      <dgm:spPr/>
    </dgm:pt>
    <dgm:pt modelId="{12500885-8529-49EC-94A1-AAC61A390F37}" type="pres">
      <dgm:prSet presAssocID="{C1FAEF66-11F6-4E9F-A1C6-1AF2F1002A62}" presName="bgRect" presStyleLbl="bgShp" presStyleIdx="0" presStyleCnt="3"/>
      <dgm:spPr/>
    </dgm:pt>
    <dgm:pt modelId="{B4D3499B-9B5C-4D5D-8C45-B57B638033CF}" type="pres">
      <dgm:prSet presAssocID="{C1FAEF66-11F6-4E9F-A1C6-1AF2F1002A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276648F4-9C0B-44FB-B160-0A539932E925}" type="pres">
      <dgm:prSet presAssocID="{C1FAEF66-11F6-4E9F-A1C6-1AF2F1002A62}" presName="spaceRect" presStyleCnt="0"/>
      <dgm:spPr/>
    </dgm:pt>
    <dgm:pt modelId="{848B71BA-F4AC-4877-A5D6-38E3EBE65C20}" type="pres">
      <dgm:prSet presAssocID="{C1FAEF66-11F6-4E9F-A1C6-1AF2F1002A62}" presName="parTx" presStyleLbl="revTx" presStyleIdx="0" presStyleCnt="3">
        <dgm:presLayoutVars>
          <dgm:chMax val="0"/>
          <dgm:chPref val="0"/>
        </dgm:presLayoutVars>
      </dgm:prSet>
      <dgm:spPr/>
    </dgm:pt>
    <dgm:pt modelId="{CF425A36-86DE-4143-A455-6B0598BA2065}" type="pres">
      <dgm:prSet presAssocID="{E7672960-BC66-4013-B3A5-920EBCC0017B}" presName="sibTrans" presStyleCnt="0"/>
      <dgm:spPr/>
    </dgm:pt>
    <dgm:pt modelId="{345B5C35-18DC-4D35-9998-F7915C7B8D64}" type="pres">
      <dgm:prSet presAssocID="{A4BC4B19-7EC9-4760-82E1-1AD7B7EABBB8}" presName="compNode" presStyleCnt="0"/>
      <dgm:spPr/>
    </dgm:pt>
    <dgm:pt modelId="{917CBA0A-6983-4FD8-968E-25E4EBA0B02D}" type="pres">
      <dgm:prSet presAssocID="{A4BC4B19-7EC9-4760-82E1-1AD7B7EABBB8}" presName="bgRect" presStyleLbl="bgShp" presStyleIdx="1" presStyleCnt="3"/>
      <dgm:spPr/>
    </dgm:pt>
    <dgm:pt modelId="{2E8302F6-A29B-466D-A3F6-279BD8B35439}" type="pres">
      <dgm:prSet presAssocID="{A4BC4B19-7EC9-4760-82E1-1AD7B7EABB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33AA812-0CED-45FA-9DE4-9B88A80E7157}" type="pres">
      <dgm:prSet presAssocID="{A4BC4B19-7EC9-4760-82E1-1AD7B7EABBB8}" presName="spaceRect" presStyleCnt="0"/>
      <dgm:spPr/>
    </dgm:pt>
    <dgm:pt modelId="{5F68B94F-0298-4125-BE52-E0DB1C5D299C}" type="pres">
      <dgm:prSet presAssocID="{A4BC4B19-7EC9-4760-82E1-1AD7B7EABBB8}" presName="parTx" presStyleLbl="revTx" presStyleIdx="1" presStyleCnt="3" custScaleX="100002">
        <dgm:presLayoutVars>
          <dgm:chMax val="0"/>
          <dgm:chPref val="0"/>
        </dgm:presLayoutVars>
      </dgm:prSet>
      <dgm:spPr/>
    </dgm:pt>
    <dgm:pt modelId="{90DCDF6D-566D-449C-91FD-7379A3A15107}" type="pres">
      <dgm:prSet presAssocID="{05FD0151-CCD1-4FB7-A18B-24EB2E397A90}" presName="sibTrans" presStyleCnt="0"/>
      <dgm:spPr/>
    </dgm:pt>
    <dgm:pt modelId="{1B8D53F9-2173-48D6-9AD5-DDE60CC320C0}" type="pres">
      <dgm:prSet presAssocID="{46141384-B3D3-4B38-AF64-AFC462E39D89}" presName="compNode" presStyleCnt="0"/>
      <dgm:spPr/>
    </dgm:pt>
    <dgm:pt modelId="{7E5A9D54-BD90-414F-A298-58CDCF7072D7}" type="pres">
      <dgm:prSet presAssocID="{46141384-B3D3-4B38-AF64-AFC462E39D89}" presName="bgRect" presStyleLbl="bgShp" presStyleIdx="2" presStyleCnt="3"/>
      <dgm:spPr/>
    </dgm:pt>
    <dgm:pt modelId="{9D50D68D-AE69-4787-B1D9-EB870A887101}" type="pres">
      <dgm:prSet presAssocID="{46141384-B3D3-4B38-AF64-AFC462E39D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CB90225A-C626-4F93-B61B-1D99C7E32000}" type="pres">
      <dgm:prSet presAssocID="{46141384-B3D3-4B38-AF64-AFC462E39D89}" presName="spaceRect" presStyleCnt="0"/>
      <dgm:spPr/>
    </dgm:pt>
    <dgm:pt modelId="{8F16D6E3-B4B2-4777-8A13-0CB47CEDFA12}" type="pres">
      <dgm:prSet presAssocID="{46141384-B3D3-4B38-AF64-AFC462E39D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B78C14-BB40-B846-AFC1-024F30264F9F}" type="presOf" srcId="{A4BC4B19-7EC9-4760-82E1-1AD7B7EABBB8}" destId="{5F68B94F-0298-4125-BE52-E0DB1C5D299C}" srcOrd="0" destOrd="0" presId="urn:microsoft.com/office/officeart/2018/2/layout/IconVerticalSolidList"/>
    <dgm:cxn modelId="{EB7AFA33-1045-4492-8F67-3E5A9E3D0866}" srcId="{0429B772-67DD-48C5-BD00-32700AA8F307}" destId="{46141384-B3D3-4B38-AF64-AFC462E39D89}" srcOrd="2" destOrd="0" parTransId="{C5FFB1D6-7DA3-41DC-A812-C53BF5F4E0DD}" sibTransId="{6BB8279C-16D3-4F44-BCEA-B13D4AC6E9E0}"/>
    <dgm:cxn modelId="{556CA06C-AE34-2149-8455-5BCB18D673C6}" type="presOf" srcId="{0429B772-67DD-48C5-BD00-32700AA8F307}" destId="{A7A0C54C-B2E7-4F77-A8BB-925793D3E449}" srcOrd="0" destOrd="0" presId="urn:microsoft.com/office/officeart/2018/2/layout/IconVerticalSolidList"/>
    <dgm:cxn modelId="{8F3ABB98-1016-4F09-898B-9890F45E5730}" srcId="{0429B772-67DD-48C5-BD00-32700AA8F307}" destId="{C1FAEF66-11F6-4E9F-A1C6-1AF2F1002A62}" srcOrd="0" destOrd="0" parTransId="{5C7F9C61-9A33-46EA-9F84-84450C5343E2}" sibTransId="{E7672960-BC66-4013-B3A5-920EBCC0017B}"/>
    <dgm:cxn modelId="{449F30A2-2D02-864A-9833-76477AFAB5D7}" type="presOf" srcId="{46141384-B3D3-4B38-AF64-AFC462E39D89}" destId="{8F16D6E3-B4B2-4777-8A13-0CB47CEDFA12}" srcOrd="0" destOrd="0" presId="urn:microsoft.com/office/officeart/2018/2/layout/IconVerticalSolidList"/>
    <dgm:cxn modelId="{864CEEB7-3348-584A-92D8-12663DFA143E}" type="presOf" srcId="{C1FAEF66-11F6-4E9F-A1C6-1AF2F1002A62}" destId="{848B71BA-F4AC-4877-A5D6-38E3EBE65C20}" srcOrd="0" destOrd="0" presId="urn:microsoft.com/office/officeart/2018/2/layout/IconVerticalSolidList"/>
    <dgm:cxn modelId="{AF0831BB-D425-4F38-B690-65A92DF836FB}" srcId="{0429B772-67DD-48C5-BD00-32700AA8F307}" destId="{A4BC4B19-7EC9-4760-82E1-1AD7B7EABBB8}" srcOrd="1" destOrd="0" parTransId="{51F612DB-AFC4-411A-95B8-4EE4AF8F73E9}" sibTransId="{05FD0151-CCD1-4FB7-A18B-24EB2E397A90}"/>
    <dgm:cxn modelId="{996931DF-4792-A043-8AC9-CA1F144646C6}" type="presParOf" srcId="{A7A0C54C-B2E7-4F77-A8BB-925793D3E449}" destId="{B40B9BD4-581B-494B-947A-E39B08B58565}" srcOrd="0" destOrd="0" presId="urn:microsoft.com/office/officeart/2018/2/layout/IconVerticalSolidList"/>
    <dgm:cxn modelId="{3795F12D-9939-BE49-91F9-BEF7B0D4C443}" type="presParOf" srcId="{B40B9BD4-581B-494B-947A-E39B08B58565}" destId="{12500885-8529-49EC-94A1-AAC61A390F37}" srcOrd="0" destOrd="0" presId="urn:microsoft.com/office/officeart/2018/2/layout/IconVerticalSolidList"/>
    <dgm:cxn modelId="{CC99FBDB-AA76-4D49-9BEC-840AD9079F14}" type="presParOf" srcId="{B40B9BD4-581B-494B-947A-E39B08B58565}" destId="{B4D3499B-9B5C-4D5D-8C45-B57B638033CF}" srcOrd="1" destOrd="0" presId="urn:microsoft.com/office/officeart/2018/2/layout/IconVerticalSolidList"/>
    <dgm:cxn modelId="{ED95DE02-005F-A84A-B530-C7E9835C361A}" type="presParOf" srcId="{B40B9BD4-581B-494B-947A-E39B08B58565}" destId="{276648F4-9C0B-44FB-B160-0A539932E925}" srcOrd="2" destOrd="0" presId="urn:microsoft.com/office/officeart/2018/2/layout/IconVerticalSolidList"/>
    <dgm:cxn modelId="{F673EB20-E7C8-E349-9396-3CE4CF7AF3D7}" type="presParOf" srcId="{B40B9BD4-581B-494B-947A-E39B08B58565}" destId="{848B71BA-F4AC-4877-A5D6-38E3EBE65C20}" srcOrd="3" destOrd="0" presId="urn:microsoft.com/office/officeart/2018/2/layout/IconVerticalSolidList"/>
    <dgm:cxn modelId="{79AEE9DF-E218-614D-8A55-1C3888B217EC}" type="presParOf" srcId="{A7A0C54C-B2E7-4F77-A8BB-925793D3E449}" destId="{CF425A36-86DE-4143-A455-6B0598BA2065}" srcOrd="1" destOrd="0" presId="urn:microsoft.com/office/officeart/2018/2/layout/IconVerticalSolidList"/>
    <dgm:cxn modelId="{E5324045-CE39-B142-A561-A0940F99FCE3}" type="presParOf" srcId="{A7A0C54C-B2E7-4F77-A8BB-925793D3E449}" destId="{345B5C35-18DC-4D35-9998-F7915C7B8D64}" srcOrd="2" destOrd="0" presId="urn:microsoft.com/office/officeart/2018/2/layout/IconVerticalSolidList"/>
    <dgm:cxn modelId="{E9821776-710C-5D45-9F52-1727C3148F67}" type="presParOf" srcId="{345B5C35-18DC-4D35-9998-F7915C7B8D64}" destId="{917CBA0A-6983-4FD8-968E-25E4EBA0B02D}" srcOrd="0" destOrd="0" presId="urn:microsoft.com/office/officeart/2018/2/layout/IconVerticalSolidList"/>
    <dgm:cxn modelId="{CCB8E29E-35C4-A145-91AC-0CA1373EF0CD}" type="presParOf" srcId="{345B5C35-18DC-4D35-9998-F7915C7B8D64}" destId="{2E8302F6-A29B-466D-A3F6-279BD8B35439}" srcOrd="1" destOrd="0" presId="urn:microsoft.com/office/officeart/2018/2/layout/IconVerticalSolidList"/>
    <dgm:cxn modelId="{16555077-04DD-9A44-A9B2-FE52A7C59A45}" type="presParOf" srcId="{345B5C35-18DC-4D35-9998-F7915C7B8D64}" destId="{133AA812-0CED-45FA-9DE4-9B88A80E7157}" srcOrd="2" destOrd="0" presId="urn:microsoft.com/office/officeart/2018/2/layout/IconVerticalSolidList"/>
    <dgm:cxn modelId="{01EFDBA5-959E-F647-8A27-D64B4A4BA6AC}" type="presParOf" srcId="{345B5C35-18DC-4D35-9998-F7915C7B8D64}" destId="{5F68B94F-0298-4125-BE52-E0DB1C5D299C}" srcOrd="3" destOrd="0" presId="urn:microsoft.com/office/officeart/2018/2/layout/IconVerticalSolidList"/>
    <dgm:cxn modelId="{0BEEF0DC-10F2-4546-B05F-38BEA4F538ED}" type="presParOf" srcId="{A7A0C54C-B2E7-4F77-A8BB-925793D3E449}" destId="{90DCDF6D-566D-449C-91FD-7379A3A15107}" srcOrd="3" destOrd="0" presId="urn:microsoft.com/office/officeart/2018/2/layout/IconVerticalSolidList"/>
    <dgm:cxn modelId="{93365405-E559-6E49-802F-A4BD06FE4B06}" type="presParOf" srcId="{A7A0C54C-B2E7-4F77-A8BB-925793D3E449}" destId="{1B8D53F9-2173-48D6-9AD5-DDE60CC320C0}" srcOrd="4" destOrd="0" presId="urn:microsoft.com/office/officeart/2018/2/layout/IconVerticalSolidList"/>
    <dgm:cxn modelId="{732BB975-6A19-344B-BA57-C2344D64CDF6}" type="presParOf" srcId="{1B8D53F9-2173-48D6-9AD5-DDE60CC320C0}" destId="{7E5A9D54-BD90-414F-A298-58CDCF7072D7}" srcOrd="0" destOrd="0" presId="urn:microsoft.com/office/officeart/2018/2/layout/IconVerticalSolidList"/>
    <dgm:cxn modelId="{54BFB523-B4C3-0A4A-A86D-D64AF3A470F5}" type="presParOf" srcId="{1B8D53F9-2173-48D6-9AD5-DDE60CC320C0}" destId="{9D50D68D-AE69-4787-B1D9-EB870A887101}" srcOrd="1" destOrd="0" presId="urn:microsoft.com/office/officeart/2018/2/layout/IconVerticalSolidList"/>
    <dgm:cxn modelId="{C6FF1887-46EF-2545-8607-6497F035A7F0}" type="presParOf" srcId="{1B8D53F9-2173-48D6-9AD5-DDE60CC320C0}" destId="{CB90225A-C626-4F93-B61B-1D99C7E32000}" srcOrd="2" destOrd="0" presId="urn:microsoft.com/office/officeart/2018/2/layout/IconVerticalSolidList"/>
    <dgm:cxn modelId="{5FB68C01-2423-2A46-BF9E-2D873D1A68FE}" type="presParOf" srcId="{1B8D53F9-2173-48D6-9AD5-DDE60CC320C0}" destId="{8F16D6E3-B4B2-4777-8A13-0CB47CEDFA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031774-7DC0-4070-A459-F3E464B78E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8451B0-C720-4B68-895C-F4F442E45DB4}">
      <dgm:prSet/>
      <dgm:spPr/>
      <dgm:t>
        <a:bodyPr/>
        <a:lstStyle/>
        <a:p>
          <a:r>
            <a:rPr lang="en-US" i="1" baseline="0" dirty="0"/>
            <a:t>The terraform destroy command tears down and removes infrastructure managed by Terraform.</a:t>
          </a:r>
          <a:endParaRPr lang="en-US" dirty="0"/>
        </a:p>
      </dgm:t>
    </dgm:pt>
    <dgm:pt modelId="{3FFE3E0D-857C-4A92-BB46-AB857846FA60}" type="parTrans" cxnId="{C2892F21-6FEF-4ACF-90AB-99DE5785DC2C}">
      <dgm:prSet/>
      <dgm:spPr/>
      <dgm:t>
        <a:bodyPr/>
        <a:lstStyle/>
        <a:p>
          <a:endParaRPr lang="en-US"/>
        </a:p>
      </dgm:t>
    </dgm:pt>
    <dgm:pt modelId="{D92D5A5F-4C0A-4309-BC64-FF62A4774AD9}" type="sibTrans" cxnId="{C2892F21-6FEF-4ACF-90AB-99DE5785DC2C}">
      <dgm:prSet/>
      <dgm:spPr/>
      <dgm:t>
        <a:bodyPr/>
        <a:lstStyle/>
        <a:p>
          <a:endParaRPr lang="en-US"/>
        </a:p>
      </dgm:t>
    </dgm:pt>
    <dgm:pt modelId="{69D8848A-25BB-4C09-8C87-E35B2F53E487}">
      <dgm:prSet custT="1"/>
      <dgm:spPr/>
      <dgm:t>
        <a:bodyPr/>
        <a:lstStyle/>
        <a:p>
          <a:r>
            <a:rPr lang="en-US" sz="3000" i="1" baseline="0" dirty="0"/>
            <a:t>Example: </a:t>
          </a:r>
          <a:r>
            <a:rPr lang="en-US" sz="4000" i="1" baseline="0" dirty="0">
              <a:latin typeface="Consolas" panose="020B0609020204030204" pitchFamily="49" charset="0"/>
              <a:cs typeface="Consolas" panose="020B0609020204030204" pitchFamily="49" charset="0"/>
            </a:rPr>
            <a:t>terraform destroy</a:t>
          </a:r>
          <a:endParaRPr lang="en-US" sz="3000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FF7F492-FD90-4D9C-AFF9-44CC684C6436}" type="parTrans" cxnId="{21425DA6-0A61-49B2-8415-995D0FBDFFCF}">
      <dgm:prSet/>
      <dgm:spPr/>
      <dgm:t>
        <a:bodyPr/>
        <a:lstStyle/>
        <a:p>
          <a:endParaRPr lang="en-US"/>
        </a:p>
      </dgm:t>
    </dgm:pt>
    <dgm:pt modelId="{D90F4B9C-38F8-4F59-B433-771F7F02AFCD}" type="sibTrans" cxnId="{21425DA6-0A61-49B2-8415-995D0FBDFFCF}">
      <dgm:prSet/>
      <dgm:spPr/>
      <dgm:t>
        <a:bodyPr/>
        <a:lstStyle/>
        <a:p>
          <a:endParaRPr lang="en-US"/>
        </a:p>
      </dgm:t>
    </dgm:pt>
    <dgm:pt modelId="{43FC2490-13D9-4CF9-8ABC-44C09E3CBCA6}">
      <dgm:prSet/>
      <dgm:spPr/>
      <dgm:t>
        <a:bodyPr/>
        <a:lstStyle/>
        <a:p>
          <a:r>
            <a:rPr lang="en-US" i="1" baseline="0"/>
            <a:t>Purpose: Completely removes resources when they are no longer needed.</a:t>
          </a:r>
          <a:endParaRPr lang="en-US"/>
        </a:p>
      </dgm:t>
    </dgm:pt>
    <dgm:pt modelId="{16F16617-FF79-480A-AA27-3ADE735B813A}" type="parTrans" cxnId="{6293EBA5-EB17-49A6-ABE5-8F5893D9E8F5}">
      <dgm:prSet/>
      <dgm:spPr/>
      <dgm:t>
        <a:bodyPr/>
        <a:lstStyle/>
        <a:p>
          <a:endParaRPr lang="en-US"/>
        </a:p>
      </dgm:t>
    </dgm:pt>
    <dgm:pt modelId="{5FDC793E-99AC-4A85-AB0F-23C9C94CF877}" type="sibTrans" cxnId="{6293EBA5-EB17-49A6-ABE5-8F5893D9E8F5}">
      <dgm:prSet/>
      <dgm:spPr/>
      <dgm:t>
        <a:bodyPr/>
        <a:lstStyle/>
        <a:p>
          <a:endParaRPr lang="en-US"/>
        </a:p>
      </dgm:t>
    </dgm:pt>
    <dgm:pt modelId="{4A189B4B-9B85-C640-919A-AEB531FA7F6E}" type="pres">
      <dgm:prSet presAssocID="{AF031774-7DC0-4070-A459-F3E464B78E2A}" presName="linear" presStyleCnt="0">
        <dgm:presLayoutVars>
          <dgm:animLvl val="lvl"/>
          <dgm:resizeHandles val="exact"/>
        </dgm:presLayoutVars>
      </dgm:prSet>
      <dgm:spPr/>
    </dgm:pt>
    <dgm:pt modelId="{0EC7FA8F-69DB-2E45-8578-C61AB3045ABD}" type="pres">
      <dgm:prSet presAssocID="{068451B0-C720-4B68-895C-F4F442E45D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381377A-73F7-254B-865E-D21492A727A4}" type="pres">
      <dgm:prSet presAssocID="{D92D5A5F-4C0A-4309-BC64-FF62A4774AD9}" presName="spacer" presStyleCnt="0"/>
      <dgm:spPr/>
    </dgm:pt>
    <dgm:pt modelId="{C3795B54-4A27-4A49-9F67-D40E7C19E9BD}" type="pres">
      <dgm:prSet presAssocID="{69D8848A-25BB-4C09-8C87-E35B2F53E4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E059D2-AD41-1745-9FFB-67F8DE854B6F}" type="pres">
      <dgm:prSet presAssocID="{D90F4B9C-38F8-4F59-B433-771F7F02AFCD}" presName="spacer" presStyleCnt="0"/>
      <dgm:spPr/>
    </dgm:pt>
    <dgm:pt modelId="{089509AD-2166-F240-B8CA-6B33560C2E67}" type="pres">
      <dgm:prSet presAssocID="{43FC2490-13D9-4CF9-8ABC-44C09E3CBCA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DD250E-41E2-8C4B-B362-CB3592F57054}" type="presOf" srcId="{068451B0-C720-4B68-895C-F4F442E45DB4}" destId="{0EC7FA8F-69DB-2E45-8578-C61AB3045ABD}" srcOrd="0" destOrd="0" presId="urn:microsoft.com/office/officeart/2005/8/layout/vList2"/>
    <dgm:cxn modelId="{C2892F21-6FEF-4ACF-90AB-99DE5785DC2C}" srcId="{AF031774-7DC0-4070-A459-F3E464B78E2A}" destId="{068451B0-C720-4B68-895C-F4F442E45DB4}" srcOrd="0" destOrd="0" parTransId="{3FFE3E0D-857C-4A92-BB46-AB857846FA60}" sibTransId="{D92D5A5F-4C0A-4309-BC64-FF62A4774AD9}"/>
    <dgm:cxn modelId="{6293EBA5-EB17-49A6-ABE5-8F5893D9E8F5}" srcId="{AF031774-7DC0-4070-A459-F3E464B78E2A}" destId="{43FC2490-13D9-4CF9-8ABC-44C09E3CBCA6}" srcOrd="2" destOrd="0" parTransId="{16F16617-FF79-480A-AA27-3ADE735B813A}" sibTransId="{5FDC793E-99AC-4A85-AB0F-23C9C94CF877}"/>
    <dgm:cxn modelId="{21425DA6-0A61-49B2-8415-995D0FBDFFCF}" srcId="{AF031774-7DC0-4070-A459-F3E464B78E2A}" destId="{69D8848A-25BB-4C09-8C87-E35B2F53E487}" srcOrd="1" destOrd="0" parTransId="{BFF7F492-FD90-4D9C-AFF9-44CC684C6436}" sibTransId="{D90F4B9C-38F8-4F59-B433-771F7F02AFCD}"/>
    <dgm:cxn modelId="{C606FFAA-0591-D141-9298-5ADB8300596E}" type="presOf" srcId="{AF031774-7DC0-4070-A459-F3E464B78E2A}" destId="{4A189B4B-9B85-C640-919A-AEB531FA7F6E}" srcOrd="0" destOrd="0" presId="urn:microsoft.com/office/officeart/2005/8/layout/vList2"/>
    <dgm:cxn modelId="{95631BB8-0EC8-FF4D-ACB8-A470CA79884C}" type="presOf" srcId="{43FC2490-13D9-4CF9-8ABC-44C09E3CBCA6}" destId="{089509AD-2166-F240-B8CA-6B33560C2E67}" srcOrd="0" destOrd="0" presId="urn:microsoft.com/office/officeart/2005/8/layout/vList2"/>
    <dgm:cxn modelId="{7687E7C6-C64D-944B-B354-AF64C6780F26}" type="presOf" srcId="{69D8848A-25BB-4C09-8C87-E35B2F53E487}" destId="{C3795B54-4A27-4A49-9F67-D40E7C19E9BD}" srcOrd="0" destOrd="0" presId="urn:microsoft.com/office/officeart/2005/8/layout/vList2"/>
    <dgm:cxn modelId="{900CCC71-C5F9-3942-9984-D4F5724B0F53}" type="presParOf" srcId="{4A189B4B-9B85-C640-919A-AEB531FA7F6E}" destId="{0EC7FA8F-69DB-2E45-8578-C61AB3045ABD}" srcOrd="0" destOrd="0" presId="urn:microsoft.com/office/officeart/2005/8/layout/vList2"/>
    <dgm:cxn modelId="{CA8EBFEC-F71E-0B43-846A-D6B8FA85A083}" type="presParOf" srcId="{4A189B4B-9B85-C640-919A-AEB531FA7F6E}" destId="{F381377A-73F7-254B-865E-D21492A727A4}" srcOrd="1" destOrd="0" presId="urn:microsoft.com/office/officeart/2005/8/layout/vList2"/>
    <dgm:cxn modelId="{9BF5DB48-00B1-CE47-A80F-EEAA5286B5C4}" type="presParOf" srcId="{4A189B4B-9B85-C640-919A-AEB531FA7F6E}" destId="{C3795B54-4A27-4A49-9F67-D40E7C19E9BD}" srcOrd="2" destOrd="0" presId="urn:microsoft.com/office/officeart/2005/8/layout/vList2"/>
    <dgm:cxn modelId="{C28A723C-D995-7847-96B0-4FD6872D2952}" type="presParOf" srcId="{4A189B4B-9B85-C640-919A-AEB531FA7F6E}" destId="{68E059D2-AD41-1745-9FFB-67F8DE854B6F}" srcOrd="3" destOrd="0" presId="urn:microsoft.com/office/officeart/2005/8/layout/vList2"/>
    <dgm:cxn modelId="{13F3F584-16DC-DD43-9916-A69CF9EF6ACB}" type="presParOf" srcId="{4A189B4B-9B85-C640-919A-AEB531FA7F6E}" destId="{089509AD-2166-F240-B8CA-6B33560C2E6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07E75B-A981-4532-A155-9CBE32097CF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1FC643-A084-4478-AF6F-919756533843}">
      <dgm:prSet custT="1"/>
      <dgm:spPr/>
      <dgm:t>
        <a:bodyPr/>
        <a:lstStyle/>
        <a:p>
          <a:r>
            <a:rPr lang="en-US" sz="2800" i="1" baseline="0" dirty="0">
              <a:latin typeface="Consolas" panose="020B0609020204030204" pitchFamily="49" charset="0"/>
              <a:cs typeface="Consolas" panose="020B0609020204030204" pitchFamily="49" charset="0"/>
            </a:rPr>
            <a:t>terraform plan </a:t>
          </a:r>
          <a:r>
            <a:rPr lang="en-US" sz="2400" i="1" baseline="0" dirty="0"/>
            <a:t>checks the state file, compares it to your configuration, and produces a plan that outlines the changes needed to bring the infrastructure in line with your configuration.</a:t>
          </a:r>
          <a:endParaRPr lang="en-US" sz="2400" dirty="0"/>
        </a:p>
      </dgm:t>
    </dgm:pt>
    <dgm:pt modelId="{400E1A28-E473-4F3A-ABB2-F3744E4A51F6}" type="parTrans" cxnId="{DC59B660-B72E-4519-BB23-8EA0D8543715}">
      <dgm:prSet/>
      <dgm:spPr/>
      <dgm:t>
        <a:bodyPr/>
        <a:lstStyle/>
        <a:p>
          <a:endParaRPr lang="en-US"/>
        </a:p>
      </dgm:t>
    </dgm:pt>
    <dgm:pt modelId="{E2B28E8E-B7F0-4764-A453-AC970436F3E0}" type="sibTrans" cxnId="{DC59B660-B72E-4519-BB23-8EA0D854371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665EBD2B-36E5-4F62-B3A0-BD199C174EFA}">
      <dgm:prSet custT="1"/>
      <dgm:spPr/>
      <dgm:t>
        <a:bodyPr/>
        <a:lstStyle/>
        <a:p>
          <a:r>
            <a:rPr lang="en-US" sz="2800" i="1" baseline="0" dirty="0"/>
            <a:t>Preview of Changes: Highlights the resources to be created (+), modified (~), or destroyed (-).</a:t>
          </a:r>
          <a:endParaRPr lang="en-US" sz="2800" dirty="0"/>
        </a:p>
      </dgm:t>
    </dgm:pt>
    <dgm:pt modelId="{8C5A80F3-972A-447E-A088-A3E7C85A7515}" type="parTrans" cxnId="{1E5E725F-C7DA-404A-AC25-122C49B50C1C}">
      <dgm:prSet/>
      <dgm:spPr/>
      <dgm:t>
        <a:bodyPr/>
        <a:lstStyle/>
        <a:p>
          <a:endParaRPr lang="en-US"/>
        </a:p>
      </dgm:t>
    </dgm:pt>
    <dgm:pt modelId="{C813CBC2-DE7D-44F5-90CF-6BC9DE8B9C0A}" type="sibTrans" cxnId="{1E5E725F-C7DA-404A-AC25-122C49B50C1C}">
      <dgm:prSet/>
      <dgm:spPr/>
      <dgm:t>
        <a:bodyPr/>
        <a:lstStyle/>
        <a:p>
          <a:endParaRPr lang="en-US"/>
        </a:p>
      </dgm:t>
    </dgm:pt>
    <dgm:pt modelId="{4498AD20-D679-A345-903D-311F4ACB9635}" type="pres">
      <dgm:prSet presAssocID="{8707E75B-A981-4532-A155-9CBE32097CF7}" presName="outerComposite" presStyleCnt="0">
        <dgm:presLayoutVars>
          <dgm:chMax val="5"/>
          <dgm:dir/>
          <dgm:resizeHandles val="exact"/>
        </dgm:presLayoutVars>
      </dgm:prSet>
      <dgm:spPr/>
    </dgm:pt>
    <dgm:pt modelId="{4C766452-BB2D-014E-B429-10240231085C}" type="pres">
      <dgm:prSet presAssocID="{8707E75B-A981-4532-A155-9CBE32097CF7}" presName="dummyMaxCanvas" presStyleCnt="0">
        <dgm:presLayoutVars/>
      </dgm:prSet>
      <dgm:spPr/>
    </dgm:pt>
    <dgm:pt modelId="{7E192498-62CD-E74F-BF1F-05B4E9748B6C}" type="pres">
      <dgm:prSet presAssocID="{8707E75B-A981-4532-A155-9CBE32097CF7}" presName="TwoNodes_1" presStyleLbl="node1" presStyleIdx="0" presStyleCnt="2">
        <dgm:presLayoutVars>
          <dgm:bulletEnabled val="1"/>
        </dgm:presLayoutVars>
      </dgm:prSet>
      <dgm:spPr/>
    </dgm:pt>
    <dgm:pt modelId="{11C5D708-BA96-9444-8861-3204DFB66C1C}" type="pres">
      <dgm:prSet presAssocID="{8707E75B-A981-4532-A155-9CBE32097CF7}" presName="TwoNodes_2" presStyleLbl="node1" presStyleIdx="1" presStyleCnt="2">
        <dgm:presLayoutVars>
          <dgm:bulletEnabled val="1"/>
        </dgm:presLayoutVars>
      </dgm:prSet>
      <dgm:spPr/>
    </dgm:pt>
    <dgm:pt modelId="{6F5AA278-DBCB-4E40-B878-B1DCE31C18F6}" type="pres">
      <dgm:prSet presAssocID="{8707E75B-A981-4532-A155-9CBE32097CF7}" presName="TwoConn_1-2" presStyleLbl="fgAccFollowNode1" presStyleIdx="0" presStyleCnt="1">
        <dgm:presLayoutVars>
          <dgm:bulletEnabled val="1"/>
        </dgm:presLayoutVars>
      </dgm:prSet>
      <dgm:spPr/>
    </dgm:pt>
    <dgm:pt modelId="{90A00459-EF31-A743-8D20-DB33F82DFF69}" type="pres">
      <dgm:prSet presAssocID="{8707E75B-A981-4532-A155-9CBE32097CF7}" presName="TwoNodes_1_text" presStyleLbl="node1" presStyleIdx="1" presStyleCnt="2">
        <dgm:presLayoutVars>
          <dgm:bulletEnabled val="1"/>
        </dgm:presLayoutVars>
      </dgm:prSet>
      <dgm:spPr/>
    </dgm:pt>
    <dgm:pt modelId="{97E3547B-D01E-6E44-BF83-0E120357BA97}" type="pres">
      <dgm:prSet presAssocID="{8707E75B-A981-4532-A155-9CBE32097CF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4B7F00A-C4A6-B44D-B0F3-0FB9CAE4748F}" type="presOf" srcId="{8707E75B-A981-4532-A155-9CBE32097CF7}" destId="{4498AD20-D679-A345-903D-311F4ACB9635}" srcOrd="0" destOrd="0" presId="urn:microsoft.com/office/officeart/2005/8/layout/vProcess5"/>
    <dgm:cxn modelId="{5142A329-85B7-2547-AAFE-6DF77A89DF6E}" type="presOf" srcId="{665EBD2B-36E5-4F62-B3A0-BD199C174EFA}" destId="{97E3547B-D01E-6E44-BF83-0E120357BA97}" srcOrd="1" destOrd="0" presId="urn:microsoft.com/office/officeart/2005/8/layout/vProcess5"/>
    <dgm:cxn modelId="{B1112D56-B843-5E46-8901-3A2DE7CB6B34}" type="presOf" srcId="{481FC643-A084-4478-AF6F-919756533843}" destId="{7E192498-62CD-E74F-BF1F-05B4E9748B6C}" srcOrd="0" destOrd="0" presId="urn:microsoft.com/office/officeart/2005/8/layout/vProcess5"/>
    <dgm:cxn modelId="{023A4A5F-3758-4A48-80B3-69EE6BB8A1B7}" type="presOf" srcId="{E2B28E8E-B7F0-4764-A453-AC970436F3E0}" destId="{6F5AA278-DBCB-4E40-B878-B1DCE31C18F6}" srcOrd="0" destOrd="0" presId="urn:microsoft.com/office/officeart/2005/8/layout/vProcess5"/>
    <dgm:cxn modelId="{1E5E725F-C7DA-404A-AC25-122C49B50C1C}" srcId="{8707E75B-A981-4532-A155-9CBE32097CF7}" destId="{665EBD2B-36E5-4F62-B3A0-BD199C174EFA}" srcOrd="1" destOrd="0" parTransId="{8C5A80F3-972A-447E-A088-A3E7C85A7515}" sibTransId="{C813CBC2-DE7D-44F5-90CF-6BC9DE8B9C0A}"/>
    <dgm:cxn modelId="{DC59B660-B72E-4519-BB23-8EA0D8543715}" srcId="{8707E75B-A981-4532-A155-9CBE32097CF7}" destId="{481FC643-A084-4478-AF6F-919756533843}" srcOrd="0" destOrd="0" parTransId="{400E1A28-E473-4F3A-ABB2-F3744E4A51F6}" sibTransId="{E2B28E8E-B7F0-4764-A453-AC970436F3E0}"/>
    <dgm:cxn modelId="{430392E8-6554-FD45-9CA2-E7BEACCA3C82}" type="presOf" srcId="{665EBD2B-36E5-4F62-B3A0-BD199C174EFA}" destId="{11C5D708-BA96-9444-8861-3204DFB66C1C}" srcOrd="0" destOrd="0" presId="urn:microsoft.com/office/officeart/2005/8/layout/vProcess5"/>
    <dgm:cxn modelId="{4663F6FB-36E7-D840-95D9-58BAE5999193}" type="presOf" srcId="{481FC643-A084-4478-AF6F-919756533843}" destId="{90A00459-EF31-A743-8D20-DB33F82DFF69}" srcOrd="1" destOrd="0" presId="urn:microsoft.com/office/officeart/2005/8/layout/vProcess5"/>
    <dgm:cxn modelId="{8279A5AB-5C06-514F-92FF-7C2970AD5DF7}" type="presParOf" srcId="{4498AD20-D679-A345-903D-311F4ACB9635}" destId="{4C766452-BB2D-014E-B429-10240231085C}" srcOrd="0" destOrd="0" presId="urn:microsoft.com/office/officeart/2005/8/layout/vProcess5"/>
    <dgm:cxn modelId="{BA6D06B3-9D9A-2945-B73E-30D6D8D9EC8E}" type="presParOf" srcId="{4498AD20-D679-A345-903D-311F4ACB9635}" destId="{7E192498-62CD-E74F-BF1F-05B4E9748B6C}" srcOrd="1" destOrd="0" presId="urn:microsoft.com/office/officeart/2005/8/layout/vProcess5"/>
    <dgm:cxn modelId="{61CBAA32-F555-2D49-82CE-8CB170E56D10}" type="presParOf" srcId="{4498AD20-D679-A345-903D-311F4ACB9635}" destId="{11C5D708-BA96-9444-8861-3204DFB66C1C}" srcOrd="2" destOrd="0" presId="urn:microsoft.com/office/officeart/2005/8/layout/vProcess5"/>
    <dgm:cxn modelId="{37FD6C6F-0790-AD41-8B44-3FEE52AB2F29}" type="presParOf" srcId="{4498AD20-D679-A345-903D-311F4ACB9635}" destId="{6F5AA278-DBCB-4E40-B878-B1DCE31C18F6}" srcOrd="3" destOrd="0" presId="urn:microsoft.com/office/officeart/2005/8/layout/vProcess5"/>
    <dgm:cxn modelId="{5E375F16-1946-114A-A94A-942F71D2AAB0}" type="presParOf" srcId="{4498AD20-D679-A345-903D-311F4ACB9635}" destId="{90A00459-EF31-A743-8D20-DB33F82DFF69}" srcOrd="4" destOrd="0" presId="urn:microsoft.com/office/officeart/2005/8/layout/vProcess5"/>
    <dgm:cxn modelId="{7250D18D-9FCE-5043-9398-B1D51A02756E}" type="presParOf" srcId="{4498AD20-D679-A345-903D-311F4ACB9635}" destId="{97E3547B-D01E-6E44-BF83-0E120357BA9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E0B107-26DD-4DE3-8897-501383509D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076960-E057-4946-A5F8-1EE421B58821}">
      <dgm:prSet/>
      <dgm:spPr/>
      <dgm:t>
        <a:bodyPr/>
        <a:lstStyle/>
        <a:p>
          <a:pPr>
            <a:defRPr b="1"/>
          </a:pPr>
          <a:r>
            <a:rPr lang="en-US" baseline="0"/>
            <a:t>Apply Lifecycle:</a:t>
          </a:r>
          <a:endParaRPr lang="en-US"/>
        </a:p>
      </dgm:t>
    </dgm:pt>
    <dgm:pt modelId="{9CE1B545-9768-4DCD-89E7-6F2A3A38E647}" type="parTrans" cxnId="{75C5BE60-882D-4F53-8660-51046737211A}">
      <dgm:prSet/>
      <dgm:spPr/>
      <dgm:t>
        <a:bodyPr/>
        <a:lstStyle/>
        <a:p>
          <a:endParaRPr lang="en-US"/>
        </a:p>
      </dgm:t>
    </dgm:pt>
    <dgm:pt modelId="{65B6E6C1-3E3F-4588-A168-5E7A03359EC8}" type="sibTrans" cxnId="{75C5BE60-882D-4F53-8660-51046737211A}">
      <dgm:prSet/>
      <dgm:spPr/>
      <dgm:t>
        <a:bodyPr/>
        <a:lstStyle/>
        <a:p>
          <a:endParaRPr lang="en-US"/>
        </a:p>
      </dgm:t>
    </dgm:pt>
    <dgm:pt modelId="{9102C4A1-8B28-4A31-BB25-B6A1C61567BB}">
      <dgm:prSet custT="1"/>
      <dgm:spPr/>
      <dgm:t>
        <a:bodyPr/>
        <a:lstStyle/>
        <a:p>
          <a:r>
            <a:rPr lang="en-US" sz="2400" i="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 </a:t>
          </a:r>
          <a:r>
            <a:rPr lang="en-US" sz="2400" i="1" baseline="0" dirty="0"/>
            <a:t>takes the plan and applies the changes to the actual infrastructure.</a:t>
          </a:r>
          <a:endParaRPr lang="en-US" sz="2400" dirty="0"/>
        </a:p>
      </dgm:t>
    </dgm:pt>
    <dgm:pt modelId="{094546FC-0400-4940-943C-51623962D0E3}" type="parTrans" cxnId="{7FD9BA13-8497-4B4E-B283-CFAA0952084E}">
      <dgm:prSet/>
      <dgm:spPr/>
      <dgm:t>
        <a:bodyPr/>
        <a:lstStyle/>
        <a:p>
          <a:endParaRPr lang="en-US"/>
        </a:p>
      </dgm:t>
    </dgm:pt>
    <dgm:pt modelId="{9E158983-9462-4B7B-896E-7A4828B5D3D9}" type="sibTrans" cxnId="{7FD9BA13-8497-4B4E-B283-CFAA0952084E}">
      <dgm:prSet/>
      <dgm:spPr/>
      <dgm:t>
        <a:bodyPr/>
        <a:lstStyle/>
        <a:p>
          <a:endParaRPr lang="en-US"/>
        </a:p>
      </dgm:t>
    </dgm:pt>
    <dgm:pt modelId="{14EFC9CF-DA9B-410D-B224-5C98FC0C734D}">
      <dgm:prSet custT="1"/>
      <dgm:spPr/>
      <dgm:t>
        <a:bodyPr/>
        <a:lstStyle/>
        <a:p>
          <a:r>
            <a:rPr lang="en-US" sz="2400" i="1" baseline="0" dirty="0"/>
            <a:t>This process modifies the Terraform state file to ensure it matches the infrastructure.</a:t>
          </a:r>
          <a:endParaRPr lang="en-US" sz="2400" dirty="0"/>
        </a:p>
      </dgm:t>
    </dgm:pt>
    <dgm:pt modelId="{50E19B52-3286-424C-8DE2-F0BCD935952E}" type="parTrans" cxnId="{CD022E25-C5E7-4E26-8410-D34BE839B81A}">
      <dgm:prSet/>
      <dgm:spPr/>
      <dgm:t>
        <a:bodyPr/>
        <a:lstStyle/>
        <a:p>
          <a:endParaRPr lang="en-US"/>
        </a:p>
      </dgm:t>
    </dgm:pt>
    <dgm:pt modelId="{5A950DEA-F218-4A5F-B038-B58C9ADCBC5B}" type="sibTrans" cxnId="{CD022E25-C5E7-4E26-8410-D34BE839B81A}">
      <dgm:prSet/>
      <dgm:spPr/>
      <dgm:t>
        <a:bodyPr/>
        <a:lstStyle/>
        <a:p>
          <a:endParaRPr lang="en-US"/>
        </a:p>
      </dgm:t>
    </dgm:pt>
    <dgm:pt modelId="{B7B09556-CA33-4459-BF8A-1C4EEF1EDCC8}">
      <dgm:prSet/>
      <dgm:spPr/>
      <dgm:t>
        <a:bodyPr/>
        <a:lstStyle/>
        <a:p>
          <a:pPr>
            <a:defRPr b="1"/>
          </a:pPr>
          <a:r>
            <a:rPr lang="en-US" baseline="0"/>
            <a:t>Key Considerations:</a:t>
          </a:r>
          <a:endParaRPr lang="en-US"/>
        </a:p>
      </dgm:t>
    </dgm:pt>
    <dgm:pt modelId="{9FB3FE2F-6BE7-4417-8DD8-16DC706539A2}" type="parTrans" cxnId="{0C34CABF-79CF-4804-8839-F46F3FA83526}">
      <dgm:prSet/>
      <dgm:spPr/>
      <dgm:t>
        <a:bodyPr/>
        <a:lstStyle/>
        <a:p>
          <a:endParaRPr lang="en-US"/>
        </a:p>
      </dgm:t>
    </dgm:pt>
    <dgm:pt modelId="{93B2BC3E-3612-4A11-9294-3C099E42527C}" type="sibTrans" cxnId="{0C34CABF-79CF-4804-8839-F46F3FA83526}">
      <dgm:prSet/>
      <dgm:spPr/>
      <dgm:t>
        <a:bodyPr/>
        <a:lstStyle/>
        <a:p>
          <a:endParaRPr lang="en-US"/>
        </a:p>
      </dgm:t>
    </dgm:pt>
    <dgm:pt modelId="{753A43CE-0CA8-44D5-99A7-4705091E44C3}">
      <dgm:prSet/>
      <dgm:spPr/>
      <dgm:t>
        <a:bodyPr/>
        <a:lstStyle/>
        <a:p>
          <a:r>
            <a:rPr lang="en-US" i="1" baseline="0"/>
            <a:t>Always review the output of terraform plan before running terraform apply to avoid unintended changes.</a:t>
          </a:r>
          <a:endParaRPr lang="en-US"/>
        </a:p>
      </dgm:t>
    </dgm:pt>
    <dgm:pt modelId="{06249A34-0D81-4D34-9DD4-0EA14450509C}" type="parTrans" cxnId="{5E4CF080-AB2D-4CFA-A4C7-9B3B6F497D3C}">
      <dgm:prSet/>
      <dgm:spPr/>
      <dgm:t>
        <a:bodyPr/>
        <a:lstStyle/>
        <a:p>
          <a:endParaRPr lang="en-US"/>
        </a:p>
      </dgm:t>
    </dgm:pt>
    <dgm:pt modelId="{A8C06E21-462D-46D8-A457-0980BBF85641}" type="sibTrans" cxnId="{5E4CF080-AB2D-4CFA-A4C7-9B3B6F497D3C}">
      <dgm:prSet/>
      <dgm:spPr/>
      <dgm:t>
        <a:bodyPr/>
        <a:lstStyle/>
        <a:p>
          <a:endParaRPr lang="en-US"/>
        </a:p>
      </dgm:t>
    </dgm:pt>
    <dgm:pt modelId="{6986FE0E-CD7F-4BE9-8DE7-7F8DAAB4DEDD}">
      <dgm:prSet/>
      <dgm:spPr/>
      <dgm:t>
        <a:bodyPr/>
        <a:lstStyle/>
        <a:p>
          <a:r>
            <a:rPr lang="en-US" i="1" baseline="0"/>
            <a:t>Understand the importance of the state file in keeping track of the resources Terraform manages.</a:t>
          </a:r>
          <a:endParaRPr lang="en-US"/>
        </a:p>
      </dgm:t>
    </dgm:pt>
    <dgm:pt modelId="{417620BB-C246-45F0-BB20-D49BC08DD52C}" type="parTrans" cxnId="{2E5C9F12-13B7-4F62-BD66-CD07168BCA95}">
      <dgm:prSet/>
      <dgm:spPr/>
      <dgm:t>
        <a:bodyPr/>
        <a:lstStyle/>
        <a:p>
          <a:endParaRPr lang="en-US"/>
        </a:p>
      </dgm:t>
    </dgm:pt>
    <dgm:pt modelId="{D4854059-1CC1-4B39-B3B5-4F669C1AE100}" type="sibTrans" cxnId="{2E5C9F12-13B7-4F62-BD66-CD07168BCA95}">
      <dgm:prSet/>
      <dgm:spPr/>
      <dgm:t>
        <a:bodyPr/>
        <a:lstStyle/>
        <a:p>
          <a:endParaRPr lang="en-US"/>
        </a:p>
      </dgm:t>
    </dgm:pt>
    <dgm:pt modelId="{5A177AC2-DADE-41DC-AE5A-75DF4CE6EF37}" type="pres">
      <dgm:prSet presAssocID="{14E0B107-26DD-4DE3-8897-501383509D0F}" presName="root" presStyleCnt="0">
        <dgm:presLayoutVars>
          <dgm:dir/>
          <dgm:resizeHandles val="exact"/>
        </dgm:presLayoutVars>
      </dgm:prSet>
      <dgm:spPr/>
    </dgm:pt>
    <dgm:pt modelId="{3459F74E-1403-4DCC-9A11-08B88515CF9F}" type="pres">
      <dgm:prSet presAssocID="{26076960-E057-4946-A5F8-1EE421B58821}" presName="compNode" presStyleCnt="0"/>
      <dgm:spPr/>
    </dgm:pt>
    <dgm:pt modelId="{8DE29478-A623-49C1-8417-3936CE4BD86D}" type="pres">
      <dgm:prSet presAssocID="{26076960-E057-4946-A5F8-1EE421B588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8C8BB14-F68A-4A64-8EF2-A040774E35F9}" type="pres">
      <dgm:prSet presAssocID="{26076960-E057-4946-A5F8-1EE421B58821}" presName="iconSpace" presStyleCnt="0"/>
      <dgm:spPr/>
    </dgm:pt>
    <dgm:pt modelId="{5A716E55-8ADF-4A48-AE90-4F9CA8ADCA70}" type="pres">
      <dgm:prSet presAssocID="{26076960-E057-4946-A5F8-1EE421B58821}" presName="parTx" presStyleLbl="revTx" presStyleIdx="0" presStyleCnt="4">
        <dgm:presLayoutVars>
          <dgm:chMax val="0"/>
          <dgm:chPref val="0"/>
        </dgm:presLayoutVars>
      </dgm:prSet>
      <dgm:spPr/>
    </dgm:pt>
    <dgm:pt modelId="{750275A0-B519-4CAA-B0BC-DE994F17012D}" type="pres">
      <dgm:prSet presAssocID="{26076960-E057-4946-A5F8-1EE421B58821}" presName="txSpace" presStyleCnt="0"/>
      <dgm:spPr/>
    </dgm:pt>
    <dgm:pt modelId="{B0C35EC7-AC6A-4962-A9B2-137AA5F81721}" type="pres">
      <dgm:prSet presAssocID="{26076960-E057-4946-A5F8-1EE421B58821}" presName="desTx" presStyleLbl="revTx" presStyleIdx="1" presStyleCnt="4">
        <dgm:presLayoutVars/>
      </dgm:prSet>
      <dgm:spPr/>
    </dgm:pt>
    <dgm:pt modelId="{C1AC5736-9F53-4231-8452-96D8D76609A1}" type="pres">
      <dgm:prSet presAssocID="{65B6E6C1-3E3F-4588-A168-5E7A03359EC8}" presName="sibTrans" presStyleCnt="0"/>
      <dgm:spPr/>
    </dgm:pt>
    <dgm:pt modelId="{1973198E-5526-4D7E-9566-D42B196DC8AF}" type="pres">
      <dgm:prSet presAssocID="{B7B09556-CA33-4459-BF8A-1C4EEF1EDCC8}" presName="compNode" presStyleCnt="0"/>
      <dgm:spPr/>
    </dgm:pt>
    <dgm:pt modelId="{C1336C6E-5F15-46AA-B266-A6BA3282C123}" type="pres">
      <dgm:prSet presAssocID="{B7B09556-CA33-4459-BF8A-1C4EEF1EDCC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9C7544-A04D-4A1E-A9CD-23AD1150377D}" type="pres">
      <dgm:prSet presAssocID="{B7B09556-CA33-4459-BF8A-1C4EEF1EDCC8}" presName="iconSpace" presStyleCnt="0"/>
      <dgm:spPr/>
    </dgm:pt>
    <dgm:pt modelId="{836D2046-5525-4331-93BC-7855CA35F1B2}" type="pres">
      <dgm:prSet presAssocID="{B7B09556-CA33-4459-BF8A-1C4EEF1EDCC8}" presName="parTx" presStyleLbl="revTx" presStyleIdx="2" presStyleCnt="4">
        <dgm:presLayoutVars>
          <dgm:chMax val="0"/>
          <dgm:chPref val="0"/>
        </dgm:presLayoutVars>
      </dgm:prSet>
      <dgm:spPr/>
    </dgm:pt>
    <dgm:pt modelId="{2DD25D55-7BE3-44F8-8DCE-9C3AE7E87E75}" type="pres">
      <dgm:prSet presAssocID="{B7B09556-CA33-4459-BF8A-1C4EEF1EDCC8}" presName="txSpace" presStyleCnt="0"/>
      <dgm:spPr/>
    </dgm:pt>
    <dgm:pt modelId="{76A0F575-3DA1-4F00-AF37-FE2EA2149109}" type="pres">
      <dgm:prSet presAssocID="{B7B09556-CA33-4459-BF8A-1C4EEF1EDCC8}" presName="desTx" presStyleLbl="revTx" presStyleIdx="3" presStyleCnt="4">
        <dgm:presLayoutVars/>
      </dgm:prSet>
      <dgm:spPr/>
    </dgm:pt>
  </dgm:ptLst>
  <dgm:cxnLst>
    <dgm:cxn modelId="{E05F3D0F-3A6C-43D2-B9B3-F23B7FDDFCB0}" type="presOf" srcId="{14E0B107-26DD-4DE3-8897-501383509D0F}" destId="{5A177AC2-DADE-41DC-AE5A-75DF4CE6EF37}" srcOrd="0" destOrd="0" presId="urn:microsoft.com/office/officeart/2018/5/layout/CenteredIconLabelDescriptionList"/>
    <dgm:cxn modelId="{2E5C9F12-13B7-4F62-BD66-CD07168BCA95}" srcId="{B7B09556-CA33-4459-BF8A-1C4EEF1EDCC8}" destId="{6986FE0E-CD7F-4BE9-8DE7-7F8DAAB4DEDD}" srcOrd="1" destOrd="0" parTransId="{417620BB-C246-45F0-BB20-D49BC08DD52C}" sibTransId="{D4854059-1CC1-4B39-B3B5-4F669C1AE100}"/>
    <dgm:cxn modelId="{7FD9BA13-8497-4B4E-B283-CFAA0952084E}" srcId="{26076960-E057-4946-A5F8-1EE421B58821}" destId="{9102C4A1-8B28-4A31-BB25-B6A1C61567BB}" srcOrd="0" destOrd="0" parTransId="{094546FC-0400-4940-943C-51623962D0E3}" sibTransId="{9E158983-9462-4B7B-896E-7A4828B5D3D9}"/>
    <dgm:cxn modelId="{CFF09D15-1AF1-433C-BB7E-CC9C3CC2157B}" type="presOf" srcId="{9102C4A1-8B28-4A31-BB25-B6A1C61567BB}" destId="{B0C35EC7-AC6A-4962-A9B2-137AA5F81721}" srcOrd="0" destOrd="0" presId="urn:microsoft.com/office/officeart/2018/5/layout/CenteredIconLabelDescriptionList"/>
    <dgm:cxn modelId="{CD022E25-C5E7-4E26-8410-D34BE839B81A}" srcId="{26076960-E057-4946-A5F8-1EE421B58821}" destId="{14EFC9CF-DA9B-410D-B224-5C98FC0C734D}" srcOrd="1" destOrd="0" parTransId="{50E19B52-3286-424C-8DE2-F0BCD935952E}" sibTransId="{5A950DEA-F218-4A5F-B038-B58C9ADCBC5B}"/>
    <dgm:cxn modelId="{D00DCF2E-9D7C-432A-9D95-6F34E22C452F}" type="presOf" srcId="{26076960-E057-4946-A5F8-1EE421B58821}" destId="{5A716E55-8ADF-4A48-AE90-4F9CA8ADCA70}" srcOrd="0" destOrd="0" presId="urn:microsoft.com/office/officeart/2018/5/layout/CenteredIconLabelDescriptionList"/>
    <dgm:cxn modelId="{75C5BE60-882D-4F53-8660-51046737211A}" srcId="{14E0B107-26DD-4DE3-8897-501383509D0F}" destId="{26076960-E057-4946-A5F8-1EE421B58821}" srcOrd="0" destOrd="0" parTransId="{9CE1B545-9768-4DCD-89E7-6F2A3A38E647}" sibTransId="{65B6E6C1-3E3F-4588-A168-5E7A03359EC8}"/>
    <dgm:cxn modelId="{5E4CF080-AB2D-4CFA-A4C7-9B3B6F497D3C}" srcId="{B7B09556-CA33-4459-BF8A-1C4EEF1EDCC8}" destId="{753A43CE-0CA8-44D5-99A7-4705091E44C3}" srcOrd="0" destOrd="0" parTransId="{06249A34-0D81-4D34-9DD4-0EA14450509C}" sibTransId="{A8C06E21-462D-46D8-A457-0980BBF85641}"/>
    <dgm:cxn modelId="{889ED696-03C2-444D-B0AC-31A58F16363E}" type="presOf" srcId="{14EFC9CF-DA9B-410D-B224-5C98FC0C734D}" destId="{B0C35EC7-AC6A-4962-A9B2-137AA5F81721}" srcOrd="0" destOrd="1" presId="urn:microsoft.com/office/officeart/2018/5/layout/CenteredIconLabelDescriptionList"/>
    <dgm:cxn modelId="{0C34CABF-79CF-4804-8839-F46F3FA83526}" srcId="{14E0B107-26DD-4DE3-8897-501383509D0F}" destId="{B7B09556-CA33-4459-BF8A-1C4EEF1EDCC8}" srcOrd="1" destOrd="0" parTransId="{9FB3FE2F-6BE7-4417-8DD8-16DC706539A2}" sibTransId="{93B2BC3E-3612-4A11-9294-3C099E42527C}"/>
    <dgm:cxn modelId="{4F9D30CC-C4A9-4617-9C57-56C358D6D0C2}" type="presOf" srcId="{B7B09556-CA33-4459-BF8A-1C4EEF1EDCC8}" destId="{836D2046-5525-4331-93BC-7855CA35F1B2}" srcOrd="0" destOrd="0" presId="urn:microsoft.com/office/officeart/2018/5/layout/CenteredIconLabelDescriptionList"/>
    <dgm:cxn modelId="{B071D1D9-2121-4681-A7B2-F8E329FC75AC}" type="presOf" srcId="{753A43CE-0CA8-44D5-99A7-4705091E44C3}" destId="{76A0F575-3DA1-4F00-AF37-FE2EA2149109}" srcOrd="0" destOrd="0" presId="urn:microsoft.com/office/officeart/2018/5/layout/CenteredIconLabelDescriptionList"/>
    <dgm:cxn modelId="{BE2307E8-A245-4CF9-8973-D34664C00E7C}" type="presOf" srcId="{6986FE0E-CD7F-4BE9-8DE7-7F8DAAB4DEDD}" destId="{76A0F575-3DA1-4F00-AF37-FE2EA2149109}" srcOrd="0" destOrd="1" presId="urn:microsoft.com/office/officeart/2018/5/layout/CenteredIconLabelDescriptionList"/>
    <dgm:cxn modelId="{B8C8AFC0-E5CA-4980-8E3C-C996E0A6F471}" type="presParOf" srcId="{5A177AC2-DADE-41DC-AE5A-75DF4CE6EF37}" destId="{3459F74E-1403-4DCC-9A11-08B88515CF9F}" srcOrd="0" destOrd="0" presId="urn:microsoft.com/office/officeart/2018/5/layout/CenteredIconLabelDescriptionList"/>
    <dgm:cxn modelId="{32D1720B-6A67-407B-AC89-F64EE8CA9387}" type="presParOf" srcId="{3459F74E-1403-4DCC-9A11-08B88515CF9F}" destId="{8DE29478-A623-49C1-8417-3936CE4BD86D}" srcOrd="0" destOrd="0" presId="urn:microsoft.com/office/officeart/2018/5/layout/CenteredIconLabelDescriptionList"/>
    <dgm:cxn modelId="{4362F29B-2AF3-4395-9C98-2755C2B586DE}" type="presParOf" srcId="{3459F74E-1403-4DCC-9A11-08B88515CF9F}" destId="{78C8BB14-F68A-4A64-8EF2-A040774E35F9}" srcOrd="1" destOrd="0" presId="urn:microsoft.com/office/officeart/2018/5/layout/CenteredIconLabelDescriptionList"/>
    <dgm:cxn modelId="{69C52164-34EB-46F6-8915-B7DA07315B60}" type="presParOf" srcId="{3459F74E-1403-4DCC-9A11-08B88515CF9F}" destId="{5A716E55-8ADF-4A48-AE90-4F9CA8ADCA70}" srcOrd="2" destOrd="0" presId="urn:microsoft.com/office/officeart/2018/5/layout/CenteredIconLabelDescriptionList"/>
    <dgm:cxn modelId="{96392DAD-EBC1-41F9-8B21-DB665196F64C}" type="presParOf" srcId="{3459F74E-1403-4DCC-9A11-08B88515CF9F}" destId="{750275A0-B519-4CAA-B0BC-DE994F17012D}" srcOrd="3" destOrd="0" presId="urn:microsoft.com/office/officeart/2018/5/layout/CenteredIconLabelDescriptionList"/>
    <dgm:cxn modelId="{954080B1-5B8F-45A7-BB56-102C0A72120E}" type="presParOf" srcId="{3459F74E-1403-4DCC-9A11-08B88515CF9F}" destId="{B0C35EC7-AC6A-4962-A9B2-137AA5F81721}" srcOrd="4" destOrd="0" presId="urn:microsoft.com/office/officeart/2018/5/layout/CenteredIconLabelDescriptionList"/>
    <dgm:cxn modelId="{32B8BF83-A2D0-4E9F-BAA5-2BD59FD9012C}" type="presParOf" srcId="{5A177AC2-DADE-41DC-AE5A-75DF4CE6EF37}" destId="{C1AC5736-9F53-4231-8452-96D8D76609A1}" srcOrd="1" destOrd="0" presId="urn:microsoft.com/office/officeart/2018/5/layout/CenteredIconLabelDescriptionList"/>
    <dgm:cxn modelId="{99706B98-03DF-40D0-B2A6-781796B9994C}" type="presParOf" srcId="{5A177AC2-DADE-41DC-AE5A-75DF4CE6EF37}" destId="{1973198E-5526-4D7E-9566-D42B196DC8AF}" srcOrd="2" destOrd="0" presId="urn:microsoft.com/office/officeart/2018/5/layout/CenteredIconLabelDescriptionList"/>
    <dgm:cxn modelId="{4FED222E-8BA5-4CE4-9415-01B34F3DB858}" type="presParOf" srcId="{1973198E-5526-4D7E-9566-D42B196DC8AF}" destId="{C1336C6E-5F15-46AA-B266-A6BA3282C123}" srcOrd="0" destOrd="0" presId="urn:microsoft.com/office/officeart/2018/5/layout/CenteredIconLabelDescriptionList"/>
    <dgm:cxn modelId="{17A21ACE-D2F5-4F2D-8E50-5372B1D2E086}" type="presParOf" srcId="{1973198E-5526-4D7E-9566-D42B196DC8AF}" destId="{439C7544-A04D-4A1E-A9CD-23AD1150377D}" srcOrd="1" destOrd="0" presId="urn:microsoft.com/office/officeart/2018/5/layout/CenteredIconLabelDescriptionList"/>
    <dgm:cxn modelId="{270499A5-5BED-42F7-9CA8-1B9919549C99}" type="presParOf" srcId="{1973198E-5526-4D7E-9566-D42B196DC8AF}" destId="{836D2046-5525-4331-93BC-7855CA35F1B2}" srcOrd="2" destOrd="0" presId="urn:microsoft.com/office/officeart/2018/5/layout/CenteredIconLabelDescriptionList"/>
    <dgm:cxn modelId="{468EE77E-23D3-4053-8717-B1B2B8CB315F}" type="presParOf" srcId="{1973198E-5526-4D7E-9566-D42B196DC8AF}" destId="{2DD25D55-7BE3-44F8-8DCE-9C3AE7E87E75}" srcOrd="3" destOrd="0" presId="urn:microsoft.com/office/officeart/2018/5/layout/CenteredIconLabelDescriptionList"/>
    <dgm:cxn modelId="{57B4EBE0-DBB9-4C94-A2FA-0A4CD4406448}" type="presParOf" srcId="{1973198E-5526-4D7E-9566-D42B196DC8AF}" destId="{76A0F575-3DA1-4F00-AF37-FE2EA214910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805AA-EAAA-7743-A07C-2277F3705ED7}">
      <dsp:nvSpPr>
        <dsp:cNvPr id="0" name=""/>
        <dsp:cNvSpPr/>
      </dsp:nvSpPr>
      <dsp:spPr>
        <a:xfrm>
          <a:off x="0" y="10185"/>
          <a:ext cx="5959475" cy="1800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kern="1200" baseline="0"/>
            <a:t>The terraform plan command creates an execution plan, allowing you to preview changes that Terraform will make to your infrastructure.</a:t>
          </a:r>
          <a:endParaRPr lang="en-US" sz="2700" kern="1200"/>
        </a:p>
      </dsp:txBody>
      <dsp:txXfrm>
        <a:off x="87900" y="98085"/>
        <a:ext cx="5783675" cy="1624830"/>
      </dsp:txXfrm>
    </dsp:sp>
    <dsp:sp modelId="{5DFBC93C-F904-F440-978D-16306DA00B11}">
      <dsp:nvSpPr>
        <dsp:cNvPr id="0" name=""/>
        <dsp:cNvSpPr/>
      </dsp:nvSpPr>
      <dsp:spPr>
        <a:xfrm>
          <a:off x="0" y="1888575"/>
          <a:ext cx="5959475" cy="1800630"/>
        </a:xfrm>
        <a:prstGeom prst="roundRect">
          <a:avLst/>
        </a:prstGeom>
        <a:solidFill>
          <a:schemeClr val="accent2">
            <a:hueOff val="-82826"/>
            <a:satOff val="-27168"/>
            <a:lumOff val="-9901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kern="1200" baseline="0" dirty="0"/>
            <a:t>Example: </a:t>
          </a:r>
          <a:r>
            <a:rPr lang="en-US" sz="4000" i="1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plan</a:t>
          </a:r>
          <a:endParaRPr lang="en-US" sz="27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87900" y="1976475"/>
        <a:ext cx="5783675" cy="1624830"/>
      </dsp:txXfrm>
    </dsp:sp>
    <dsp:sp modelId="{41DED0E3-323F-3144-85D7-C50E66EA958A}">
      <dsp:nvSpPr>
        <dsp:cNvPr id="0" name=""/>
        <dsp:cNvSpPr/>
      </dsp:nvSpPr>
      <dsp:spPr>
        <a:xfrm>
          <a:off x="0" y="3766965"/>
          <a:ext cx="5959475" cy="1800630"/>
        </a:xfrm>
        <a:prstGeom prst="roundRect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kern="1200" baseline="0"/>
            <a:t>Purpose: Verifies that the configuration is correct and shows exactly what will be added, changed, or destroyed.</a:t>
          </a:r>
          <a:endParaRPr lang="en-US" sz="2700" kern="1200"/>
        </a:p>
      </dsp:txBody>
      <dsp:txXfrm>
        <a:off x="87900" y="3854865"/>
        <a:ext cx="5783675" cy="1624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00885-8529-49EC-94A1-AAC61A390F37}">
      <dsp:nvSpPr>
        <dsp:cNvPr id="0" name=""/>
        <dsp:cNvSpPr/>
      </dsp:nvSpPr>
      <dsp:spPr>
        <a:xfrm>
          <a:off x="0" y="3932"/>
          <a:ext cx="9601200" cy="10210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3499B-9B5C-4D5D-8C45-B57B638033CF}">
      <dsp:nvSpPr>
        <dsp:cNvPr id="0" name=""/>
        <dsp:cNvSpPr/>
      </dsp:nvSpPr>
      <dsp:spPr>
        <a:xfrm>
          <a:off x="308855" y="233659"/>
          <a:ext cx="561555" cy="561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B71BA-F4AC-4877-A5D6-38E3EBE65C20}">
      <dsp:nvSpPr>
        <dsp:cNvPr id="0" name=""/>
        <dsp:cNvSpPr/>
      </dsp:nvSpPr>
      <dsp:spPr>
        <a:xfrm>
          <a:off x="1179266" y="3932"/>
          <a:ext cx="8420780" cy="102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57" tIns="108057" rIns="108057" bIns="1080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baseline="0"/>
            <a:t>The terraform apply command applies the changes to your infrastructure based on the plan.</a:t>
          </a:r>
          <a:endParaRPr lang="en-US" sz="2500" kern="1200"/>
        </a:p>
      </dsp:txBody>
      <dsp:txXfrm>
        <a:off x="1179266" y="3932"/>
        <a:ext cx="8420780" cy="1021010"/>
      </dsp:txXfrm>
    </dsp:sp>
    <dsp:sp modelId="{917CBA0A-6983-4FD8-968E-25E4EBA0B02D}">
      <dsp:nvSpPr>
        <dsp:cNvPr id="0" name=""/>
        <dsp:cNvSpPr/>
      </dsp:nvSpPr>
      <dsp:spPr>
        <a:xfrm>
          <a:off x="0" y="1280194"/>
          <a:ext cx="9601200" cy="1021010"/>
        </a:xfrm>
        <a:prstGeom prst="roundRect">
          <a:avLst>
            <a:gd name="adj" fmla="val 10000"/>
          </a:avLst>
        </a:prstGeom>
        <a:solidFill>
          <a:schemeClr val="accent2">
            <a:hueOff val="-82826"/>
            <a:satOff val="-27168"/>
            <a:lumOff val="-99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302F6-A29B-466D-A3F6-279BD8B35439}">
      <dsp:nvSpPr>
        <dsp:cNvPr id="0" name=""/>
        <dsp:cNvSpPr/>
      </dsp:nvSpPr>
      <dsp:spPr>
        <a:xfrm>
          <a:off x="308855" y="1509922"/>
          <a:ext cx="561555" cy="561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8B94F-0298-4125-BE52-E0DB1C5D299C}">
      <dsp:nvSpPr>
        <dsp:cNvPr id="0" name=""/>
        <dsp:cNvSpPr/>
      </dsp:nvSpPr>
      <dsp:spPr>
        <a:xfrm>
          <a:off x="1179182" y="1280194"/>
          <a:ext cx="8420948" cy="102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57" tIns="108057" rIns="108057" bIns="1080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baseline="0" dirty="0"/>
            <a:t>Example: </a:t>
          </a:r>
          <a:r>
            <a:rPr lang="en-US" sz="4000" i="1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</a:t>
          </a:r>
          <a:endParaRPr lang="en-US" sz="25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1179182" y="1280194"/>
        <a:ext cx="8420948" cy="1021010"/>
      </dsp:txXfrm>
    </dsp:sp>
    <dsp:sp modelId="{7E5A9D54-BD90-414F-A298-58CDCF7072D7}">
      <dsp:nvSpPr>
        <dsp:cNvPr id="0" name=""/>
        <dsp:cNvSpPr/>
      </dsp:nvSpPr>
      <dsp:spPr>
        <a:xfrm>
          <a:off x="0" y="2556457"/>
          <a:ext cx="9601200" cy="1021010"/>
        </a:xfrm>
        <a:prstGeom prst="roundRect">
          <a:avLst>
            <a:gd name="adj" fmla="val 10000"/>
          </a:avLst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0D68D-AE69-4787-B1D9-EB870A887101}">
      <dsp:nvSpPr>
        <dsp:cNvPr id="0" name=""/>
        <dsp:cNvSpPr/>
      </dsp:nvSpPr>
      <dsp:spPr>
        <a:xfrm>
          <a:off x="308855" y="2786184"/>
          <a:ext cx="561555" cy="561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6D6E3-B4B2-4777-8A13-0CB47CEDFA12}">
      <dsp:nvSpPr>
        <dsp:cNvPr id="0" name=""/>
        <dsp:cNvSpPr/>
      </dsp:nvSpPr>
      <dsp:spPr>
        <a:xfrm>
          <a:off x="1179266" y="2556457"/>
          <a:ext cx="8420780" cy="1021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057" tIns="108057" rIns="108057" bIns="10805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1" kern="1200" baseline="0"/>
            <a:t>Purpose: Implements the infrastructure changes you’ve defined in the configuration.</a:t>
          </a:r>
          <a:endParaRPr lang="en-US" sz="2500" kern="1200"/>
        </a:p>
      </dsp:txBody>
      <dsp:txXfrm>
        <a:off x="1179266" y="2556457"/>
        <a:ext cx="8420780" cy="1021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7FA8F-69DB-2E45-8578-C61AB3045ABD}">
      <dsp:nvSpPr>
        <dsp:cNvPr id="0" name=""/>
        <dsp:cNvSpPr/>
      </dsp:nvSpPr>
      <dsp:spPr>
        <a:xfrm>
          <a:off x="0" y="19499"/>
          <a:ext cx="9601200" cy="112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i="1" kern="1200" baseline="0" dirty="0"/>
            <a:t>The terraform destroy command tears down and removes infrastructure managed by Terraform.</a:t>
          </a:r>
          <a:endParaRPr lang="en-US" sz="3000" kern="1200" dirty="0"/>
        </a:p>
      </dsp:txBody>
      <dsp:txXfrm>
        <a:off x="54830" y="74329"/>
        <a:ext cx="9491540" cy="1013540"/>
      </dsp:txXfrm>
    </dsp:sp>
    <dsp:sp modelId="{C3795B54-4A27-4A49-9F67-D40E7C19E9BD}">
      <dsp:nvSpPr>
        <dsp:cNvPr id="0" name=""/>
        <dsp:cNvSpPr/>
      </dsp:nvSpPr>
      <dsp:spPr>
        <a:xfrm>
          <a:off x="0" y="1229099"/>
          <a:ext cx="9601200" cy="1123200"/>
        </a:xfrm>
        <a:prstGeom prst="roundRect">
          <a:avLst/>
        </a:prstGeom>
        <a:solidFill>
          <a:schemeClr val="accent2">
            <a:hueOff val="-82826"/>
            <a:satOff val="-27168"/>
            <a:lumOff val="-99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i="1" kern="1200" baseline="0" dirty="0"/>
            <a:t>Example: </a:t>
          </a:r>
          <a:r>
            <a:rPr lang="en-US" sz="4000" i="1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destroy</a:t>
          </a:r>
          <a:endParaRPr lang="en-US" sz="3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4830" y="1283929"/>
        <a:ext cx="9491540" cy="1013540"/>
      </dsp:txXfrm>
    </dsp:sp>
    <dsp:sp modelId="{089509AD-2166-F240-B8CA-6B33560C2E67}">
      <dsp:nvSpPr>
        <dsp:cNvPr id="0" name=""/>
        <dsp:cNvSpPr/>
      </dsp:nvSpPr>
      <dsp:spPr>
        <a:xfrm>
          <a:off x="0" y="2438700"/>
          <a:ext cx="9601200" cy="1123200"/>
        </a:xfrm>
        <a:prstGeom prst="roundRect">
          <a:avLst/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i="1" kern="1200" baseline="0"/>
            <a:t>Purpose: Completely removes resources when they are no longer needed.</a:t>
          </a:r>
          <a:endParaRPr lang="en-US" sz="3000" kern="1200"/>
        </a:p>
      </dsp:txBody>
      <dsp:txXfrm>
        <a:off x="54830" y="2493530"/>
        <a:ext cx="9491540" cy="1013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92498-62CD-E74F-BF1F-05B4E9748B6C}">
      <dsp:nvSpPr>
        <dsp:cNvPr id="0" name=""/>
        <dsp:cNvSpPr/>
      </dsp:nvSpPr>
      <dsp:spPr>
        <a:xfrm>
          <a:off x="0" y="0"/>
          <a:ext cx="8161020" cy="16116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plan </a:t>
          </a:r>
          <a:r>
            <a:rPr lang="en-US" sz="2400" i="1" kern="1200" baseline="0" dirty="0"/>
            <a:t>checks the state file, compares it to your configuration, and produces a plan that outlines the changes needed to bring the infrastructure in line with your configuration.</a:t>
          </a:r>
          <a:endParaRPr lang="en-US" sz="2400" kern="1200" dirty="0"/>
        </a:p>
      </dsp:txBody>
      <dsp:txXfrm>
        <a:off x="47203" y="47203"/>
        <a:ext cx="6495274" cy="1517224"/>
      </dsp:txXfrm>
    </dsp:sp>
    <dsp:sp modelId="{11C5D708-BA96-9444-8861-3204DFB66C1C}">
      <dsp:nvSpPr>
        <dsp:cNvPr id="0" name=""/>
        <dsp:cNvSpPr/>
      </dsp:nvSpPr>
      <dsp:spPr>
        <a:xfrm>
          <a:off x="1440179" y="1969770"/>
          <a:ext cx="8161020" cy="1611630"/>
        </a:xfrm>
        <a:prstGeom prst="roundRect">
          <a:avLst>
            <a:gd name="adj" fmla="val 10000"/>
          </a:avLst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baseline="0" dirty="0"/>
            <a:t>Preview of Changes: Highlights the resources to be created (+), modified (~), or destroyed (-).</a:t>
          </a:r>
          <a:endParaRPr lang="en-US" sz="2800" kern="1200" dirty="0"/>
        </a:p>
      </dsp:txBody>
      <dsp:txXfrm>
        <a:off x="1487382" y="2016973"/>
        <a:ext cx="5578874" cy="1517224"/>
      </dsp:txXfrm>
    </dsp:sp>
    <dsp:sp modelId="{6F5AA278-DBCB-4E40-B878-B1DCE31C18F6}">
      <dsp:nvSpPr>
        <dsp:cNvPr id="0" name=""/>
        <dsp:cNvSpPr/>
      </dsp:nvSpPr>
      <dsp:spPr>
        <a:xfrm>
          <a:off x="7113460" y="1266920"/>
          <a:ext cx="1047559" cy="1047559"/>
        </a:xfrm>
        <a:prstGeom prst="downArrow">
          <a:avLst>
            <a:gd name="adj1" fmla="val 55000"/>
            <a:gd name="adj2" fmla="val 45000"/>
          </a:avLst>
        </a:prstGeom>
        <a:solidFill>
          <a:schemeClr val="lt1"/>
        </a:solidFill>
        <a:ln w="34925" cap="flat" cmpd="sng" algn="in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49161" y="1266920"/>
        <a:ext cx="576157" cy="7882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29478-A623-49C1-8417-3936CE4BD86D}">
      <dsp:nvSpPr>
        <dsp:cNvPr id="0" name=""/>
        <dsp:cNvSpPr/>
      </dsp:nvSpPr>
      <dsp:spPr>
        <a:xfrm>
          <a:off x="1506599" y="27988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16E55-8ADF-4A48-AE90-4F9CA8ADCA70}">
      <dsp:nvSpPr>
        <dsp:cNvPr id="0" name=""/>
        <dsp:cNvSpPr/>
      </dsp:nvSpPr>
      <dsp:spPr>
        <a:xfrm>
          <a:off x="102599" y="198298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Apply Lifecycle:</a:t>
          </a:r>
          <a:endParaRPr lang="en-US" sz="3600" kern="1200"/>
        </a:p>
      </dsp:txBody>
      <dsp:txXfrm>
        <a:off x="102599" y="1982988"/>
        <a:ext cx="4320000" cy="648000"/>
      </dsp:txXfrm>
    </dsp:sp>
    <dsp:sp modelId="{B0C35EC7-AC6A-4962-A9B2-137AA5F81721}">
      <dsp:nvSpPr>
        <dsp:cNvPr id="0" name=""/>
        <dsp:cNvSpPr/>
      </dsp:nvSpPr>
      <dsp:spPr>
        <a:xfrm>
          <a:off x="102599" y="2719873"/>
          <a:ext cx="4320000" cy="200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 </a:t>
          </a:r>
          <a:r>
            <a:rPr lang="en-US" sz="2400" i="1" kern="1200" baseline="0" dirty="0"/>
            <a:t>takes the plan and applies the changes to the actual infrastructure.</a:t>
          </a: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baseline="0" dirty="0"/>
            <a:t>This process modifies the Terraform state file to ensure it matches the infrastructure.</a:t>
          </a:r>
          <a:endParaRPr lang="en-US" sz="2400" kern="1200" dirty="0"/>
        </a:p>
      </dsp:txBody>
      <dsp:txXfrm>
        <a:off x="102599" y="2719873"/>
        <a:ext cx="4320000" cy="2004240"/>
      </dsp:txXfrm>
    </dsp:sp>
    <dsp:sp modelId="{C1336C6E-5F15-46AA-B266-A6BA3282C123}">
      <dsp:nvSpPr>
        <dsp:cNvPr id="0" name=""/>
        <dsp:cNvSpPr/>
      </dsp:nvSpPr>
      <dsp:spPr>
        <a:xfrm>
          <a:off x="6582600" y="27988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D2046-5525-4331-93BC-7855CA35F1B2}">
      <dsp:nvSpPr>
        <dsp:cNvPr id="0" name=""/>
        <dsp:cNvSpPr/>
      </dsp:nvSpPr>
      <dsp:spPr>
        <a:xfrm>
          <a:off x="5178600" y="198298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Key Considerations:</a:t>
          </a:r>
          <a:endParaRPr lang="en-US" sz="3600" kern="1200"/>
        </a:p>
      </dsp:txBody>
      <dsp:txXfrm>
        <a:off x="5178600" y="1982988"/>
        <a:ext cx="4320000" cy="648000"/>
      </dsp:txXfrm>
    </dsp:sp>
    <dsp:sp modelId="{76A0F575-3DA1-4F00-AF37-FE2EA2149109}">
      <dsp:nvSpPr>
        <dsp:cNvPr id="0" name=""/>
        <dsp:cNvSpPr/>
      </dsp:nvSpPr>
      <dsp:spPr>
        <a:xfrm>
          <a:off x="5178600" y="2719873"/>
          <a:ext cx="4320000" cy="200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baseline="0"/>
            <a:t>Always review the output of terraform plan before running terraform apply to avoid unintended changes.</a:t>
          </a:r>
          <a:endParaRPr lang="en-US" sz="2100" kern="120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baseline="0"/>
            <a:t>Understand the importance of the state file in keeping track of the resources Terraform manages.</a:t>
          </a:r>
          <a:endParaRPr lang="en-US" sz="2100" kern="1200"/>
        </a:p>
      </dsp:txBody>
      <dsp:txXfrm>
        <a:off x="5178600" y="2719873"/>
        <a:ext cx="4320000" cy="2004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7716B-074A-B840-B97D-28A76286CB7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7615C-8E80-1644-A607-DF23ABB7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6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B480C7-94FC-43D8-A75C-F8A3F0E1F98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54638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5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3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480C7-94FC-43D8-A75C-F8A3F0E1F98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799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9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480C7-94FC-43D8-A75C-F8A3F0E1F98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4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480C7-94FC-43D8-A75C-F8A3F0E1F98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699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B480C7-94FC-43D8-A75C-F8A3F0E1F98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997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DB480C7-94FC-43D8-A75C-F8A3F0E1F98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CF12DA-4FDA-401C-9131-CB504A06A9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728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7D7B-9092-B2DB-A701-B6469899A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25951-BFBE-0E56-E969-03FFD1E37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1:00 PM - 2:00 PM</a:t>
            </a:r>
          </a:p>
        </p:txBody>
      </p:sp>
    </p:spTree>
    <p:extLst>
      <p:ext uri="{BB962C8B-B14F-4D97-AF65-F5344CB8AC3E}">
        <p14:creationId xmlns:p14="http://schemas.microsoft.com/office/powerpoint/2010/main" val="350756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65A57-BC87-B99A-9020-44A97637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dirty="0"/>
              <a:t>The Terraform Workflow: Plan</a:t>
            </a:r>
            <a:br>
              <a:rPr lang="en-US" dirty="0"/>
            </a:b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1C3029-8259-A01A-A697-2E9A34F21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929011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961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F877D-22D4-7F14-1052-DAB00CB8C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17EC4-A64B-6ADF-7C19-5F8255C3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The Terraform Workflow: Apply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315DF6-5194-E3E8-905F-9434B2656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29549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32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336A2-CA8F-76CB-07A6-1CE08B8A0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CABD-0967-93F9-9A60-2329952A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The Terraform Workflow: Destroy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85931A-B7FB-B4E6-88E9-A82F6ECD9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30596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30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49EE-B158-7B68-9CCC-EBEC33C0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Terraform Plan Lifecycle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CA34BE-F83E-7520-5175-D3625DDF09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59178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3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7A94BD-FFEB-FBD8-8175-06509F824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1F8-54C5-7A9A-743A-68240E3D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Terraform Apply Lifecycle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5CC74BB-B688-693C-7DB9-B04D00069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565352"/>
              </p:ext>
            </p:extLst>
          </p:nvPr>
        </p:nvGraphicFramePr>
        <p:xfrm>
          <a:off x="1371600" y="1620000"/>
          <a:ext cx="9601200" cy="500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556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C5AA-5969-34CF-18BB-1A7E8A0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/>
              <a:t>Exercise: Provisioning a Web Server on Azure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D83CD7F3-739A-B881-FEB8-0AFD3A0D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E6A3-6633-E6B7-4678-956C5724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Objective: Provision a web server on Azure using Terraform by following the Terraform workflow (plan, apply, destroy).</a:t>
            </a:r>
          </a:p>
        </p:txBody>
      </p:sp>
    </p:spTree>
    <p:extLst>
      <p:ext uri="{BB962C8B-B14F-4D97-AF65-F5344CB8AC3E}">
        <p14:creationId xmlns:p14="http://schemas.microsoft.com/office/powerpoint/2010/main" val="358905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C5AA-5969-34CF-18BB-1A7E8A0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400"/>
              <a:t>Bonus Exercise: Creating an Azure Load Balancer for High Availability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D83CD7F3-739A-B881-FEB8-0AFD3A0D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E6A3-6633-E6B7-4678-956C5724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Exercise Objective:</a:t>
            </a:r>
          </a:p>
          <a:p>
            <a:r>
              <a:rPr lang="en-US" dirty="0"/>
              <a:t>In this bonus exercise, participants will create an Azure Load Balancer and configure it to distribute traffic across two web servers to ensure high availability.</a:t>
            </a:r>
          </a:p>
        </p:txBody>
      </p:sp>
    </p:spTree>
    <p:extLst>
      <p:ext uri="{BB962C8B-B14F-4D97-AF65-F5344CB8AC3E}">
        <p14:creationId xmlns:p14="http://schemas.microsoft.com/office/powerpoint/2010/main" val="124847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2161</TotalTime>
  <Words>321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Consolas</vt:lpstr>
      <vt:lpstr>Franklin Gothic Book</vt:lpstr>
      <vt:lpstr>Crop</vt:lpstr>
      <vt:lpstr>Terraform Workflow</vt:lpstr>
      <vt:lpstr>The Terraform Workflow: Plan </vt:lpstr>
      <vt:lpstr>The Terraform Workflow: Apply</vt:lpstr>
      <vt:lpstr>The Terraform Workflow: Destroy</vt:lpstr>
      <vt:lpstr>Terraform Plan Lifecycle</vt:lpstr>
      <vt:lpstr>Terraform Apply Lifecycle</vt:lpstr>
      <vt:lpstr>Exercise: Provisioning a Web Server on Azure</vt:lpstr>
      <vt:lpstr>Bonus Exercise: Creating an Azure Load Balancer for High Availability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8</cp:revision>
  <dcterms:created xsi:type="dcterms:W3CDTF">2024-10-21T10:54:43Z</dcterms:created>
  <dcterms:modified xsi:type="dcterms:W3CDTF">2024-10-30T01:41:35Z</dcterms:modified>
</cp:coreProperties>
</file>