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5"/>
  </p:normalViewPr>
  <p:slideViewPr>
    <p:cSldViewPr snapToGrid="0">
      <p:cViewPr varScale="1">
        <p:scale>
          <a:sx n="227" d="100"/>
          <a:sy n="22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ED49F-B5D7-4218-8249-9068913A7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1D35C4-5BD9-4148-878F-E8110E99F9C8}">
      <dgm:prSet/>
      <dgm:spPr/>
      <dgm:t>
        <a:bodyPr/>
        <a:lstStyle/>
        <a:p>
          <a:r>
            <a:rPr lang="en-US" baseline="0"/>
            <a:t>Reusability: Modules allow you to write configurations once and reuse them in multiple places with different parameters.</a:t>
          </a:r>
          <a:endParaRPr lang="en-US"/>
        </a:p>
      </dgm:t>
    </dgm:pt>
    <dgm:pt modelId="{366E89B9-3469-4EF0-A177-A30ED5A361CB}" type="parTrans" cxnId="{E88DCB21-EEBA-4C86-8BA5-1CB7716808B2}">
      <dgm:prSet/>
      <dgm:spPr/>
      <dgm:t>
        <a:bodyPr/>
        <a:lstStyle/>
        <a:p>
          <a:endParaRPr lang="en-US"/>
        </a:p>
      </dgm:t>
    </dgm:pt>
    <dgm:pt modelId="{4073A672-8739-4EF9-860E-461FC0A74CBE}" type="sibTrans" cxnId="{E88DCB21-EEBA-4C86-8BA5-1CB7716808B2}">
      <dgm:prSet/>
      <dgm:spPr/>
      <dgm:t>
        <a:bodyPr/>
        <a:lstStyle/>
        <a:p>
          <a:endParaRPr lang="en-US"/>
        </a:p>
      </dgm:t>
    </dgm:pt>
    <dgm:pt modelId="{6FA53D4B-E326-4855-B7AF-4790365B2407}">
      <dgm:prSet/>
      <dgm:spPr/>
      <dgm:t>
        <a:bodyPr/>
        <a:lstStyle/>
        <a:p>
          <a:r>
            <a:rPr lang="en-US" baseline="0"/>
            <a:t>Organization: Modules keep your project clean and structured, especially for complex infrastructures.</a:t>
          </a:r>
          <a:endParaRPr lang="en-US"/>
        </a:p>
      </dgm:t>
    </dgm:pt>
    <dgm:pt modelId="{4E7E6BE2-FE39-4BBB-9EDE-2828E39CED03}" type="parTrans" cxnId="{A3D118AF-4753-47B9-B244-4BBE02121960}">
      <dgm:prSet/>
      <dgm:spPr/>
      <dgm:t>
        <a:bodyPr/>
        <a:lstStyle/>
        <a:p>
          <a:endParaRPr lang="en-US"/>
        </a:p>
      </dgm:t>
    </dgm:pt>
    <dgm:pt modelId="{523E7EE2-CB92-4F2D-96B4-4302E05ECFE4}" type="sibTrans" cxnId="{A3D118AF-4753-47B9-B244-4BBE02121960}">
      <dgm:prSet/>
      <dgm:spPr/>
      <dgm:t>
        <a:bodyPr/>
        <a:lstStyle/>
        <a:p>
          <a:endParaRPr lang="en-US"/>
        </a:p>
      </dgm:t>
    </dgm:pt>
    <dgm:pt modelId="{440B29FE-8937-4E63-84A0-C5D1A2DD8948}">
      <dgm:prSet/>
      <dgm:spPr/>
      <dgm:t>
        <a:bodyPr/>
        <a:lstStyle/>
        <a:p>
          <a:r>
            <a:rPr lang="en-US" baseline="0"/>
            <a:t>Encapsulation: Modules hide complexity, making it easier for others to use predefined infrastructure patterns.</a:t>
          </a:r>
          <a:endParaRPr lang="en-US"/>
        </a:p>
      </dgm:t>
    </dgm:pt>
    <dgm:pt modelId="{D90EAA4F-530B-4ED6-93A2-372A8858495C}" type="parTrans" cxnId="{B5FBA3F5-F8E9-481B-B7D8-09382102998A}">
      <dgm:prSet/>
      <dgm:spPr/>
      <dgm:t>
        <a:bodyPr/>
        <a:lstStyle/>
        <a:p>
          <a:endParaRPr lang="en-US"/>
        </a:p>
      </dgm:t>
    </dgm:pt>
    <dgm:pt modelId="{17B95080-DE9B-412A-B1F5-417F785B87B0}" type="sibTrans" cxnId="{B5FBA3F5-F8E9-481B-B7D8-09382102998A}">
      <dgm:prSet/>
      <dgm:spPr/>
      <dgm:t>
        <a:bodyPr/>
        <a:lstStyle/>
        <a:p>
          <a:endParaRPr lang="en-US"/>
        </a:p>
      </dgm:t>
    </dgm:pt>
    <dgm:pt modelId="{31ECC1BD-FAF1-49FB-AAFF-A7B722441330}">
      <dgm:prSet/>
      <dgm:spPr/>
      <dgm:t>
        <a:bodyPr/>
        <a:lstStyle/>
        <a:p>
          <a:r>
            <a:rPr lang="en-US" baseline="0"/>
            <a:t>Standardization: Modules enable the consistent application of infrastructure standards across multiple environments.</a:t>
          </a:r>
          <a:endParaRPr lang="en-US"/>
        </a:p>
      </dgm:t>
    </dgm:pt>
    <dgm:pt modelId="{72E9A40A-058C-4A0E-AAA2-61E803A345B3}" type="parTrans" cxnId="{0F4076E6-8821-45C6-A848-AAF21576FBCA}">
      <dgm:prSet/>
      <dgm:spPr/>
      <dgm:t>
        <a:bodyPr/>
        <a:lstStyle/>
        <a:p>
          <a:endParaRPr lang="en-US"/>
        </a:p>
      </dgm:t>
    </dgm:pt>
    <dgm:pt modelId="{3862FB2D-F5F0-48C6-BBD2-20292627B6F0}" type="sibTrans" cxnId="{0F4076E6-8821-45C6-A848-AAF21576FBCA}">
      <dgm:prSet/>
      <dgm:spPr/>
      <dgm:t>
        <a:bodyPr/>
        <a:lstStyle/>
        <a:p>
          <a:endParaRPr lang="en-US"/>
        </a:p>
      </dgm:t>
    </dgm:pt>
    <dgm:pt modelId="{E650B04D-948D-4967-944B-B2C7F68292C3}" type="pres">
      <dgm:prSet presAssocID="{3EAED49F-B5D7-4218-8249-9068913A7ECC}" presName="root" presStyleCnt="0">
        <dgm:presLayoutVars>
          <dgm:dir/>
          <dgm:resizeHandles val="exact"/>
        </dgm:presLayoutVars>
      </dgm:prSet>
      <dgm:spPr/>
    </dgm:pt>
    <dgm:pt modelId="{3657D768-4F27-4671-98AF-8CFD5E6E29FE}" type="pres">
      <dgm:prSet presAssocID="{021D35C4-5BD9-4148-878F-E8110E99F9C8}" presName="compNode" presStyleCnt="0"/>
      <dgm:spPr/>
    </dgm:pt>
    <dgm:pt modelId="{24742A7A-6591-4E39-BA4C-6F7E967473C3}" type="pres">
      <dgm:prSet presAssocID="{021D35C4-5BD9-4148-878F-E8110E99F9C8}" presName="bgRect" presStyleLbl="bgShp" presStyleIdx="0" presStyleCnt="4"/>
      <dgm:spPr/>
    </dgm:pt>
    <dgm:pt modelId="{1D8DD378-EB6B-4F4C-A018-6E9F1330A5A4}" type="pres">
      <dgm:prSet presAssocID="{021D35C4-5BD9-4148-878F-E8110E99F9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3952764-9AB2-498C-AA0A-BC24952EE1CD}" type="pres">
      <dgm:prSet presAssocID="{021D35C4-5BD9-4148-878F-E8110E99F9C8}" presName="spaceRect" presStyleCnt="0"/>
      <dgm:spPr/>
    </dgm:pt>
    <dgm:pt modelId="{7933CEB6-AF69-4E69-A884-94659F853C9F}" type="pres">
      <dgm:prSet presAssocID="{021D35C4-5BD9-4148-878F-E8110E99F9C8}" presName="parTx" presStyleLbl="revTx" presStyleIdx="0" presStyleCnt="4">
        <dgm:presLayoutVars>
          <dgm:chMax val="0"/>
          <dgm:chPref val="0"/>
        </dgm:presLayoutVars>
      </dgm:prSet>
      <dgm:spPr/>
    </dgm:pt>
    <dgm:pt modelId="{648AFA4C-D627-4EA6-94E5-B8CBEFB452C5}" type="pres">
      <dgm:prSet presAssocID="{4073A672-8739-4EF9-860E-461FC0A74CBE}" presName="sibTrans" presStyleCnt="0"/>
      <dgm:spPr/>
    </dgm:pt>
    <dgm:pt modelId="{B44E873B-66E8-4F8E-A4AA-20F4DDBF13F0}" type="pres">
      <dgm:prSet presAssocID="{6FA53D4B-E326-4855-B7AF-4790365B2407}" presName="compNode" presStyleCnt="0"/>
      <dgm:spPr/>
    </dgm:pt>
    <dgm:pt modelId="{084036E7-3740-408E-AEC2-D2D57615E256}" type="pres">
      <dgm:prSet presAssocID="{6FA53D4B-E326-4855-B7AF-4790365B2407}" presName="bgRect" presStyleLbl="bgShp" presStyleIdx="1" presStyleCnt="4"/>
      <dgm:spPr/>
    </dgm:pt>
    <dgm:pt modelId="{E8EC177E-4B16-4166-8F1C-30937B70B6FF}" type="pres">
      <dgm:prSet presAssocID="{6FA53D4B-E326-4855-B7AF-4790365B2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6055236-346F-4616-A02E-7F2D4D4861F4}" type="pres">
      <dgm:prSet presAssocID="{6FA53D4B-E326-4855-B7AF-4790365B2407}" presName="spaceRect" presStyleCnt="0"/>
      <dgm:spPr/>
    </dgm:pt>
    <dgm:pt modelId="{6BE894E4-21B7-42E1-81E3-601DA0686BB6}" type="pres">
      <dgm:prSet presAssocID="{6FA53D4B-E326-4855-B7AF-4790365B2407}" presName="parTx" presStyleLbl="revTx" presStyleIdx="1" presStyleCnt="4">
        <dgm:presLayoutVars>
          <dgm:chMax val="0"/>
          <dgm:chPref val="0"/>
        </dgm:presLayoutVars>
      </dgm:prSet>
      <dgm:spPr/>
    </dgm:pt>
    <dgm:pt modelId="{D33B6C97-2CB8-4EBE-86A7-C26A14D4A516}" type="pres">
      <dgm:prSet presAssocID="{523E7EE2-CB92-4F2D-96B4-4302E05ECFE4}" presName="sibTrans" presStyleCnt="0"/>
      <dgm:spPr/>
    </dgm:pt>
    <dgm:pt modelId="{EF85A076-C72E-4068-BB84-47A8541F0422}" type="pres">
      <dgm:prSet presAssocID="{440B29FE-8937-4E63-84A0-C5D1A2DD8948}" presName="compNode" presStyleCnt="0"/>
      <dgm:spPr/>
    </dgm:pt>
    <dgm:pt modelId="{786F45EB-2C91-4F18-AF91-36DB97FE17C9}" type="pres">
      <dgm:prSet presAssocID="{440B29FE-8937-4E63-84A0-C5D1A2DD8948}" presName="bgRect" presStyleLbl="bgShp" presStyleIdx="2" presStyleCnt="4"/>
      <dgm:spPr/>
    </dgm:pt>
    <dgm:pt modelId="{C42694B2-E8AC-433A-90CC-A827E63BD9BE}" type="pres">
      <dgm:prSet presAssocID="{440B29FE-8937-4E63-84A0-C5D1A2DD89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46CF59-468E-4E96-8963-8934027E627C}" type="pres">
      <dgm:prSet presAssocID="{440B29FE-8937-4E63-84A0-C5D1A2DD8948}" presName="spaceRect" presStyleCnt="0"/>
      <dgm:spPr/>
    </dgm:pt>
    <dgm:pt modelId="{B6C85190-1A9E-4FBA-9C9F-1F85918404DD}" type="pres">
      <dgm:prSet presAssocID="{440B29FE-8937-4E63-84A0-C5D1A2DD8948}" presName="parTx" presStyleLbl="revTx" presStyleIdx="2" presStyleCnt="4">
        <dgm:presLayoutVars>
          <dgm:chMax val="0"/>
          <dgm:chPref val="0"/>
        </dgm:presLayoutVars>
      </dgm:prSet>
      <dgm:spPr/>
    </dgm:pt>
    <dgm:pt modelId="{9AEFFED3-3BCA-4FAB-9A72-66D1A44DF023}" type="pres">
      <dgm:prSet presAssocID="{17B95080-DE9B-412A-B1F5-417F785B87B0}" presName="sibTrans" presStyleCnt="0"/>
      <dgm:spPr/>
    </dgm:pt>
    <dgm:pt modelId="{16DF690E-2367-43C4-9237-FD2927A85ED9}" type="pres">
      <dgm:prSet presAssocID="{31ECC1BD-FAF1-49FB-AAFF-A7B722441330}" presName="compNode" presStyleCnt="0"/>
      <dgm:spPr/>
    </dgm:pt>
    <dgm:pt modelId="{D4683875-714B-4414-BFE9-F89EED93C3DB}" type="pres">
      <dgm:prSet presAssocID="{31ECC1BD-FAF1-49FB-AAFF-A7B722441330}" presName="bgRect" presStyleLbl="bgShp" presStyleIdx="3" presStyleCnt="4"/>
      <dgm:spPr/>
    </dgm:pt>
    <dgm:pt modelId="{2DD22607-F665-4E2F-AE58-2CA68ABDA580}" type="pres">
      <dgm:prSet presAssocID="{31ECC1BD-FAF1-49FB-AAFF-A7B7224413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6E0020-75F1-4013-98E4-BB547F3A303C}" type="pres">
      <dgm:prSet presAssocID="{31ECC1BD-FAF1-49FB-AAFF-A7B722441330}" presName="spaceRect" presStyleCnt="0"/>
      <dgm:spPr/>
    </dgm:pt>
    <dgm:pt modelId="{068C9AB2-7EB2-4360-96FA-1E4681AA683D}" type="pres">
      <dgm:prSet presAssocID="{31ECC1BD-FAF1-49FB-AAFF-A7B7224413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3CE013-07D5-4042-B527-8251B24D8727}" type="presOf" srcId="{021D35C4-5BD9-4148-878F-E8110E99F9C8}" destId="{7933CEB6-AF69-4E69-A884-94659F853C9F}" srcOrd="0" destOrd="0" presId="urn:microsoft.com/office/officeart/2018/2/layout/IconVerticalSolidList"/>
    <dgm:cxn modelId="{E88DCB21-EEBA-4C86-8BA5-1CB7716808B2}" srcId="{3EAED49F-B5D7-4218-8249-9068913A7ECC}" destId="{021D35C4-5BD9-4148-878F-E8110E99F9C8}" srcOrd="0" destOrd="0" parTransId="{366E89B9-3469-4EF0-A177-A30ED5A361CB}" sibTransId="{4073A672-8739-4EF9-860E-461FC0A74CBE}"/>
    <dgm:cxn modelId="{8E11C728-5EC9-46DA-9B8E-C0EA7CD792E9}" type="presOf" srcId="{6FA53D4B-E326-4855-B7AF-4790365B2407}" destId="{6BE894E4-21B7-42E1-81E3-601DA0686BB6}" srcOrd="0" destOrd="0" presId="urn:microsoft.com/office/officeart/2018/2/layout/IconVerticalSolidList"/>
    <dgm:cxn modelId="{88A64D66-9C74-4959-87DA-B50DC4502ED4}" type="presOf" srcId="{3EAED49F-B5D7-4218-8249-9068913A7ECC}" destId="{E650B04D-948D-4967-944B-B2C7F68292C3}" srcOrd="0" destOrd="0" presId="urn:microsoft.com/office/officeart/2018/2/layout/IconVerticalSolidList"/>
    <dgm:cxn modelId="{A3D118AF-4753-47B9-B244-4BBE02121960}" srcId="{3EAED49F-B5D7-4218-8249-9068913A7ECC}" destId="{6FA53D4B-E326-4855-B7AF-4790365B2407}" srcOrd="1" destOrd="0" parTransId="{4E7E6BE2-FE39-4BBB-9EDE-2828E39CED03}" sibTransId="{523E7EE2-CB92-4F2D-96B4-4302E05ECFE4}"/>
    <dgm:cxn modelId="{5842B4C4-2113-4624-B618-29E5AA3C82B6}" type="presOf" srcId="{31ECC1BD-FAF1-49FB-AAFF-A7B722441330}" destId="{068C9AB2-7EB2-4360-96FA-1E4681AA683D}" srcOrd="0" destOrd="0" presId="urn:microsoft.com/office/officeart/2018/2/layout/IconVerticalSolidList"/>
    <dgm:cxn modelId="{0F4076E6-8821-45C6-A848-AAF21576FBCA}" srcId="{3EAED49F-B5D7-4218-8249-9068913A7ECC}" destId="{31ECC1BD-FAF1-49FB-AAFF-A7B722441330}" srcOrd="3" destOrd="0" parTransId="{72E9A40A-058C-4A0E-AAA2-61E803A345B3}" sibTransId="{3862FB2D-F5F0-48C6-BBD2-20292627B6F0}"/>
    <dgm:cxn modelId="{7DDA99F5-6459-46CD-9C48-18B57ED63C89}" type="presOf" srcId="{440B29FE-8937-4E63-84A0-C5D1A2DD8948}" destId="{B6C85190-1A9E-4FBA-9C9F-1F85918404DD}" srcOrd="0" destOrd="0" presId="urn:microsoft.com/office/officeart/2018/2/layout/IconVerticalSolidList"/>
    <dgm:cxn modelId="{B5FBA3F5-F8E9-481B-B7D8-09382102998A}" srcId="{3EAED49F-B5D7-4218-8249-9068913A7ECC}" destId="{440B29FE-8937-4E63-84A0-C5D1A2DD8948}" srcOrd="2" destOrd="0" parTransId="{D90EAA4F-530B-4ED6-93A2-372A8858495C}" sibTransId="{17B95080-DE9B-412A-B1F5-417F785B87B0}"/>
    <dgm:cxn modelId="{3AD689B6-5451-49A4-A1D7-C8E9C40A2282}" type="presParOf" srcId="{E650B04D-948D-4967-944B-B2C7F68292C3}" destId="{3657D768-4F27-4671-98AF-8CFD5E6E29FE}" srcOrd="0" destOrd="0" presId="urn:microsoft.com/office/officeart/2018/2/layout/IconVerticalSolidList"/>
    <dgm:cxn modelId="{9FAE1CD1-130F-4034-968D-C32BC94A5D9F}" type="presParOf" srcId="{3657D768-4F27-4671-98AF-8CFD5E6E29FE}" destId="{24742A7A-6591-4E39-BA4C-6F7E967473C3}" srcOrd="0" destOrd="0" presId="urn:microsoft.com/office/officeart/2018/2/layout/IconVerticalSolidList"/>
    <dgm:cxn modelId="{57960590-7177-470E-9FFD-E768350F6050}" type="presParOf" srcId="{3657D768-4F27-4671-98AF-8CFD5E6E29FE}" destId="{1D8DD378-EB6B-4F4C-A018-6E9F1330A5A4}" srcOrd="1" destOrd="0" presId="urn:microsoft.com/office/officeart/2018/2/layout/IconVerticalSolidList"/>
    <dgm:cxn modelId="{FB17FFDC-18B3-4A82-812D-5E38A07884B6}" type="presParOf" srcId="{3657D768-4F27-4671-98AF-8CFD5E6E29FE}" destId="{03952764-9AB2-498C-AA0A-BC24952EE1CD}" srcOrd="2" destOrd="0" presId="urn:microsoft.com/office/officeart/2018/2/layout/IconVerticalSolidList"/>
    <dgm:cxn modelId="{A3E7B1F3-08A4-4031-8D51-10AC6D5CE4D8}" type="presParOf" srcId="{3657D768-4F27-4671-98AF-8CFD5E6E29FE}" destId="{7933CEB6-AF69-4E69-A884-94659F853C9F}" srcOrd="3" destOrd="0" presId="urn:microsoft.com/office/officeart/2018/2/layout/IconVerticalSolidList"/>
    <dgm:cxn modelId="{C64CC68C-8B4F-4075-BED0-22FB85BC2867}" type="presParOf" srcId="{E650B04D-948D-4967-944B-B2C7F68292C3}" destId="{648AFA4C-D627-4EA6-94E5-B8CBEFB452C5}" srcOrd="1" destOrd="0" presId="urn:microsoft.com/office/officeart/2018/2/layout/IconVerticalSolidList"/>
    <dgm:cxn modelId="{F21A9A5E-EE65-4399-B577-D284F36440AC}" type="presParOf" srcId="{E650B04D-948D-4967-944B-B2C7F68292C3}" destId="{B44E873B-66E8-4F8E-A4AA-20F4DDBF13F0}" srcOrd="2" destOrd="0" presId="urn:microsoft.com/office/officeart/2018/2/layout/IconVerticalSolidList"/>
    <dgm:cxn modelId="{2F66D534-7AB3-4273-A0AB-3A61C38521FB}" type="presParOf" srcId="{B44E873B-66E8-4F8E-A4AA-20F4DDBF13F0}" destId="{084036E7-3740-408E-AEC2-D2D57615E256}" srcOrd="0" destOrd="0" presId="urn:microsoft.com/office/officeart/2018/2/layout/IconVerticalSolidList"/>
    <dgm:cxn modelId="{EB385BF0-82B7-453A-86F1-45DA7C6BCC80}" type="presParOf" srcId="{B44E873B-66E8-4F8E-A4AA-20F4DDBF13F0}" destId="{E8EC177E-4B16-4166-8F1C-30937B70B6FF}" srcOrd="1" destOrd="0" presId="urn:microsoft.com/office/officeart/2018/2/layout/IconVerticalSolidList"/>
    <dgm:cxn modelId="{73CFD27D-F5D1-4571-B5D8-872C7874EEE5}" type="presParOf" srcId="{B44E873B-66E8-4F8E-A4AA-20F4DDBF13F0}" destId="{46055236-346F-4616-A02E-7F2D4D4861F4}" srcOrd="2" destOrd="0" presId="urn:microsoft.com/office/officeart/2018/2/layout/IconVerticalSolidList"/>
    <dgm:cxn modelId="{87D7C211-58F0-4C53-A935-DFDC2D264A95}" type="presParOf" srcId="{B44E873B-66E8-4F8E-A4AA-20F4DDBF13F0}" destId="{6BE894E4-21B7-42E1-81E3-601DA0686BB6}" srcOrd="3" destOrd="0" presId="urn:microsoft.com/office/officeart/2018/2/layout/IconVerticalSolidList"/>
    <dgm:cxn modelId="{02A008A6-3280-4122-862B-6FCB2D7B5665}" type="presParOf" srcId="{E650B04D-948D-4967-944B-B2C7F68292C3}" destId="{D33B6C97-2CB8-4EBE-86A7-C26A14D4A516}" srcOrd="3" destOrd="0" presId="urn:microsoft.com/office/officeart/2018/2/layout/IconVerticalSolidList"/>
    <dgm:cxn modelId="{CF916028-A9D2-48E1-AE61-8197351BC7C6}" type="presParOf" srcId="{E650B04D-948D-4967-944B-B2C7F68292C3}" destId="{EF85A076-C72E-4068-BB84-47A8541F0422}" srcOrd="4" destOrd="0" presId="urn:microsoft.com/office/officeart/2018/2/layout/IconVerticalSolidList"/>
    <dgm:cxn modelId="{5F9D97F9-1FDF-42D2-96FF-55BF4E59E07D}" type="presParOf" srcId="{EF85A076-C72E-4068-BB84-47A8541F0422}" destId="{786F45EB-2C91-4F18-AF91-36DB97FE17C9}" srcOrd="0" destOrd="0" presId="urn:microsoft.com/office/officeart/2018/2/layout/IconVerticalSolidList"/>
    <dgm:cxn modelId="{425DB9F4-B456-4FB0-BEE0-370A02E41231}" type="presParOf" srcId="{EF85A076-C72E-4068-BB84-47A8541F0422}" destId="{C42694B2-E8AC-433A-90CC-A827E63BD9BE}" srcOrd="1" destOrd="0" presId="urn:microsoft.com/office/officeart/2018/2/layout/IconVerticalSolidList"/>
    <dgm:cxn modelId="{D437165A-6D83-40D2-B9D1-00DEBE8255A5}" type="presParOf" srcId="{EF85A076-C72E-4068-BB84-47A8541F0422}" destId="{BE46CF59-468E-4E96-8963-8934027E627C}" srcOrd="2" destOrd="0" presId="urn:microsoft.com/office/officeart/2018/2/layout/IconVerticalSolidList"/>
    <dgm:cxn modelId="{1DDDC037-B5DE-49FB-8AFA-86CC46051D1A}" type="presParOf" srcId="{EF85A076-C72E-4068-BB84-47A8541F0422}" destId="{B6C85190-1A9E-4FBA-9C9F-1F85918404DD}" srcOrd="3" destOrd="0" presId="urn:microsoft.com/office/officeart/2018/2/layout/IconVerticalSolidList"/>
    <dgm:cxn modelId="{29693B04-B3F9-4053-98D7-4F756C6F7078}" type="presParOf" srcId="{E650B04D-948D-4967-944B-B2C7F68292C3}" destId="{9AEFFED3-3BCA-4FAB-9A72-66D1A44DF023}" srcOrd="5" destOrd="0" presId="urn:microsoft.com/office/officeart/2018/2/layout/IconVerticalSolidList"/>
    <dgm:cxn modelId="{D1E0B38B-BB96-4CBE-BED1-8330B1E36968}" type="presParOf" srcId="{E650B04D-948D-4967-944B-B2C7F68292C3}" destId="{16DF690E-2367-43C4-9237-FD2927A85ED9}" srcOrd="6" destOrd="0" presId="urn:microsoft.com/office/officeart/2018/2/layout/IconVerticalSolidList"/>
    <dgm:cxn modelId="{F54AD01D-83CD-46A0-9FB5-C81DDF85C8D3}" type="presParOf" srcId="{16DF690E-2367-43C4-9237-FD2927A85ED9}" destId="{D4683875-714B-4414-BFE9-F89EED93C3DB}" srcOrd="0" destOrd="0" presId="urn:microsoft.com/office/officeart/2018/2/layout/IconVerticalSolidList"/>
    <dgm:cxn modelId="{F8509A4D-57F8-423B-B15D-8B959500D534}" type="presParOf" srcId="{16DF690E-2367-43C4-9237-FD2927A85ED9}" destId="{2DD22607-F665-4E2F-AE58-2CA68ABDA580}" srcOrd="1" destOrd="0" presId="urn:microsoft.com/office/officeart/2018/2/layout/IconVerticalSolidList"/>
    <dgm:cxn modelId="{3E03CB42-B5B4-4575-AE3E-669C00B58AB7}" type="presParOf" srcId="{16DF690E-2367-43C4-9237-FD2927A85ED9}" destId="{D46E0020-75F1-4013-98E4-BB547F3A303C}" srcOrd="2" destOrd="0" presId="urn:microsoft.com/office/officeart/2018/2/layout/IconVerticalSolidList"/>
    <dgm:cxn modelId="{B84EC1E8-5881-479A-8A48-9AA1EC391B22}" type="presParOf" srcId="{16DF690E-2367-43C4-9237-FD2927A85ED9}" destId="{068C9AB2-7EB2-4360-96FA-1E4681AA68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1FCA4-66F8-4844-9192-33301105D91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21770E-F27C-430A-AFF9-B62E88772F3C}">
      <dgm:prSet/>
      <dgm:spPr/>
      <dgm:t>
        <a:bodyPr/>
        <a:lstStyle/>
        <a:p>
          <a:r>
            <a:rPr lang="en-US" baseline="0" dirty="0"/>
            <a:t>Module Structure:</a:t>
          </a:r>
          <a:endParaRPr lang="en-US" dirty="0"/>
        </a:p>
      </dgm:t>
    </dgm:pt>
    <dgm:pt modelId="{42A31789-A32F-4509-B8BA-E84E42A5BD7F}" type="parTrans" cxnId="{ED253CA7-9183-4F5A-BB59-8BD92C170A7C}">
      <dgm:prSet/>
      <dgm:spPr/>
      <dgm:t>
        <a:bodyPr/>
        <a:lstStyle/>
        <a:p>
          <a:endParaRPr lang="en-US"/>
        </a:p>
      </dgm:t>
    </dgm:pt>
    <dgm:pt modelId="{2E9D341F-BB0B-4E9C-AD29-31EFB04376E8}" type="sibTrans" cxnId="{ED253CA7-9183-4F5A-BB59-8BD92C170A7C}">
      <dgm:prSet/>
      <dgm:spPr/>
      <dgm:t>
        <a:bodyPr/>
        <a:lstStyle/>
        <a:p>
          <a:endParaRPr lang="en-US"/>
        </a:p>
      </dgm:t>
    </dgm:pt>
    <dgm:pt modelId="{94E63EB5-CBBF-4D0E-A867-4BB78D2FC04D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main.tf</a:t>
          </a:r>
          <a:r>
            <a:rPr lang="en-US" baseline="0" dirty="0"/>
            <a:t> </a:t>
          </a:r>
        </a:p>
        <a:p>
          <a:r>
            <a:rPr lang="en-US" baseline="0" dirty="0"/>
            <a:t>Contains the core logic and resource definitions.</a:t>
          </a:r>
          <a:endParaRPr lang="en-US" dirty="0"/>
        </a:p>
      </dgm:t>
    </dgm:pt>
    <dgm:pt modelId="{C9DF7CE4-1974-4BF6-A658-E219BB77AC7D}" type="parTrans" cxnId="{56AA8B62-BE5C-4267-92BC-A84C9B31E0BC}">
      <dgm:prSet/>
      <dgm:spPr/>
      <dgm:t>
        <a:bodyPr/>
        <a:lstStyle/>
        <a:p>
          <a:endParaRPr lang="en-US"/>
        </a:p>
      </dgm:t>
    </dgm:pt>
    <dgm:pt modelId="{352473FD-4A82-4327-8FE4-3017548EE9DD}" type="sibTrans" cxnId="{56AA8B62-BE5C-4267-92BC-A84C9B31E0BC}">
      <dgm:prSet/>
      <dgm:spPr/>
      <dgm:t>
        <a:bodyPr/>
        <a:lstStyle/>
        <a:p>
          <a:endParaRPr lang="en-US"/>
        </a:p>
      </dgm:t>
    </dgm:pt>
    <dgm:pt modelId="{58EB5249-33EF-4BCE-BC84-552282ACA2B3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variables.tf</a:t>
          </a:r>
          <a:r>
            <a:rPr lang="en-US" baseline="0" dirty="0"/>
            <a:t> </a:t>
          </a:r>
        </a:p>
        <a:p>
          <a:r>
            <a:rPr lang="en-US" baseline="0" dirty="0"/>
            <a:t>Defines input variables that allow the module to be customized.</a:t>
          </a:r>
          <a:endParaRPr lang="en-US" dirty="0"/>
        </a:p>
      </dgm:t>
    </dgm:pt>
    <dgm:pt modelId="{219FD381-3711-40CC-BF39-40E0C429E247}" type="parTrans" cxnId="{F60D7C2F-C34D-4EA0-8152-1B86DBBD7D1A}">
      <dgm:prSet/>
      <dgm:spPr/>
      <dgm:t>
        <a:bodyPr/>
        <a:lstStyle/>
        <a:p>
          <a:endParaRPr lang="en-US"/>
        </a:p>
      </dgm:t>
    </dgm:pt>
    <dgm:pt modelId="{073E2B0C-68CD-413B-A69B-39F4BF0FDC60}" type="sibTrans" cxnId="{F60D7C2F-C34D-4EA0-8152-1B86DBBD7D1A}">
      <dgm:prSet/>
      <dgm:spPr/>
      <dgm:t>
        <a:bodyPr/>
        <a:lstStyle/>
        <a:p>
          <a:endParaRPr lang="en-US"/>
        </a:p>
      </dgm:t>
    </dgm:pt>
    <dgm:pt modelId="{370CA8B1-809E-4388-ADDF-161F9EA1A5C7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outputs.tf</a:t>
          </a:r>
          <a:endParaRPr lang="en-US" baseline="0" dirty="0"/>
        </a:p>
        <a:p>
          <a:r>
            <a:rPr lang="en-US" baseline="0" dirty="0"/>
            <a:t>Defines outputs that return values from the module.</a:t>
          </a:r>
          <a:endParaRPr lang="en-US" dirty="0"/>
        </a:p>
      </dgm:t>
    </dgm:pt>
    <dgm:pt modelId="{7B03FD98-9B50-4125-B437-60C40D99FBB6}" type="parTrans" cxnId="{889F42CD-5FA2-4346-A6C8-703E2694DD54}">
      <dgm:prSet/>
      <dgm:spPr/>
      <dgm:t>
        <a:bodyPr/>
        <a:lstStyle/>
        <a:p>
          <a:endParaRPr lang="en-US"/>
        </a:p>
      </dgm:t>
    </dgm:pt>
    <dgm:pt modelId="{940AD8A8-DB61-4E1E-84CA-4DC362465E51}" type="sibTrans" cxnId="{889F42CD-5FA2-4346-A6C8-703E2694DD54}">
      <dgm:prSet/>
      <dgm:spPr/>
      <dgm:t>
        <a:bodyPr/>
        <a:lstStyle/>
        <a:p>
          <a:endParaRPr lang="en-US"/>
        </a:p>
      </dgm:t>
    </dgm:pt>
    <dgm:pt modelId="{8F2DD409-EDE2-D644-8151-2EE2AE4AEDFC}" type="pres">
      <dgm:prSet presAssocID="{B041FCA4-66F8-4844-9192-33301105D9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EC902E-F958-D645-99B0-4C57A078CC8B}" type="pres">
      <dgm:prSet presAssocID="{FE21770E-F27C-430A-AFF9-B62E88772F3C}" presName="hierRoot1" presStyleCnt="0"/>
      <dgm:spPr/>
    </dgm:pt>
    <dgm:pt modelId="{6DB6E8F9-99FF-634A-98B1-61B83A790F78}" type="pres">
      <dgm:prSet presAssocID="{FE21770E-F27C-430A-AFF9-B62E88772F3C}" presName="composite" presStyleCnt="0"/>
      <dgm:spPr/>
    </dgm:pt>
    <dgm:pt modelId="{99771880-633E-F149-9B49-3803C7F362CB}" type="pres">
      <dgm:prSet presAssocID="{FE21770E-F27C-430A-AFF9-B62E88772F3C}" presName="background" presStyleLbl="node0" presStyleIdx="0" presStyleCnt="1"/>
      <dgm:spPr/>
    </dgm:pt>
    <dgm:pt modelId="{B3581D38-A88C-D048-AC5D-34E6EB530E47}" type="pres">
      <dgm:prSet presAssocID="{FE21770E-F27C-430A-AFF9-B62E88772F3C}" presName="text" presStyleLbl="fgAcc0" presStyleIdx="0" presStyleCnt="1">
        <dgm:presLayoutVars>
          <dgm:chPref val="3"/>
        </dgm:presLayoutVars>
      </dgm:prSet>
      <dgm:spPr/>
    </dgm:pt>
    <dgm:pt modelId="{E75A8DAB-D9F5-B442-A72B-98747BE4F34C}" type="pres">
      <dgm:prSet presAssocID="{FE21770E-F27C-430A-AFF9-B62E88772F3C}" presName="hierChild2" presStyleCnt="0"/>
      <dgm:spPr/>
    </dgm:pt>
    <dgm:pt modelId="{E6E18795-847F-2D45-9479-BD5BB27FA520}" type="pres">
      <dgm:prSet presAssocID="{C9DF7CE4-1974-4BF6-A658-E219BB77AC7D}" presName="Name10" presStyleLbl="parChTrans1D2" presStyleIdx="0" presStyleCnt="3"/>
      <dgm:spPr/>
    </dgm:pt>
    <dgm:pt modelId="{0E9E955D-6897-294D-A2BB-DC15667722AB}" type="pres">
      <dgm:prSet presAssocID="{94E63EB5-CBBF-4D0E-A867-4BB78D2FC04D}" presName="hierRoot2" presStyleCnt="0"/>
      <dgm:spPr/>
    </dgm:pt>
    <dgm:pt modelId="{C31784A7-C18B-CB4C-A8E8-18D6A080639B}" type="pres">
      <dgm:prSet presAssocID="{94E63EB5-CBBF-4D0E-A867-4BB78D2FC04D}" presName="composite2" presStyleCnt="0"/>
      <dgm:spPr/>
    </dgm:pt>
    <dgm:pt modelId="{E3F45E83-8F9C-9B43-9F21-66CBB64762B2}" type="pres">
      <dgm:prSet presAssocID="{94E63EB5-CBBF-4D0E-A867-4BB78D2FC04D}" presName="background2" presStyleLbl="node2" presStyleIdx="0" presStyleCnt="3"/>
      <dgm:spPr/>
    </dgm:pt>
    <dgm:pt modelId="{B779DFBB-11E4-EA4A-BC73-9616DF6F6F1A}" type="pres">
      <dgm:prSet presAssocID="{94E63EB5-CBBF-4D0E-A867-4BB78D2FC04D}" presName="text2" presStyleLbl="fgAcc2" presStyleIdx="0" presStyleCnt="3">
        <dgm:presLayoutVars>
          <dgm:chPref val="3"/>
        </dgm:presLayoutVars>
      </dgm:prSet>
      <dgm:spPr/>
    </dgm:pt>
    <dgm:pt modelId="{A3EC9A46-5F3A-8941-B325-0DC25FE4E06F}" type="pres">
      <dgm:prSet presAssocID="{94E63EB5-CBBF-4D0E-A867-4BB78D2FC04D}" presName="hierChild3" presStyleCnt="0"/>
      <dgm:spPr/>
    </dgm:pt>
    <dgm:pt modelId="{88D3AB24-EF3F-4B4D-8023-25D69448DF22}" type="pres">
      <dgm:prSet presAssocID="{219FD381-3711-40CC-BF39-40E0C429E247}" presName="Name10" presStyleLbl="parChTrans1D2" presStyleIdx="1" presStyleCnt="3"/>
      <dgm:spPr/>
    </dgm:pt>
    <dgm:pt modelId="{EB4C812A-4DF0-1D43-B870-E2C815F059A3}" type="pres">
      <dgm:prSet presAssocID="{58EB5249-33EF-4BCE-BC84-552282ACA2B3}" presName="hierRoot2" presStyleCnt="0"/>
      <dgm:spPr/>
    </dgm:pt>
    <dgm:pt modelId="{96E3565F-2317-1249-A6C3-9CE9DBE36309}" type="pres">
      <dgm:prSet presAssocID="{58EB5249-33EF-4BCE-BC84-552282ACA2B3}" presName="composite2" presStyleCnt="0"/>
      <dgm:spPr/>
    </dgm:pt>
    <dgm:pt modelId="{5B0421E8-3CEE-4641-8028-74C51909B429}" type="pres">
      <dgm:prSet presAssocID="{58EB5249-33EF-4BCE-BC84-552282ACA2B3}" presName="background2" presStyleLbl="node2" presStyleIdx="1" presStyleCnt="3"/>
      <dgm:spPr/>
    </dgm:pt>
    <dgm:pt modelId="{DEADE0B9-45C6-904D-8ABD-043A734FE774}" type="pres">
      <dgm:prSet presAssocID="{58EB5249-33EF-4BCE-BC84-552282ACA2B3}" presName="text2" presStyleLbl="fgAcc2" presStyleIdx="1" presStyleCnt="3">
        <dgm:presLayoutVars>
          <dgm:chPref val="3"/>
        </dgm:presLayoutVars>
      </dgm:prSet>
      <dgm:spPr/>
    </dgm:pt>
    <dgm:pt modelId="{16D64DED-6CCD-104F-9353-BEBD019741DB}" type="pres">
      <dgm:prSet presAssocID="{58EB5249-33EF-4BCE-BC84-552282ACA2B3}" presName="hierChild3" presStyleCnt="0"/>
      <dgm:spPr/>
    </dgm:pt>
    <dgm:pt modelId="{D90874EC-EBB6-C94C-AE7D-AF7659E89F1F}" type="pres">
      <dgm:prSet presAssocID="{7B03FD98-9B50-4125-B437-60C40D99FBB6}" presName="Name10" presStyleLbl="parChTrans1D2" presStyleIdx="2" presStyleCnt="3"/>
      <dgm:spPr/>
    </dgm:pt>
    <dgm:pt modelId="{F6CBC4E4-BBC9-214F-8163-1DC574DA2D23}" type="pres">
      <dgm:prSet presAssocID="{370CA8B1-809E-4388-ADDF-161F9EA1A5C7}" presName="hierRoot2" presStyleCnt="0"/>
      <dgm:spPr/>
    </dgm:pt>
    <dgm:pt modelId="{EEC39F48-F678-CE4C-BCC6-2BBF4B3A8EDE}" type="pres">
      <dgm:prSet presAssocID="{370CA8B1-809E-4388-ADDF-161F9EA1A5C7}" presName="composite2" presStyleCnt="0"/>
      <dgm:spPr/>
    </dgm:pt>
    <dgm:pt modelId="{E331537F-4135-4745-8E84-C3327413BA54}" type="pres">
      <dgm:prSet presAssocID="{370CA8B1-809E-4388-ADDF-161F9EA1A5C7}" presName="background2" presStyleLbl="node2" presStyleIdx="2" presStyleCnt="3"/>
      <dgm:spPr/>
    </dgm:pt>
    <dgm:pt modelId="{E818877E-BA49-564E-8EEA-A7878037F8E0}" type="pres">
      <dgm:prSet presAssocID="{370CA8B1-809E-4388-ADDF-161F9EA1A5C7}" presName="text2" presStyleLbl="fgAcc2" presStyleIdx="2" presStyleCnt="3">
        <dgm:presLayoutVars>
          <dgm:chPref val="3"/>
        </dgm:presLayoutVars>
      </dgm:prSet>
      <dgm:spPr/>
    </dgm:pt>
    <dgm:pt modelId="{7543843A-9415-FA48-A3C3-07F63936674A}" type="pres">
      <dgm:prSet presAssocID="{370CA8B1-809E-4388-ADDF-161F9EA1A5C7}" presName="hierChild3" presStyleCnt="0"/>
      <dgm:spPr/>
    </dgm:pt>
  </dgm:ptLst>
  <dgm:cxnLst>
    <dgm:cxn modelId="{9738E629-6BF3-2E4F-BE4D-4D234B79742A}" type="presOf" srcId="{7B03FD98-9B50-4125-B437-60C40D99FBB6}" destId="{D90874EC-EBB6-C94C-AE7D-AF7659E89F1F}" srcOrd="0" destOrd="0" presId="urn:microsoft.com/office/officeart/2005/8/layout/hierarchy1"/>
    <dgm:cxn modelId="{F60D7C2F-C34D-4EA0-8152-1B86DBBD7D1A}" srcId="{FE21770E-F27C-430A-AFF9-B62E88772F3C}" destId="{58EB5249-33EF-4BCE-BC84-552282ACA2B3}" srcOrd="1" destOrd="0" parTransId="{219FD381-3711-40CC-BF39-40E0C429E247}" sibTransId="{073E2B0C-68CD-413B-A69B-39F4BF0FDC60}"/>
    <dgm:cxn modelId="{83F49C39-705E-2D44-B0CE-F3961D35D301}" type="presOf" srcId="{58EB5249-33EF-4BCE-BC84-552282ACA2B3}" destId="{DEADE0B9-45C6-904D-8ABD-043A734FE774}" srcOrd="0" destOrd="0" presId="urn:microsoft.com/office/officeart/2005/8/layout/hierarchy1"/>
    <dgm:cxn modelId="{DD3A773F-A5F9-C040-A974-FA50EBA2B5C0}" type="presOf" srcId="{B041FCA4-66F8-4844-9192-33301105D918}" destId="{8F2DD409-EDE2-D644-8151-2EE2AE4AEDFC}" srcOrd="0" destOrd="0" presId="urn:microsoft.com/office/officeart/2005/8/layout/hierarchy1"/>
    <dgm:cxn modelId="{56AA8B62-BE5C-4267-92BC-A84C9B31E0BC}" srcId="{FE21770E-F27C-430A-AFF9-B62E88772F3C}" destId="{94E63EB5-CBBF-4D0E-A867-4BB78D2FC04D}" srcOrd="0" destOrd="0" parTransId="{C9DF7CE4-1974-4BF6-A658-E219BB77AC7D}" sibTransId="{352473FD-4A82-4327-8FE4-3017548EE9DD}"/>
    <dgm:cxn modelId="{5BF57492-1317-EC4C-BC22-6023018F6F98}" type="presOf" srcId="{370CA8B1-809E-4388-ADDF-161F9EA1A5C7}" destId="{E818877E-BA49-564E-8EEA-A7878037F8E0}" srcOrd="0" destOrd="0" presId="urn:microsoft.com/office/officeart/2005/8/layout/hierarchy1"/>
    <dgm:cxn modelId="{8C521F9E-88B2-4E44-BEE9-22A5F9704BAB}" type="presOf" srcId="{C9DF7CE4-1974-4BF6-A658-E219BB77AC7D}" destId="{E6E18795-847F-2D45-9479-BD5BB27FA520}" srcOrd="0" destOrd="0" presId="urn:microsoft.com/office/officeart/2005/8/layout/hierarchy1"/>
    <dgm:cxn modelId="{ED253CA7-9183-4F5A-BB59-8BD92C170A7C}" srcId="{B041FCA4-66F8-4844-9192-33301105D918}" destId="{FE21770E-F27C-430A-AFF9-B62E88772F3C}" srcOrd="0" destOrd="0" parTransId="{42A31789-A32F-4509-B8BA-E84E42A5BD7F}" sibTransId="{2E9D341F-BB0B-4E9C-AD29-31EFB04376E8}"/>
    <dgm:cxn modelId="{AE9DC7B0-D21F-6243-832A-69DD4BD8818E}" type="presOf" srcId="{94E63EB5-CBBF-4D0E-A867-4BB78D2FC04D}" destId="{B779DFBB-11E4-EA4A-BC73-9616DF6F6F1A}" srcOrd="0" destOrd="0" presId="urn:microsoft.com/office/officeart/2005/8/layout/hierarchy1"/>
    <dgm:cxn modelId="{889F42CD-5FA2-4346-A6C8-703E2694DD54}" srcId="{FE21770E-F27C-430A-AFF9-B62E88772F3C}" destId="{370CA8B1-809E-4388-ADDF-161F9EA1A5C7}" srcOrd="2" destOrd="0" parTransId="{7B03FD98-9B50-4125-B437-60C40D99FBB6}" sibTransId="{940AD8A8-DB61-4E1E-84CA-4DC362465E51}"/>
    <dgm:cxn modelId="{FDEC76EF-4937-064F-8EC6-599C9EF74B56}" type="presOf" srcId="{FE21770E-F27C-430A-AFF9-B62E88772F3C}" destId="{B3581D38-A88C-D048-AC5D-34E6EB530E47}" srcOrd="0" destOrd="0" presId="urn:microsoft.com/office/officeart/2005/8/layout/hierarchy1"/>
    <dgm:cxn modelId="{902EE6FC-9005-2343-8D2E-824B8916C585}" type="presOf" srcId="{219FD381-3711-40CC-BF39-40E0C429E247}" destId="{88D3AB24-EF3F-4B4D-8023-25D69448DF22}" srcOrd="0" destOrd="0" presId="urn:microsoft.com/office/officeart/2005/8/layout/hierarchy1"/>
    <dgm:cxn modelId="{C9FC54A5-1EE0-044F-9E1B-3F2ED34C554B}" type="presParOf" srcId="{8F2DD409-EDE2-D644-8151-2EE2AE4AEDFC}" destId="{C2EC902E-F958-D645-99B0-4C57A078CC8B}" srcOrd="0" destOrd="0" presId="urn:microsoft.com/office/officeart/2005/8/layout/hierarchy1"/>
    <dgm:cxn modelId="{9B9246F6-6AEC-3643-8271-13DC10E09310}" type="presParOf" srcId="{C2EC902E-F958-D645-99B0-4C57A078CC8B}" destId="{6DB6E8F9-99FF-634A-98B1-61B83A790F78}" srcOrd="0" destOrd="0" presId="urn:microsoft.com/office/officeart/2005/8/layout/hierarchy1"/>
    <dgm:cxn modelId="{2FA5E958-CAF3-EF4E-BCC3-204FC9965304}" type="presParOf" srcId="{6DB6E8F9-99FF-634A-98B1-61B83A790F78}" destId="{99771880-633E-F149-9B49-3803C7F362CB}" srcOrd="0" destOrd="0" presId="urn:microsoft.com/office/officeart/2005/8/layout/hierarchy1"/>
    <dgm:cxn modelId="{94E8DFDD-26C5-DA41-9E7A-B18511A7EA38}" type="presParOf" srcId="{6DB6E8F9-99FF-634A-98B1-61B83A790F78}" destId="{B3581D38-A88C-D048-AC5D-34E6EB530E47}" srcOrd="1" destOrd="0" presId="urn:microsoft.com/office/officeart/2005/8/layout/hierarchy1"/>
    <dgm:cxn modelId="{86248708-4462-7344-9B8A-F695D0214D4E}" type="presParOf" srcId="{C2EC902E-F958-D645-99B0-4C57A078CC8B}" destId="{E75A8DAB-D9F5-B442-A72B-98747BE4F34C}" srcOrd="1" destOrd="0" presId="urn:microsoft.com/office/officeart/2005/8/layout/hierarchy1"/>
    <dgm:cxn modelId="{C8AC32A8-0BF0-B44B-938E-91FD3449E3EE}" type="presParOf" srcId="{E75A8DAB-D9F5-B442-A72B-98747BE4F34C}" destId="{E6E18795-847F-2D45-9479-BD5BB27FA520}" srcOrd="0" destOrd="0" presId="urn:microsoft.com/office/officeart/2005/8/layout/hierarchy1"/>
    <dgm:cxn modelId="{14BA37AC-8C22-AC4E-93A3-380385505234}" type="presParOf" srcId="{E75A8DAB-D9F5-B442-A72B-98747BE4F34C}" destId="{0E9E955D-6897-294D-A2BB-DC15667722AB}" srcOrd="1" destOrd="0" presId="urn:microsoft.com/office/officeart/2005/8/layout/hierarchy1"/>
    <dgm:cxn modelId="{2DD1078A-59CA-1D46-BE09-8D57E243EC34}" type="presParOf" srcId="{0E9E955D-6897-294D-A2BB-DC15667722AB}" destId="{C31784A7-C18B-CB4C-A8E8-18D6A080639B}" srcOrd="0" destOrd="0" presId="urn:microsoft.com/office/officeart/2005/8/layout/hierarchy1"/>
    <dgm:cxn modelId="{F7A91C95-5CC6-404F-9646-9870646087C3}" type="presParOf" srcId="{C31784A7-C18B-CB4C-A8E8-18D6A080639B}" destId="{E3F45E83-8F9C-9B43-9F21-66CBB64762B2}" srcOrd="0" destOrd="0" presId="urn:microsoft.com/office/officeart/2005/8/layout/hierarchy1"/>
    <dgm:cxn modelId="{038BFA3F-2E98-BA44-88BD-F8D84AB3DB70}" type="presParOf" srcId="{C31784A7-C18B-CB4C-A8E8-18D6A080639B}" destId="{B779DFBB-11E4-EA4A-BC73-9616DF6F6F1A}" srcOrd="1" destOrd="0" presId="urn:microsoft.com/office/officeart/2005/8/layout/hierarchy1"/>
    <dgm:cxn modelId="{D81B9228-2399-E440-ADF3-F83B792BB0A3}" type="presParOf" srcId="{0E9E955D-6897-294D-A2BB-DC15667722AB}" destId="{A3EC9A46-5F3A-8941-B325-0DC25FE4E06F}" srcOrd="1" destOrd="0" presId="urn:microsoft.com/office/officeart/2005/8/layout/hierarchy1"/>
    <dgm:cxn modelId="{84A5F79B-273E-6649-A69B-AEA49FDE49EB}" type="presParOf" srcId="{E75A8DAB-D9F5-B442-A72B-98747BE4F34C}" destId="{88D3AB24-EF3F-4B4D-8023-25D69448DF22}" srcOrd="2" destOrd="0" presId="urn:microsoft.com/office/officeart/2005/8/layout/hierarchy1"/>
    <dgm:cxn modelId="{5AF397D3-84A2-904A-927A-366C77107FDB}" type="presParOf" srcId="{E75A8DAB-D9F5-B442-A72B-98747BE4F34C}" destId="{EB4C812A-4DF0-1D43-B870-E2C815F059A3}" srcOrd="3" destOrd="0" presId="urn:microsoft.com/office/officeart/2005/8/layout/hierarchy1"/>
    <dgm:cxn modelId="{6A96D1D4-25AF-C745-90AE-206632BADD21}" type="presParOf" srcId="{EB4C812A-4DF0-1D43-B870-E2C815F059A3}" destId="{96E3565F-2317-1249-A6C3-9CE9DBE36309}" srcOrd="0" destOrd="0" presId="urn:microsoft.com/office/officeart/2005/8/layout/hierarchy1"/>
    <dgm:cxn modelId="{AA3CF60F-151B-5641-A2A0-124E86ED3105}" type="presParOf" srcId="{96E3565F-2317-1249-A6C3-9CE9DBE36309}" destId="{5B0421E8-3CEE-4641-8028-74C51909B429}" srcOrd="0" destOrd="0" presId="urn:microsoft.com/office/officeart/2005/8/layout/hierarchy1"/>
    <dgm:cxn modelId="{1A7671A4-86DD-1F48-9AA0-3BC4349746CC}" type="presParOf" srcId="{96E3565F-2317-1249-A6C3-9CE9DBE36309}" destId="{DEADE0B9-45C6-904D-8ABD-043A734FE774}" srcOrd="1" destOrd="0" presId="urn:microsoft.com/office/officeart/2005/8/layout/hierarchy1"/>
    <dgm:cxn modelId="{3460B67B-8807-B442-8BDA-7D63DDBC27AA}" type="presParOf" srcId="{EB4C812A-4DF0-1D43-B870-E2C815F059A3}" destId="{16D64DED-6CCD-104F-9353-BEBD019741DB}" srcOrd="1" destOrd="0" presId="urn:microsoft.com/office/officeart/2005/8/layout/hierarchy1"/>
    <dgm:cxn modelId="{26749DA9-38D8-EC46-A88C-CAAE7870DA46}" type="presParOf" srcId="{E75A8DAB-D9F5-B442-A72B-98747BE4F34C}" destId="{D90874EC-EBB6-C94C-AE7D-AF7659E89F1F}" srcOrd="4" destOrd="0" presId="urn:microsoft.com/office/officeart/2005/8/layout/hierarchy1"/>
    <dgm:cxn modelId="{1A4AA262-A03F-364B-9115-BFC4C3A2F920}" type="presParOf" srcId="{E75A8DAB-D9F5-B442-A72B-98747BE4F34C}" destId="{F6CBC4E4-BBC9-214F-8163-1DC574DA2D23}" srcOrd="5" destOrd="0" presId="urn:microsoft.com/office/officeart/2005/8/layout/hierarchy1"/>
    <dgm:cxn modelId="{F119CF9E-8040-1D4A-8AF7-844320F6C369}" type="presParOf" srcId="{F6CBC4E4-BBC9-214F-8163-1DC574DA2D23}" destId="{EEC39F48-F678-CE4C-BCC6-2BBF4B3A8EDE}" srcOrd="0" destOrd="0" presId="urn:microsoft.com/office/officeart/2005/8/layout/hierarchy1"/>
    <dgm:cxn modelId="{121C726F-8775-0F4C-BB8B-A4057585AE54}" type="presParOf" srcId="{EEC39F48-F678-CE4C-BCC6-2BBF4B3A8EDE}" destId="{E331537F-4135-4745-8E84-C3327413BA54}" srcOrd="0" destOrd="0" presId="urn:microsoft.com/office/officeart/2005/8/layout/hierarchy1"/>
    <dgm:cxn modelId="{7114536C-A70D-8C4E-AC26-48CBB06B9FE0}" type="presParOf" srcId="{EEC39F48-F678-CE4C-BCC6-2BBF4B3A8EDE}" destId="{E818877E-BA49-564E-8EEA-A7878037F8E0}" srcOrd="1" destOrd="0" presId="urn:microsoft.com/office/officeart/2005/8/layout/hierarchy1"/>
    <dgm:cxn modelId="{898E60CD-272F-7D4F-A548-6D4979728154}" type="presParOf" srcId="{F6CBC4E4-BBC9-214F-8163-1DC574DA2D23}" destId="{7543843A-9415-FA48-A3C3-07F6393667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362F3-1B7F-421A-9DC1-ECA562CF2B7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E67ADB-31D6-4092-9F4D-93A293F2C1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Calling a Module:</a:t>
          </a:r>
          <a:endParaRPr lang="en-US" dirty="0"/>
        </a:p>
      </dgm:t>
    </dgm:pt>
    <dgm:pt modelId="{FBA4EE67-13DD-4081-9561-6682E6644662}" type="parTrans" cxnId="{F377817B-FB58-4021-B4E5-35F91C16A568}">
      <dgm:prSet/>
      <dgm:spPr/>
      <dgm:t>
        <a:bodyPr/>
        <a:lstStyle/>
        <a:p>
          <a:endParaRPr lang="en-US"/>
        </a:p>
      </dgm:t>
    </dgm:pt>
    <dgm:pt modelId="{846A902E-F8AF-4766-910F-3160CD4C4BEA}" type="sibTrans" cxnId="{F377817B-FB58-4021-B4E5-35F91C16A568}">
      <dgm:prSet/>
      <dgm:spPr/>
      <dgm:t>
        <a:bodyPr/>
        <a:lstStyle/>
        <a:p>
          <a:endParaRPr lang="en-US"/>
        </a:p>
      </dgm:t>
    </dgm:pt>
    <dgm:pt modelId="{E89D7658-32A0-44D8-B539-005BB02BAE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Example of calling the module created:</a:t>
          </a:r>
          <a:endParaRPr lang="en-US" dirty="0"/>
        </a:p>
      </dgm:t>
    </dgm:pt>
    <dgm:pt modelId="{81B25A06-47D2-4777-B2D6-0727CE9E48F2}" type="parTrans" cxnId="{F0E82DAD-B7A0-4DCE-8D60-BD0F07B3180E}">
      <dgm:prSet/>
      <dgm:spPr/>
      <dgm:t>
        <a:bodyPr/>
        <a:lstStyle/>
        <a:p>
          <a:endParaRPr lang="en-US"/>
        </a:p>
      </dgm:t>
    </dgm:pt>
    <dgm:pt modelId="{8312C760-3A19-40CB-88C1-A8522A25C603}" type="sibTrans" cxnId="{F0E82DAD-B7A0-4DCE-8D60-BD0F07B3180E}">
      <dgm:prSet/>
      <dgm:spPr/>
      <dgm:t>
        <a:bodyPr/>
        <a:lstStyle/>
        <a:p>
          <a:endParaRPr lang="en-US"/>
        </a:p>
      </dgm:t>
    </dgm:pt>
    <dgm:pt modelId="{0C58EB60-C457-47B8-A787-A61DFB63A7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Sourcing Modules:</a:t>
          </a:r>
          <a:endParaRPr lang="en-US"/>
        </a:p>
      </dgm:t>
    </dgm:pt>
    <dgm:pt modelId="{7347B7EC-B5F5-4354-BE20-15C85CC35E96}" type="parTrans" cxnId="{C3133390-C3E5-4669-B3D0-E0644B140BEF}">
      <dgm:prSet/>
      <dgm:spPr/>
      <dgm:t>
        <a:bodyPr/>
        <a:lstStyle/>
        <a:p>
          <a:endParaRPr lang="en-US"/>
        </a:p>
      </dgm:t>
    </dgm:pt>
    <dgm:pt modelId="{0DAA6280-511A-4EF8-BA29-52AF12AE4F0A}" type="sibTrans" cxnId="{C3133390-C3E5-4669-B3D0-E0644B140BEF}">
      <dgm:prSet/>
      <dgm:spPr/>
      <dgm:t>
        <a:bodyPr/>
        <a:lstStyle/>
        <a:p>
          <a:endParaRPr lang="en-US"/>
        </a:p>
      </dgm:t>
    </dgm:pt>
    <dgm:pt modelId="{2E9B1B69-1A70-469D-B4BF-5F84584B0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Local Modules: Reference a module stored locally in the same repository.</a:t>
          </a:r>
          <a:endParaRPr lang="en-US" dirty="0"/>
        </a:p>
      </dgm:t>
    </dgm:pt>
    <dgm:pt modelId="{11350E32-539B-4AD8-93E1-14401652D425}" type="parTrans" cxnId="{5D5676C2-FA68-4B6A-BC68-34CF346C7D9E}">
      <dgm:prSet/>
      <dgm:spPr/>
      <dgm:t>
        <a:bodyPr/>
        <a:lstStyle/>
        <a:p>
          <a:endParaRPr lang="en-US"/>
        </a:p>
      </dgm:t>
    </dgm:pt>
    <dgm:pt modelId="{03833182-E0B9-41BE-9CE6-D460FD5FF090}" type="sibTrans" cxnId="{5D5676C2-FA68-4B6A-BC68-34CF346C7D9E}">
      <dgm:prSet/>
      <dgm:spPr/>
      <dgm:t>
        <a:bodyPr/>
        <a:lstStyle/>
        <a:p>
          <a:endParaRPr lang="en-US"/>
        </a:p>
      </dgm:t>
    </dgm:pt>
    <dgm:pt modelId="{A79D6FDE-C8C9-4513-9670-DC84A7CCA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Remote Modules: Modules can also be sourced from the Terraform Registry, GitHub, or other remote locations.</a:t>
          </a:r>
          <a:endParaRPr lang="en-US" dirty="0"/>
        </a:p>
      </dgm:t>
    </dgm:pt>
    <dgm:pt modelId="{52A85263-5962-4A11-96F7-B009CE7AC7FE}" type="parTrans" cxnId="{FF777A88-108D-4023-81B0-EE550267F606}">
      <dgm:prSet/>
      <dgm:spPr/>
      <dgm:t>
        <a:bodyPr/>
        <a:lstStyle/>
        <a:p>
          <a:endParaRPr lang="en-US"/>
        </a:p>
      </dgm:t>
    </dgm:pt>
    <dgm:pt modelId="{5EDA2616-8591-4F38-92B9-F647504FEB5E}" type="sibTrans" cxnId="{FF777A88-108D-4023-81B0-EE550267F606}">
      <dgm:prSet/>
      <dgm:spPr/>
      <dgm:t>
        <a:bodyPr/>
        <a:lstStyle/>
        <a:p>
          <a:endParaRPr lang="en-US"/>
        </a:p>
      </dgm:t>
    </dgm:pt>
    <dgm:pt modelId="{5C85019F-EBDE-E340-BEEA-0B676E53E1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Using the module block to call a module from a root configuration.</a:t>
          </a:r>
          <a:endParaRPr lang="en-US" dirty="0"/>
        </a:p>
      </dgm:t>
    </dgm:pt>
    <dgm:pt modelId="{F907EA68-9FAD-EE4F-9156-BC747C81C290}" type="parTrans" cxnId="{BA8D0FF6-5306-614A-848E-A85E90E76D0D}">
      <dgm:prSet/>
      <dgm:spPr/>
      <dgm:t>
        <a:bodyPr/>
        <a:lstStyle/>
        <a:p>
          <a:endParaRPr lang="en-US"/>
        </a:p>
      </dgm:t>
    </dgm:pt>
    <dgm:pt modelId="{F84DCE69-2D6A-6F48-81BB-FCE64A6E813B}" type="sibTrans" cxnId="{BA8D0FF6-5306-614A-848E-A85E90E76D0D}">
      <dgm:prSet/>
      <dgm:spPr/>
      <dgm:t>
        <a:bodyPr/>
        <a:lstStyle/>
        <a:p>
          <a:endParaRPr lang="en-US"/>
        </a:p>
      </dgm:t>
    </dgm:pt>
    <dgm:pt modelId="{90B57FBB-038E-46D3-B2D4-7324B501E537}" type="pres">
      <dgm:prSet presAssocID="{FBC362F3-1B7F-421A-9DC1-ECA562CF2B76}" presName="root" presStyleCnt="0">
        <dgm:presLayoutVars>
          <dgm:dir/>
          <dgm:resizeHandles val="exact"/>
        </dgm:presLayoutVars>
      </dgm:prSet>
      <dgm:spPr/>
    </dgm:pt>
    <dgm:pt modelId="{2995FB0B-131E-4E2F-9338-B37D289EE527}" type="pres">
      <dgm:prSet presAssocID="{E6E67ADB-31D6-4092-9F4D-93A293F2C1DD}" presName="compNode" presStyleCnt="0"/>
      <dgm:spPr/>
    </dgm:pt>
    <dgm:pt modelId="{BDCEF79F-A0F2-4A6D-96A3-4013B16C6A2D}" type="pres">
      <dgm:prSet presAssocID="{E6E67ADB-31D6-4092-9F4D-93A293F2C1DD}" presName="iconRect" presStyleLbl="node1" presStyleIdx="0" presStyleCnt="3" custLinFactNeighborX="-250" custLinFactNeighborY="-540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422E1F94-7D74-45C4-8849-E711EEEA435D}" type="pres">
      <dgm:prSet presAssocID="{E6E67ADB-31D6-4092-9F4D-93A293F2C1DD}" presName="iconSpace" presStyleCnt="0"/>
      <dgm:spPr/>
    </dgm:pt>
    <dgm:pt modelId="{E9D39D81-96E8-4FAF-B5FF-5E3E77A52EBA}" type="pres">
      <dgm:prSet presAssocID="{E6E67ADB-31D6-4092-9F4D-93A293F2C1DD}" presName="parTx" presStyleLbl="revTx" presStyleIdx="0" presStyleCnt="6" custLinFactNeighborX="-88" custLinFactNeighborY="-98394">
        <dgm:presLayoutVars>
          <dgm:chMax val="0"/>
          <dgm:chPref val="0"/>
        </dgm:presLayoutVars>
      </dgm:prSet>
      <dgm:spPr/>
    </dgm:pt>
    <dgm:pt modelId="{25E91705-7857-4451-B2C3-494CD1D4CF13}" type="pres">
      <dgm:prSet presAssocID="{E6E67ADB-31D6-4092-9F4D-93A293F2C1DD}" presName="txSpace" presStyleCnt="0"/>
      <dgm:spPr/>
    </dgm:pt>
    <dgm:pt modelId="{B82CB954-DC64-4A4B-9104-CCC0697898A4}" type="pres">
      <dgm:prSet presAssocID="{E6E67ADB-31D6-4092-9F4D-93A293F2C1DD}" presName="desTx" presStyleLbl="revTx" presStyleIdx="1" presStyleCnt="6" custLinFactNeighborX="-88" custLinFactNeighborY="-59840">
        <dgm:presLayoutVars/>
      </dgm:prSet>
      <dgm:spPr/>
    </dgm:pt>
    <dgm:pt modelId="{ABD915F6-A40F-48B5-8121-F3871B12D00F}" type="pres">
      <dgm:prSet presAssocID="{846A902E-F8AF-4766-910F-3160CD4C4BEA}" presName="sibTrans" presStyleCnt="0"/>
      <dgm:spPr/>
    </dgm:pt>
    <dgm:pt modelId="{5EF8E125-0617-4A04-87F3-1AFF54C42D24}" type="pres">
      <dgm:prSet presAssocID="{E89D7658-32A0-44D8-B539-005BB02BAEF6}" presName="compNode" presStyleCnt="0"/>
      <dgm:spPr/>
    </dgm:pt>
    <dgm:pt modelId="{1085B60C-08DC-4AFA-BFAE-C57FEB38C656}" type="pres">
      <dgm:prSet presAssocID="{E89D7658-32A0-44D8-B539-005BB02BAEF6}" presName="iconRect" presStyleLbl="node1" presStyleIdx="1" presStyleCnt="3" custLinFactNeighborX="-250" custLinFactNeighborY="-5402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60B43F33-2F81-4D87-84B6-6566AD161A76}" type="pres">
      <dgm:prSet presAssocID="{E89D7658-32A0-44D8-B539-005BB02BAEF6}" presName="iconSpace" presStyleCnt="0"/>
      <dgm:spPr/>
    </dgm:pt>
    <dgm:pt modelId="{A4988436-22F9-4924-BC5B-CE64B9382EF6}" type="pres">
      <dgm:prSet presAssocID="{E89D7658-32A0-44D8-B539-005BB02BAEF6}" presName="parTx" presStyleLbl="revTx" presStyleIdx="2" presStyleCnt="6" custLinFactNeighborX="-88" custLinFactNeighborY="-98394">
        <dgm:presLayoutVars>
          <dgm:chMax val="0"/>
          <dgm:chPref val="0"/>
        </dgm:presLayoutVars>
      </dgm:prSet>
      <dgm:spPr/>
    </dgm:pt>
    <dgm:pt modelId="{BF280389-E9F2-46B8-A625-CA45D7019451}" type="pres">
      <dgm:prSet presAssocID="{E89D7658-32A0-44D8-B539-005BB02BAEF6}" presName="txSpace" presStyleCnt="0"/>
      <dgm:spPr/>
    </dgm:pt>
    <dgm:pt modelId="{064494EC-BEFD-4A28-9EEC-DCFFDD4BBDF2}" type="pres">
      <dgm:prSet presAssocID="{E89D7658-32A0-44D8-B539-005BB02BAEF6}" presName="desTx" presStyleLbl="revTx" presStyleIdx="3" presStyleCnt="6" custLinFactNeighborX="-88" custLinFactNeighborY="-57081">
        <dgm:presLayoutVars/>
      </dgm:prSet>
      <dgm:spPr/>
    </dgm:pt>
    <dgm:pt modelId="{D0B09511-5B1C-45BC-B68C-DBD2B9CC459C}" type="pres">
      <dgm:prSet presAssocID="{8312C760-3A19-40CB-88C1-A8522A25C603}" presName="sibTrans" presStyleCnt="0"/>
      <dgm:spPr/>
    </dgm:pt>
    <dgm:pt modelId="{7A3219E7-1F99-4151-963F-1E4AECAA2938}" type="pres">
      <dgm:prSet presAssocID="{0C58EB60-C457-47B8-A787-A61DFB63A7EA}" presName="compNode" presStyleCnt="0"/>
      <dgm:spPr/>
    </dgm:pt>
    <dgm:pt modelId="{439B614D-EDE7-426D-A35A-B89CCE9C8CEC}" type="pres">
      <dgm:prSet presAssocID="{0C58EB60-C457-47B8-A787-A61DFB63A7EA}" presName="iconRect" presStyleLbl="node1" presStyleIdx="2" presStyleCnt="3" custLinFactNeighborX="-250" custLinFactNeighborY="-540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A0D10D-19DC-4BB4-8C05-F659142D9925}" type="pres">
      <dgm:prSet presAssocID="{0C58EB60-C457-47B8-A787-A61DFB63A7EA}" presName="iconSpace" presStyleCnt="0"/>
      <dgm:spPr/>
    </dgm:pt>
    <dgm:pt modelId="{D90931A3-A57C-4923-A8A6-2BE0EC89B1D7}" type="pres">
      <dgm:prSet presAssocID="{0C58EB60-C457-47B8-A787-A61DFB63A7EA}" presName="parTx" presStyleLbl="revTx" presStyleIdx="4" presStyleCnt="6" custLinFactNeighborX="-88" custLinFactNeighborY="-98394">
        <dgm:presLayoutVars>
          <dgm:chMax val="0"/>
          <dgm:chPref val="0"/>
        </dgm:presLayoutVars>
      </dgm:prSet>
      <dgm:spPr/>
    </dgm:pt>
    <dgm:pt modelId="{D4398C1F-3B21-4050-AF32-143810A4BC6F}" type="pres">
      <dgm:prSet presAssocID="{0C58EB60-C457-47B8-A787-A61DFB63A7EA}" presName="txSpace" presStyleCnt="0"/>
      <dgm:spPr/>
    </dgm:pt>
    <dgm:pt modelId="{3938D14E-E4F0-4753-A2B1-0980ED96DF00}" type="pres">
      <dgm:prSet presAssocID="{0C58EB60-C457-47B8-A787-A61DFB63A7EA}" presName="desTx" presStyleLbl="revTx" presStyleIdx="5" presStyleCnt="6" custLinFactNeighborX="-88" custLinFactNeighborY="-57081">
        <dgm:presLayoutVars/>
      </dgm:prSet>
      <dgm:spPr/>
    </dgm:pt>
  </dgm:ptLst>
  <dgm:cxnLst>
    <dgm:cxn modelId="{65DD0414-63BE-486D-B074-665862C61674}" type="presOf" srcId="{2E9B1B69-1A70-469D-B4BF-5F84584B0A98}" destId="{3938D14E-E4F0-4753-A2B1-0980ED96DF00}" srcOrd="0" destOrd="0" presId="urn:microsoft.com/office/officeart/2018/5/layout/CenteredIconLabelDescriptionList"/>
    <dgm:cxn modelId="{6D26B52A-E80B-4C25-9B1E-95EAFA6B6EB0}" type="presOf" srcId="{0C58EB60-C457-47B8-A787-A61DFB63A7EA}" destId="{D90931A3-A57C-4923-A8A6-2BE0EC89B1D7}" srcOrd="0" destOrd="0" presId="urn:microsoft.com/office/officeart/2018/5/layout/CenteredIconLabelDescriptionList"/>
    <dgm:cxn modelId="{2C59D461-37B7-E94F-9E83-ADB1E8350EB6}" type="presOf" srcId="{5C85019F-EBDE-E340-BEEA-0B676E53E14E}" destId="{B82CB954-DC64-4A4B-9104-CCC0697898A4}" srcOrd="0" destOrd="0" presId="urn:microsoft.com/office/officeart/2018/5/layout/CenteredIconLabelDescriptionList"/>
    <dgm:cxn modelId="{F377817B-FB58-4021-B4E5-35F91C16A568}" srcId="{FBC362F3-1B7F-421A-9DC1-ECA562CF2B76}" destId="{E6E67ADB-31D6-4092-9F4D-93A293F2C1DD}" srcOrd="0" destOrd="0" parTransId="{FBA4EE67-13DD-4081-9561-6682E6644662}" sibTransId="{846A902E-F8AF-4766-910F-3160CD4C4BEA}"/>
    <dgm:cxn modelId="{FF777A88-108D-4023-81B0-EE550267F606}" srcId="{0C58EB60-C457-47B8-A787-A61DFB63A7EA}" destId="{A79D6FDE-C8C9-4513-9670-DC84A7CCA9A7}" srcOrd="1" destOrd="0" parTransId="{52A85263-5962-4A11-96F7-B009CE7AC7FE}" sibTransId="{5EDA2616-8591-4F38-92B9-F647504FEB5E}"/>
    <dgm:cxn modelId="{C3133390-C3E5-4669-B3D0-E0644B140BEF}" srcId="{FBC362F3-1B7F-421A-9DC1-ECA562CF2B76}" destId="{0C58EB60-C457-47B8-A787-A61DFB63A7EA}" srcOrd="2" destOrd="0" parTransId="{7347B7EC-B5F5-4354-BE20-15C85CC35E96}" sibTransId="{0DAA6280-511A-4EF8-BA29-52AF12AE4F0A}"/>
    <dgm:cxn modelId="{3EFE2A9D-EFD2-4A95-9DB1-DC0D061300C5}" type="presOf" srcId="{FBC362F3-1B7F-421A-9DC1-ECA562CF2B76}" destId="{90B57FBB-038E-46D3-B2D4-7324B501E537}" srcOrd="0" destOrd="0" presId="urn:microsoft.com/office/officeart/2018/5/layout/CenteredIconLabelDescriptionList"/>
    <dgm:cxn modelId="{03C6FDAA-8FC7-4B01-9953-67BCE19EE307}" type="presOf" srcId="{E6E67ADB-31D6-4092-9F4D-93A293F2C1DD}" destId="{E9D39D81-96E8-4FAF-B5FF-5E3E77A52EBA}" srcOrd="0" destOrd="0" presId="urn:microsoft.com/office/officeart/2018/5/layout/CenteredIconLabelDescriptionList"/>
    <dgm:cxn modelId="{F0E82DAD-B7A0-4DCE-8D60-BD0F07B3180E}" srcId="{FBC362F3-1B7F-421A-9DC1-ECA562CF2B76}" destId="{E89D7658-32A0-44D8-B539-005BB02BAEF6}" srcOrd="1" destOrd="0" parTransId="{81B25A06-47D2-4777-B2D6-0727CE9E48F2}" sibTransId="{8312C760-3A19-40CB-88C1-A8522A25C603}"/>
    <dgm:cxn modelId="{5D5676C2-FA68-4B6A-BC68-34CF346C7D9E}" srcId="{0C58EB60-C457-47B8-A787-A61DFB63A7EA}" destId="{2E9B1B69-1A70-469D-B4BF-5F84584B0A98}" srcOrd="0" destOrd="0" parTransId="{11350E32-539B-4AD8-93E1-14401652D425}" sibTransId="{03833182-E0B9-41BE-9CE6-D460FD5FF090}"/>
    <dgm:cxn modelId="{4BBA92E2-AF9A-47FC-AAAE-04654588CB80}" type="presOf" srcId="{E89D7658-32A0-44D8-B539-005BB02BAEF6}" destId="{A4988436-22F9-4924-BC5B-CE64B9382EF6}" srcOrd="0" destOrd="0" presId="urn:microsoft.com/office/officeart/2018/5/layout/CenteredIconLabelDescriptionList"/>
    <dgm:cxn modelId="{8E011FE9-4B5E-489F-9593-6669A9C046D9}" type="presOf" srcId="{A79D6FDE-C8C9-4513-9670-DC84A7CCA9A7}" destId="{3938D14E-E4F0-4753-A2B1-0980ED96DF00}" srcOrd="0" destOrd="1" presId="urn:microsoft.com/office/officeart/2018/5/layout/CenteredIconLabelDescriptionList"/>
    <dgm:cxn modelId="{BA8D0FF6-5306-614A-848E-A85E90E76D0D}" srcId="{E6E67ADB-31D6-4092-9F4D-93A293F2C1DD}" destId="{5C85019F-EBDE-E340-BEEA-0B676E53E14E}" srcOrd="0" destOrd="0" parTransId="{F907EA68-9FAD-EE4F-9156-BC747C81C290}" sibTransId="{F84DCE69-2D6A-6F48-81BB-FCE64A6E813B}"/>
    <dgm:cxn modelId="{FC6839E2-E822-4B18-BD37-43B3B8415C2A}" type="presParOf" srcId="{90B57FBB-038E-46D3-B2D4-7324B501E537}" destId="{2995FB0B-131E-4E2F-9338-B37D289EE527}" srcOrd="0" destOrd="0" presId="urn:microsoft.com/office/officeart/2018/5/layout/CenteredIconLabelDescriptionList"/>
    <dgm:cxn modelId="{6E4D56B0-805F-4A37-B650-051BCB7D0D74}" type="presParOf" srcId="{2995FB0B-131E-4E2F-9338-B37D289EE527}" destId="{BDCEF79F-A0F2-4A6D-96A3-4013B16C6A2D}" srcOrd="0" destOrd="0" presId="urn:microsoft.com/office/officeart/2018/5/layout/CenteredIconLabelDescriptionList"/>
    <dgm:cxn modelId="{C9550DC1-7125-471C-8D53-621B61E9717F}" type="presParOf" srcId="{2995FB0B-131E-4E2F-9338-B37D289EE527}" destId="{422E1F94-7D74-45C4-8849-E711EEEA435D}" srcOrd="1" destOrd="0" presId="urn:microsoft.com/office/officeart/2018/5/layout/CenteredIconLabelDescriptionList"/>
    <dgm:cxn modelId="{FE45CA65-5511-43F3-B9BB-117A737B2C90}" type="presParOf" srcId="{2995FB0B-131E-4E2F-9338-B37D289EE527}" destId="{E9D39D81-96E8-4FAF-B5FF-5E3E77A52EBA}" srcOrd="2" destOrd="0" presId="urn:microsoft.com/office/officeart/2018/5/layout/CenteredIconLabelDescriptionList"/>
    <dgm:cxn modelId="{D7E122BF-B685-4962-A49B-670F36507240}" type="presParOf" srcId="{2995FB0B-131E-4E2F-9338-B37D289EE527}" destId="{25E91705-7857-4451-B2C3-494CD1D4CF13}" srcOrd="3" destOrd="0" presId="urn:microsoft.com/office/officeart/2018/5/layout/CenteredIconLabelDescriptionList"/>
    <dgm:cxn modelId="{8BED5F60-192D-4A37-96C5-6BEE561DA183}" type="presParOf" srcId="{2995FB0B-131E-4E2F-9338-B37D289EE527}" destId="{B82CB954-DC64-4A4B-9104-CCC0697898A4}" srcOrd="4" destOrd="0" presId="urn:microsoft.com/office/officeart/2018/5/layout/CenteredIconLabelDescriptionList"/>
    <dgm:cxn modelId="{4A5FB448-94D4-4533-B220-37B570CAB81C}" type="presParOf" srcId="{90B57FBB-038E-46D3-B2D4-7324B501E537}" destId="{ABD915F6-A40F-48B5-8121-F3871B12D00F}" srcOrd="1" destOrd="0" presId="urn:microsoft.com/office/officeart/2018/5/layout/CenteredIconLabelDescriptionList"/>
    <dgm:cxn modelId="{A24CA3F0-3F90-4549-8F71-31C01B04EA32}" type="presParOf" srcId="{90B57FBB-038E-46D3-B2D4-7324B501E537}" destId="{5EF8E125-0617-4A04-87F3-1AFF54C42D24}" srcOrd="2" destOrd="0" presId="urn:microsoft.com/office/officeart/2018/5/layout/CenteredIconLabelDescriptionList"/>
    <dgm:cxn modelId="{BB3F0AFB-BDA9-489C-9F74-4C8713A3E2E6}" type="presParOf" srcId="{5EF8E125-0617-4A04-87F3-1AFF54C42D24}" destId="{1085B60C-08DC-4AFA-BFAE-C57FEB38C656}" srcOrd="0" destOrd="0" presId="urn:microsoft.com/office/officeart/2018/5/layout/CenteredIconLabelDescriptionList"/>
    <dgm:cxn modelId="{B14F4724-3EC9-4708-B731-D3BC5C547CE9}" type="presParOf" srcId="{5EF8E125-0617-4A04-87F3-1AFF54C42D24}" destId="{60B43F33-2F81-4D87-84B6-6566AD161A76}" srcOrd="1" destOrd="0" presId="urn:microsoft.com/office/officeart/2018/5/layout/CenteredIconLabelDescriptionList"/>
    <dgm:cxn modelId="{AE78102E-3410-4D58-83DB-478CAA11A869}" type="presParOf" srcId="{5EF8E125-0617-4A04-87F3-1AFF54C42D24}" destId="{A4988436-22F9-4924-BC5B-CE64B9382EF6}" srcOrd="2" destOrd="0" presId="urn:microsoft.com/office/officeart/2018/5/layout/CenteredIconLabelDescriptionList"/>
    <dgm:cxn modelId="{37D3EEE7-EC02-453D-989C-33F985232D22}" type="presParOf" srcId="{5EF8E125-0617-4A04-87F3-1AFF54C42D24}" destId="{BF280389-E9F2-46B8-A625-CA45D7019451}" srcOrd="3" destOrd="0" presId="urn:microsoft.com/office/officeart/2018/5/layout/CenteredIconLabelDescriptionList"/>
    <dgm:cxn modelId="{389A2690-8B3B-49E9-97F3-F71260877C62}" type="presParOf" srcId="{5EF8E125-0617-4A04-87F3-1AFF54C42D24}" destId="{064494EC-BEFD-4A28-9EEC-DCFFDD4BBDF2}" srcOrd="4" destOrd="0" presId="urn:microsoft.com/office/officeart/2018/5/layout/CenteredIconLabelDescriptionList"/>
    <dgm:cxn modelId="{7C279552-2C09-4C99-BCFB-FA57BF0A13B3}" type="presParOf" srcId="{90B57FBB-038E-46D3-B2D4-7324B501E537}" destId="{D0B09511-5B1C-45BC-B68C-DBD2B9CC459C}" srcOrd="3" destOrd="0" presId="urn:microsoft.com/office/officeart/2018/5/layout/CenteredIconLabelDescriptionList"/>
    <dgm:cxn modelId="{13AC80A9-C2DF-4C9E-A063-A12FA8075AC8}" type="presParOf" srcId="{90B57FBB-038E-46D3-B2D4-7324B501E537}" destId="{7A3219E7-1F99-4151-963F-1E4AECAA2938}" srcOrd="4" destOrd="0" presId="urn:microsoft.com/office/officeart/2018/5/layout/CenteredIconLabelDescriptionList"/>
    <dgm:cxn modelId="{45DC0E82-C7EC-48D7-84DE-EEC8F9D7D3A8}" type="presParOf" srcId="{7A3219E7-1F99-4151-963F-1E4AECAA2938}" destId="{439B614D-EDE7-426D-A35A-B89CCE9C8CEC}" srcOrd="0" destOrd="0" presId="urn:microsoft.com/office/officeart/2018/5/layout/CenteredIconLabelDescriptionList"/>
    <dgm:cxn modelId="{71DCB4F1-68EC-49F1-A2EF-524B3EA914A3}" type="presParOf" srcId="{7A3219E7-1F99-4151-963F-1E4AECAA2938}" destId="{28A0D10D-19DC-4BB4-8C05-F659142D9925}" srcOrd="1" destOrd="0" presId="urn:microsoft.com/office/officeart/2018/5/layout/CenteredIconLabelDescriptionList"/>
    <dgm:cxn modelId="{370D2E29-69C0-4ED4-9A12-AFE018FA4C78}" type="presParOf" srcId="{7A3219E7-1F99-4151-963F-1E4AECAA2938}" destId="{D90931A3-A57C-4923-A8A6-2BE0EC89B1D7}" srcOrd="2" destOrd="0" presId="urn:microsoft.com/office/officeart/2018/5/layout/CenteredIconLabelDescriptionList"/>
    <dgm:cxn modelId="{7BBC3CBF-3BDE-49A7-9743-1A9EBB8BDBCF}" type="presParOf" srcId="{7A3219E7-1F99-4151-963F-1E4AECAA2938}" destId="{D4398C1F-3B21-4050-AF32-143810A4BC6F}" srcOrd="3" destOrd="0" presId="urn:microsoft.com/office/officeart/2018/5/layout/CenteredIconLabelDescriptionList"/>
    <dgm:cxn modelId="{B2913CB8-F988-4C6A-8C06-A0B64E89C2B8}" type="presParOf" srcId="{7A3219E7-1F99-4151-963F-1E4AECAA2938}" destId="{3938D14E-E4F0-4753-A2B1-0980ED96DF0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42A7A-6591-4E39-BA4C-6F7E967473C3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DD378-EB6B-4F4C-A018-6E9F1330A5A4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CEB6-AF69-4E69-A884-94659F853C9F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Reusability: Modules allow you to write configurations once and reuse them in multiple places with different parameters.</a:t>
          </a:r>
          <a:endParaRPr lang="en-US" sz="2100" kern="1200"/>
        </a:p>
      </dsp:txBody>
      <dsp:txXfrm>
        <a:off x="1355170" y="2315"/>
        <a:ext cx="5151133" cy="1173307"/>
      </dsp:txXfrm>
    </dsp:sp>
    <dsp:sp modelId="{084036E7-3740-408E-AEC2-D2D57615E256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C177E-4B16-4166-8F1C-30937B70B6FF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894E4-21B7-42E1-81E3-601DA0686BB6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Organization: Modules keep your project clean and structured, especially for complex infrastructures.</a:t>
          </a:r>
          <a:endParaRPr lang="en-US" sz="2100" kern="1200"/>
        </a:p>
      </dsp:txBody>
      <dsp:txXfrm>
        <a:off x="1355170" y="1468949"/>
        <a:ext cx="5151133" cy="1173307"/>
      </dsp:txXfrm>
    </dsp:sp>
    <dsp:sp modelId="{786F45EB-2C91-4F18-AF91-36DB97FE17C9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694B2-E8AC-433A-90CC-A827E63BD9BE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85190-1A9E-4FBA-9C9F-1F85918404DD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Encapsulation: Modules hide complexity, making it easier for others to use predefined infrastructure patterns.</a:t>
          </a:r>
          <a:endParaRPr lang="en-US" sz="2100" kern="1200"/>
        </a:p>
      </dsp:txBody>
      <dsp:txXfrm>
        <a:off x="1355170" y="2935583"/>
        <a:ext cx="5151133" cy="1173307"/>
      </dsp:txXfrm>
    </dsp:sp>
    <dsp:sp modelId="{D4683875-714B-4414-BFE9-F89EED93C3DB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22607-F665-4E2F-AE58-2CA68ABDA580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9AB2-7EB2-4360-96FA-1E4681AA683D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Standardization: Modules enable the consistent application of infrastructure standards across multiple environments.</a:t>
          </a:r>
          <a:endParaRPr lang="en-US" sz="2100" kern="1200"/>
        </a:p>
      </dsp:txBody>
      <dsp:txXfrm>
        <a:off x="1355170" y="4402217"/>
        <a:ext cx="5151133" cy="117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874EC-EBB6-C94C-AE7D-AF7659E89F1F}">
      <dsp:nvSpPr>
        <dsp:cNvPr id="0" name=""/>
        <dsp:cNvSpPr/>
      </dsp:nvSpPr>
      <dsp:spPr>
        <a:xfrm>
          <a:off x="4681288" y="1365055"/>
          <a:ext cx="2624859" cy="62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644"/>
              </a:lnTo>
              <a:lnTo>
                <a:pt x="2624859" y="425644"/>
              </a:lnTo>
              <a:lnTo>
                <a:pt x="2624859" y="624597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3AB24-EF3F-4B4D-8023-25D69448DF22}">
      <dsp:nvSpPr>
        <dsp:cNvPr id="0" name=""/>
        <dsp:cNvSpPr/>
      </dsp:nvSpPr>
      <dsp:spPr>
        <a:xfrm>
          <a:off x="4635568" y="1365055"/>
          <a:ext cx="91440" cy="624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597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18795-847F-2D45-9479-BD5BB27FA520}">
      <dsp:nvSpPr>
        <dsp:cNvPr id="0" name=""/>
        <dsp:cNvSpPr/>
      </dsp:nvSpPr>
      <dsp:spPr>
        <a:xfrm>
          <a:off x="2056428" y="1365055"/>
          <a:ext cx="2624859" cy="624597"/>
        </a:xfrm>
        <a:custGeom>
          <a:avLst/>
          <a:gdLst/>
          <a:ahLst/>
          <a:cxnLst/>
          <a:rect l="0" t="0" r="0" b="0"/>
          <a:pathLst>
            <a:path>
              <a:moveTo>
                <a:pt x="2624859" y="0"/>
              </a:moveTo>
              <a:lnTo>
                <a:pt x="2624859" y="425644"/>
              </a:lnTo>
              <a:lnTo>
                <a:pt x="0" y="425644"/>
              </a:lnTo>
              <a:lnTo>
                <a:pt x="0" y="624597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71880-633E-F149-9B49-3803C7F362CB}">
      <dsp:nvSpPr>
        <dsp:cNvPr id="0" name=""/>
        <dsp:cNvSpPr/>
      </dsp:nvSpPr>
      <dsp:spPr>
        <a:xfrm>
          <a:off x="3607482" y="1321"/>
          <a:ext cx="2147612" cy="1363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1D38-A88C-D048-AC5D-34E6EB530E47}">
      <dsp:nvSpPr>
        <dsp:cNvPr id="0" name=""/>
        <dsp:cNvSpPr/>
      </dsp:nvSpPr>
      <dsp:spPr>
        <a:xfrm>
          <a:off x="3846105" y="228013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Module Structure:</a:t>
          </a:r>
          <a:endParaRPr lang="en-US" sz="1600" kern="1200" dirty="0"/>
        </a:p>
      </dsp:txBody>
      <dsp:txXfrm>
        <a:off x="3886047" y="267955"/>
        <a:ext cx="2067728" cy="1283849"/>
      </dsp:txXfrm>
    </dsp:sp>
    <dsp:sp modelId="{E3F45E83-8F9C-9B43-9F21-66CBB64762B2}">
      <dsp:nvSpPr>
        <dsp:cNvPr id="0" name=""/>
        <dsp:cNvSpPr/>
      </dsp:nvSpPr>
      <dsp:spPr>
        <a:xfrm>
          <a:off x="982622" y="1989652"/>
          <a:ext cx="2147612" cy="1363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9DFBB-11E4-EA4A-BC73-9616DF6F6F1A}">
      <dsp:nvSpPr>
        <dsp:cNvPr id="0" name=""/>
        <dsp:cNvSpPr/>
      </dsp:nvSpPr>
      <dsp:spPr>
        <a:xfrm>
          <a:off x="1221246" y="2216344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main.tf</a:t>
          </a:r>
          <a:r>
            <a:rPr lang="en-US" sz="160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Contains the core logic and resource definitions.</a:t>
          </a:r>
          <a:endParaRPr lang="en-US" sz="1600" kern="1200" dirty="0"/>
        </a:p>
      </dsp:txBody>
      <dsp:txXfrm>
        <a:off x="1261188" y="2256286"/>
        <a:ext cx="2067728" cy="1283849"/>
      </dsp:txXfrm>
    </dsp:sp>
    <dsp:sp modelId="{5B0421E8-3CEE-4641-8028-74C51909B429}">
      <dsp:nvSpPr>
        <dsp:cNvPr id="0" name=""/>
        <dsp:cNvSpPr/>
      </dsp:nvSpPr>
      <dsp:spPr>
        <a:xfrm>
          <a:off x="3607482" y="1989652"/>
          <a:ext cx="2147612" cy="1363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DE0B9-45C6-904D-8ABD-043A734FE774}">
      <dsp:nvSpPr>
        <dsp:cNvPr id="0" name=""/>
        <dsp:cNvSpPr/>
      </dsp:nvSpPr>
      <dsp:spPr>
        <a:xfrm>
          <a:off x="3846105" y="2216344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variables.tf</a:t>
          </a:r>
          <a:r>
            <a:rPr lang="en-US" sz="160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Defines input variables that allow the module to be customized.</a:t>
          </a:r>
          <a:endParaRPr lang="en-US" sz="1600" kern="1200" dirty="0"/>
        </a:p>
      </dsp:txBody>
      <dsp:txXfrm>
        <a:off x="3886047" y="2256286"/>
        <a:ext cx="2067728" cy="1283849"/>
      </dsp:txXfrm>
    </dsp:sp>
    <dsp:sp modelId="{E331537F-4135-4745-8E84-C3327413BA54}">
      <dsp:nvSpPr>
        <dsp:cNvPr id="0" name=""/>
        <dsp:cNvSpPr/>
      </dsp:nvSpPr>
      <dsp:spPr>
        <a:xfrm>
          <a:off x="6232341" y="1989652"/>
          <a:ext cx="2147612" cy="1363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8877E-BA49-564E-8EEA-A7878037F8E0}">
      <dsp:nvSpPr>
        <dsp:cNvPr id="0" name=""/>
        <dsp:cNvSpPr/>
      </dsp:nvSpPr>
      <dsp:spPr>
        <a:xfrm>
          <a:off x="6470965" y="2216344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outputs.tf</a:t>
          </a:r>
          <a:endParaRPr lang="en-US" sz="1600" kern="1200" baseline="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Defines outputs that return values from the module.</a:t>
          </a:r>
          <a:endParaRPr lang="en-US" sz="1600" kern="1200" dirty="0"/>
        </a:p>
      </dsp:txBody>
      <dsp:txXfrm>
        <a:off x="6510907" y="2256286"/>
        <a:ext cx="2067728" cy="1283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EF79F-A0F2-4A6D-96A3-4013B16C6A2D}">
      <dsp:nvSpPr>
        <dsp:cNvPr id="0" name=""/>
        <dsp:cNvSpPr/>
      </dsp:nvSpPr>
      <dsp:spPr>
        <a:xfrm>
          <a:off x="930976" y="711306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39D81-96E8-4FAF-B5FF-5E3E77A52EBA}">
      <dsp:nvSpPr>
        <dsp:cNvPr id="0" name=""/>
        <dsp:cNvSpPr/>
      </dsp:nvSpPr>
      <dsp:spPr>
        <a:xfrm>
          <a:off x="0" y="1938164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Calling a Module:</a:t>
          </a:r>
          <a:endParaRPr lang="en-US" sz="1400" kern="1200" dirty="0"/>
        </a:p>
      </dsp:txBody>
      <dsp:txXfrm>
        <a:off x="0" y="1938164"/>
        <a:ext cx="2864531" cy="429679"/>
      </dsp:txXfrm>
    </dsp:sp>
    <dsp:sp modelId="{B82CB954-DC64-4A4B-9104-CCC0697898A4}">
      <dsp:nvSpPr>
        <dsp:cNvPr id="0" name=""/>
        <dsp:cNvSpPr/>
      </dsp:nvSpPr>
      <dsp:spPr>
        <a:xfrm>
          <a:off x="0" y="2322798"/>
          <a:ext cx="2864531" cy="86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Using the module block to call a module from a root configuration.</a:t>
          </a:r>
          <a:endParaRPr lang="en-US" sz="1100" kern="1200" dirty="0"/>
        </a:p>
      </dsp:txBody>
      <dsp:txXfrm>
        <a:off x="0" y="2322798"/>
        <a:ext cx="2864531" cy="863689"/>
      </dsp:txXfrm>
    </dsp:sp>
    <dsp:sp modelId="{1085B60C-08DC-4AFA-BFAE-C57FEB38C656}">
      <dsp:nvSpPr>
        <dsp:cNvPr id="0" name=""/>
        <dsp:cNvSpPr/>
      </dsp:nvSpPr>
      <dsp:spPr>
        <a:xfrm>
          <a:off x="4296800" y="711306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88436-22F9-4924-BC5B-CE64B9382EF6}">
      <dsp:nvSpPr>
        <dsp:cNvPr id="0" name=""/>
        <dsp:cNvSpPr/>
      </dsp:nvSpPr>
      <dsp:spPr>
        <a:xfrm>
          <a:off x="3365813" y="1938164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Example of calling the module created:</a:t>
          </a:r>
          <a:endParaRPr lang="en-US" sz="1400" kern="1200" dirty="0"/>
        </a:p>
      </dsp:txBody>
      <dsp:txXfrm>
        <a:off x="3365813" y="1938164"/>
        <a:ext cx="2864531" cy="429679"/>
      </dsp:txXfrm>
    </dsp:sp>
    <dsp:sp modelId="{064494EC-BEFD-4A28-9EEC-DCFFDD4BBDF2}">
      <dsp:nvSpPr>
        <dsp:cNvPr id="0" name=""/>
        <dsp:cNvSpPr/>
      </dsp:nvSpPr>
      <dsp:spPr>
        <a:xfrm>
          <a:off x="3365813" y="2346627"/>
          <a:ext cx="2864531" cy="86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614D-EDE7-426D-A35A-B89CCE9C8CEC}">
      <dsp:nvSpPr>
        <dsp:cNvPr id="0" name=""/>
        <dsp:cNvSpPr/>
      </dsp:nvSpPr>
      <dsp:spPr>
        <a:xfrm>
          <a:off x="7662624" y="711306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931A3-A57C-4923-A8A6-2BE0EC89B1D7}">
      <dsp:nvSpPr>
        <dsp:cNvPr id="0" name=""/>
        <dsp:cNvSpPr/>
      </dsp:nvSpPr>
      <dsp:spPr>
        <a:xfrm>
          <a:off x="6731637" y="1938164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Sourcing Modules:</a:t>
          </a:r>
          <a:endParaRPr lang="en-US" sz="1400" kern="1200"/>
        </a:p>
      </dsp:txBody>
      <dsp:txXfrm>
        <a:off x="6731637" y="1938164"/>
        <a:ext cx="2864531" cy="429679"/>
      </dsp:txXfrm>
    </dsp:sp>
    <dsp:sp modelId="{3938D14E-E4F0-4753-A2B1-0980ED96DF00}">
      <dsp:nvSpPr>
        <dsp:cNvPr id="0" name=""/>
        <dsp:cNvSpPr/>
      </dsp:nvSpPr>
      <dsp:spPr>
        <a:xfrm>
          <a:off x="6731637" y="2346627"/>
          <a:ext cx="2864531" cy="86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 dirty="0"/>
            <a:t>Local Modules: Reference a module stored locally in the same repository.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 dirty="0"/>
            <a:t>Remote Modules: Modules can also be sourced from the Terraform Registry, GitHub, or other remote locations.</a:t>
          </a:r>
          <a:endParaRPr lang="en-US" sz="1100" kern="1200" dirty="0"/>
        </a:p>
      </dsp:txBody>
      <dsp:txXfrm>
        <a:off x="6731637" y="2346627"/>
        <a:ext cx="2864531" cy="863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114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302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4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8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66539A-47A6-4F01-8515-BCB0C47CADA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F83A3C-D814-49F2-841C-CD59FEE1C1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3CE8-FAE0-642E-6EF7-AD6473F9C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 and Reusability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1BFCA-1F20-C90E-29A5-F811FB496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3:15 PM - 4:15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3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BF00A-BCC7-27BE-7AA9-1477BFB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Creating a Networking Module for Virtual Networks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AC8E-C8E0-DB65-742C-B1FA7E75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In this bonus exercise, participants will create a module for managing virtual networks and use it in different environments (e.g., dev, prod).</a:t>
            </a:r>
          </a:p>
        </p:txBody>
      </p:sp>
      <p:pic>
        <p:nvPicPr>
          <p:cNvPr id="11" name="Graphic 10" descr="Wrench">
            <a:extLst>
              <a:ext uri="{FF2B5EF4-FFF2-40B4-BE49-F238E27FC236}">
                <a16:creationId xmlns:a16="http://schemas.microsoft.com/office/drawing/2014/main" id="{22262EA5-D98A-F77F-093A-CFE34BA0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9FFA3-AD0B-0738-C39B-A69562F5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/>
              <a:t>What Are Terraform Modules?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1D98-D654-4192-C8CB-12528F12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89" y="543339"/>
            <a:ext cx="6914985" cy="54665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Definition: A Terraform module is a container for multiple resources that are used together. It organizes your configuration into reusable components.</a:t>
            </a:r>
          </a:p>
          <a:p>
            <a:r>
              <a:rPr lang="en-US" sz="2400" dirty="0"/>
              <a:t>Purpose of Modules:</a:t>
            </a:r>
          </a:p>
          <a:p>
            <a:pPr lvl="1"/>
            <a:r>
              <a:rPr lang="en-US" sz="2400" dirty="0"/>
              <a:t>Helps organize your configuration into smaller, manageable parts.</a:t>
            </a:r>
          </a:p>
          <a:p>
            <a:pPr lvl="1"/>
            <a:r>
              <a:rPr lang="en-US" sz="2400" dirty="0"/>
              <a:t>Promotes reusability: Define infrastructure once and reuse the same module across different environments or projects.</a:t>
            </a:r>
          </a:p>
          <a:p>
            <a:pPr lvl="1"/>
            <a:r>
              <a:rPr lang="en-US" sz="2400" dirty="0"/>
              <a:t>Encourages best practices: Use well-structured and repeatable code.</a:t>
            </a:r>
          </a:p>
          <a:p>
            <a:r>
              <a:rPr lang="en-US" sz="2400" dirty="0"/>
              <a:t>Real-World Example: Creating a VPC or virtual network module to be used across different environments (dev, prod).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9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0C8C-65DE-D364-9238-03BF57B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Use Modules?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C8480-B6F5-8105-CFDF-87C50A840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6889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78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E414-1B86-EB78-F73D-D8761038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How to Create a Terraform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0D4C6-3BB4-996C-BEC1-9BD47DCA4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093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7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B82E1-6054-4A5B-7692-88FFBC44E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95E5-F34B-1ABD-DD3E-6B0CDA9E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Terraform Module: </a:t>
            </a:r>
            <a:r>
              <a:rPr lang="en-US" dirty="0" err="1"/>
              <a:t>main.tf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95D4-10CD-5402-C150-425C1696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"example"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name  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var.resource_group_name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location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var.location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98E4-AE2B-509A-410E-4ACAA2C1C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19D6-D7F3-60F6-36B4-51FC3583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Terraform Module: </a:t>
            </a:r>
            <a:r>
              <a:rPr lang="en-US" dirty="0" err="1"/>
              <a:t>variables.tf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BEFB-FBF0-868F-A071-91BC25E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67933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variable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description = "The name of the resource group"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type        =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variable "location"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description = "The Azure region where the resource group will be created"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type        =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18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D449D-E9A0-0D65-C4C7-6258F5F0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0E90-BFD2-2760-9E59-0D85338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Terraform Module: </a:t>
            </a:r>
            <a:r>
              <a:rPr lang="en-US" dirty="0" err="1"/>
              <a:t>outputs.tf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5719-E18C-225D-1D66-B69A863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value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azurerm_resource_group.example.name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0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F8A-D8B1-9CCA-EA5E-3626A5A5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How to Use a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332C8-9A0B-57D3-9F17-C96882A2F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46878"/>
              </p:ext>
            </p:extLst>
          </p:nvPr>
        </p:nvGraphicFramePr>
        <p:xfrm>
          <a:off x="1371600" y="1570383"/>
          <a:ext cx="9601200" cy="495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DA24A07-E5FA-A745-1D67-52E151AC9AB3}"/>
              </a:ext>
            </a:extLst>
          </p:cNvPr>
          <p:cNvGrpSpPr/>
          <p:nvPr/>
        </p:nvGrpSpPr>
        <p:grpSpPr>
          <a:xfrm>
            <a:off x="3772610" y="5083154"/>
            <a:ext cx="5110133" cy="1485901"/>
            <a:chOff x="3365813" y="2322663"/>
            <a:chExt cx="2864531" cy="9489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C5A10A-0099-89EB-E90E-1B2E6ADFBF2D}"/>
                </a:ext>
              </a:extLst>
            </p:cNvPr>
            <p:cNvSpPr/>
            <p:nvPr/>
          </p:nvSpPr>
          <p:spPr>
            <a:xfrm>
              <a:off x="3365813" y="2322663"/>
              <a:ext cx="2864531" cy="948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E2555C-F30E-E9D2-8211-BDFD968D8D38}"/>
                </a:ext>
              </a:extLst>
            </p:cNvPr>
            <p:cNvSpPr txBox="1"/>
            <p:nvPr/>
          </p:nvSpPr>
          <p:spPr>
            <a:xfrm>
              <a:off x="3365813" y="2322663"/>
              <a:ext cx="2864531" cy="948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module "</a:t>
              </a:r>
              <a:r>
                <a:rPr lang="en-US" sz="1400" i="1" kern="1200" baseline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resource_group</a:t>
              </a: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" {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  source              = "./modules/resource-group"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i="1" kern="1200" baseline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resource_group_name</a:t>
              </a: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 = "dev-</a:t>
              </a:r>
              <a:r>
                <a:rPr lang="en-US" sz="1400" i="1" kern="1200" baseline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rg</a:t>
              </a: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  location            = "East US"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baseline="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6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7AF81-9E9F-75C2-C3EE-B34AFD25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Exercise: Refactoring Configurations into Reusable Modules</a:t>
            </a:r>
          </a:p>
        </p:txBody>
      </p:sp>
      <p:pic>
        <p:nvPicPr>
          <p:cNvPr id="11" name="Graphic 10" descr="Wrench">
            <a:extLst>
              <a:ext uri="{FF2B5EF4-FFF2-40B4-BE49-F238E27FC236}">
                <a16:creationId xmlns:a16="http://schemas.microsoft.com/office/drawing/2014/main" id="{1E2B057A-9B13-ACF7-F287-FDFD7EF4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A419-F5A9-B72D-4795-B115F66F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300"/>
              <a:t>Objective: Refactor the previous configurations (such as the one for provisioning a web server) into reusable modules.</a:t>
            </a:r>
          </a:p>
          <a:p>
            <a:r>
              <a:rPr lang="en-US" sz="1300"/>
              <a:t>Steps:</a:t>
            </a:r>
          </a:p>
          <a:p>
            <a:pPr lvl="1"/>
            <a:r>
              <a:rPr lang="en-US" sz="1300"/>
              <a:t>Create a new directory called 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modules/webserver</a:t>
            </a:r>
            <a:r>
              <a:rPr lang="en-US" sz="1300"/>
              <a:t>.</a:t>
            </a:r>
          </a:p>
          <a:p>
            <a:pPr lvl="1"/>
            <a:r>
              <a:rPr lang="en-US" sz="1300"/>
              <a:t>Move the existing configuration for provisioning a web server into </a:t>
            </a:r>
            <a:r>
              <a:rPr lang="en-US" sz="1300" err="1">
                <a:latin typeface="Consolas" panose="020B0609020204030204" pitchFamily="49" charset="0"/>
                <a:cs typeface="Consolas" panose="020B0609020204030204" pitchFamily="49" charset="0"/>
              </a:rPr>
              <a:t>main.tf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/>
              <a:t>inside the modules/webserver folder.</a:t>
            </a:r>
          </a:p>
          <a:p>
            <a:pPr lvl="1"/>
            <a:r>
              <a:rPr lang="en-US" sz="1300"/>
              <a:t>Define input variables in </a:t>
            </a:r>
            <a:r>
              <a:rPr lang="en-US" sz="1300" err="1">
                <a:latin typeface="Consolas" panose="020B0609020204030204" pitchFamily="49" charset="0"/>
                <a:cs typeface="Consolas" panose="020B0609020204030204" pitchFamily="49" charset="0"/>
              </a:rPr>
              <a:t>variables.tf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/>
              <a:t>to parameterize the resource group name and location.</a:t>
            </a:r>
          </a:p>
          <a:p>
            <a:pPr lvl="1"/>
            <a:r>
              <a:rPr lang="en-US" sz="1300"/>
              <a:t>Create </a:t>
            </a:r>
            <a:r>
              <a:rPr lang="en-US" sz="1300" err="1">
                <a:latin typeface="Consolas" panose="020B0609020204030204" pitchFamily="49" charset="0"/>
                <a:cs typeface="Consolas" panose="020B0609020204030204" pitchFamily="49" charset="0"/>
              </a:rPr>
              <a:t>outputs.tf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/>
              <a:t>to capture and return useful information such as the public IP address of the VM.</a:t>
            </a:r>
          </a:p>
          <a:p>
            <a:pPr lvl="1"/>
            <a:r>
              <a:rPr lang="en-US" sz="1300"/>
              <a:t>Call the module in the root configuration (</a:t>
            </a:r>
            <a:r>
              <a:rPr lang="en-US" sz="1300" err="1">
                <a:latin typeface="Consolas" panose="020B0609020204030204" pitchFamily="49" charset="0"/>
                <a:cs typeface="Consolas" panose="020B0609020204030204" pitchFamily="49" charset="0"/>
              </a:rPr>
              <a:t>main.tf</a:t>
            </a:r>
            <a:r>
              <a:rPr lang="en-US" sz="1300"/>
              <a:t>) and pass in the necessary variables.</a:t>
            </a:r>
          </a:p>
          <a:p>
            <a:pPr lvl="1"/>
            <a:r>
              <a:rPr lang="en-US" sz="1300"/>
              <a:t>Run 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terraform apply </a:t>
            </a:r>
            <a:r>
              <a:rPr lang="en-US" sz="1300"/>
              <a:t>to test that the module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15875243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1707</TotalTime>
  <Words>605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Consolas</vt:lpstr>
      <vt:lpstr>Franklin Gothic Book</vt:lpstr>
      <vt:lpstr>Crop</vt:lpstr>
      <vt:lpstr>Modules and Reusability</vt:lpstr>
      <vt:lpstr>What Are Terraform Modules?</vt:lpstr>
      <vt:lpstr>Why Use Modules?</vt:lpstr>
      <vt:lpstr>How to Create a Terraform Module</vt:lpstr>
      <vt:lpstr>Create a Terraform Module: main.tf</vt:lpstr>
      <vt:lpstr>Create a Terraform Module: variables.tf</vt:lpstr>
      <vt:lpstr>Create a Terraform Module: outputs.tf</vt:lpstr>
      <vt:lpstr>How to Use a Module</vt:lpstr>
      <vt:lpstr>Exercise: Refactoring Configurations into Reusable Modules</vt:lpstr>
      <vt:lpstr>Bonus Exercise: Creating a Networking Module for Virtual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8</cp:revision>
  <dcterms:created xsi:type="dcterms:W3CDTF">2024-10-21T10:54:44Z</dcterms:created>
  <dcterms:modified xsi:type="dcterms:W3CDTF">2024-10-30T01:42:17Z</dcterms:modified>
</cp:coreProperties>
</file>