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27"/>
    <p:restoredTop sz="94690"/>
  </p:normalViewPr>
  <p:slideViewPr>
    <p:cSldViewPr snapToGrid="0">
      <p:cViewPr varScale="1">
        <p:scale>
          <a:sx n="202" d="100"/>
          <a:sy n="202" d="100"/>
        </p:scale>
        <p:origin x="81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60C36E-4A20-4782-97E4-4F53BAD19A5D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EAFDEF8-6D04-4EE2-8552-DE4C5A8D94E7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Introduction to Terraform and basic configuration syntax.</a:t>
          </a:r>
        </a:p>
      </dgm:t>
    </dgm:pt>
    <dgm:pt modelId="{0A1BFEAE-28A9-404F-949F-C0C2DDFAB069}" type="parTrans" cxnId="{0DC6CD51-6DAC-469D-97EE-5720D14A6086}">
      <dgm:prSet/>
      <dgm:spPr/>
      <dgm:t>
        <a:bodyPr/>
        <a:lstStyle/>
        <a:p>
          <a:endParaRPr lang="en-US"/>
        </a:p>
      </dgm:t>
    </dgm:pt>
    <dgm:pt modelId="{98362573-811F-4003-AD68-B24A23B9F5B1}" type="sibTrans" cxnId="{0DC6CD51-6DAC-469D-97EE-5720D14A6086}">
      <dgm:prSet/>
      <dgm:spPr/>
      <dgm:t>
        <a:bodyPr/>
        <a:lstStyle/>
        <a:p>
          <a:endParaRPr lang="en-US"/>
        </a:p>
      </dgm:t>
    </dgm:pt>
    <dgm:pt modelId="{07FEAE7C-18BF-47C4-A09D-A669B767DCCE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Using variables, outputs, and Terraform state.</a:t>
          </a:r>
        </a:p>
      </dgm:t>
    </dgm:pt>
    <dgm:pt modelId="{D112FD75-310D-4668-9E60-39874AA3CB89}" type="parTrans" cxnId="{61B30282-4CC5-4076-B424-331808F80BF2}">
      <dgm:prSet/>
      <dgm:spPr/>
      <dgm:t>
        <a:bodyPr/>
        <a:lstStyle/>
        <a:p>
          <a:endParaRPr lang="en-US"/>
        </a:p>
      </dgm:t>
    </dgm:pt>
    <dgm:pt modelId="{F7987456-C452-4817-9A27-7AEC7FEB67C8}" type="sibTrans" cxnId="{61B30282-4CC5-4076-B424-331808F80BF2}">
      <dgm:prSet/>
      <dgm:spPr/>
      <dgm:t>
        <a:bodyPr/>
        <a:lstStyle/>
        <a:p>
          <a:endParaRPr lang="en-US"/>
        </a:p>
      </dgm:t>
    </dgm:pt>
    <dgm:pt modelId="{8E8F2697-6D0B-4E21-A901-419F5359EE45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Provisioning infrastructure and managing state remotely.</a:t>
          </a:r>
        </a:p>
      </dgm:t>
    </dgm:pt>
    <dgm:pt modelId="{34679980-BAA7-4F53-8262-E36849263CA9}" type="parTrans" cxnId="{3D4CE13B-BEED-4336-A1D2-8DF870340620}">
      <dgm:prSet/>
      <dgm:spPr/>
      <dgm:t>
        <a:bodyPr/>
        <a:lstStyle/>
        <a:p>
          <a:endParaRPr lang="en-US"/>
        </a:p>
      </dgm:t>
    </dgm:pt>
    <dgm:pt modelId="{FFCCB59E-71F4-4992-8D68-394F0DABC2D0}" type="sibTrans" cxnId="{3D4CE13B-BEED-4336-A1D2-8DF870340620}">
      <dgm:prSet/>
      <dgm:spPr/>
      <dgm:t>
        <a:bodyPr/>
        <a:lstStyle/>
        <a:p>
          <a:endParaRPr lang="en-US"/>
        </a:p>
      </dgm:t>
    </dgm:pt>
    <dgm:pt modelId="{930C5828-2AD2-4A89-B211-4A1EBBE72874}">
      <dgm:prSet custT="1"/>
      <dgm:spPr/>
      <dgm:t>
        <a:bodyPr/>
        <a:lstStyle/>
        <a:p>
          <a:r>
            <a:rPr lang="en-US" sz="2400" dirty="0">
              <a:solidFill>
                <a:schemeClr val="tx1"/>
              </a:solidFill>
            </a:rPr>
            <a:t>Creating reusable modules and understanding advanced features like provisioners and workspaces.</a:t>
          </a:r>
        </a:p>
      </dgm:t>
    </dgm:pt>
    <dgm:pt modelId="{48790593-011C-4C8F-9FDB-1E24A73EE440}" type="parTrans" cxnId="{418CC142-AE42-469E-AAF9-1E4BE20A08F0}">
      <dgm:prSet/>
      <dgm:spPr/>
      <dgm:t>
        <a:bodyPr/>
        <a:lstStyle/>
        <a:p>
          <a:endParaRPr lang="en-US"/>
        </a:p>
      </dgm:t>
    </dgm:pt>
    <dgm:pt modelId="{D7AC3AC7-BC61-436D-8F41-D904C6508AB6}" type="sibTrans" cxnId="{418CC142-AE42-469E-AAF9-1E4BE20A08F0}">
      <dgm:prSet/>
      <dgm:spPr/>
      <dgm:t>
        <a:bodyPr/>
        <a:lstStyle/>
        <a:p>
          <a:endParaRPr lang="en-US"/>
        </a:p>
      </dgm:t>
    </dgm:pt>
    <dgm:pt modelId="{3A5F3698-5487-42B8-9E04-57429C0BCD44}" type="pres">
      <dgm:prSet presAssocID="{0660C36E-4A20-4782-97E4-4F53BAD19A5D}" presName="root" presStyleCnt="0">
        <dgm:presLayoutVars>
          <dgm:dir/>
          <dgm:resizeHandles val="exact"/>
        </dgm:presLayoutVars>
      </dgm:prSet>
      <dgm:spPr/>
    </dgm:pt>
    <dgm:pt modelId="{0A91558E-BD03-4EF4-AD5D-D1C667F07F05}" type="pres">
      <dgm:prSet presAssocID="{0660C36E-4A20-4782-97E4-4F53BAD19A5D}" presName="container" presStyleCnt="0">
        <dgm:presLayoutVars>
          <dgm:dir/>
          <dgm:resizeHandles val="exact"/>
        </dgm:presLayoutVars>
      </dgm:prSet>
      <dgm:spPr/>
    </dgm:pt>
    <dgm:pt modelId="{3CFEC1CF-6E13-4771-A661-E5593C3DF8DD}" type="pres">
      <dgm:prSet presAssocID="{8EAFDEF8-6D04-4EE2-8552-DE4C5A8D94E7}" presName="compNode" presStyleCnt="0"/>
      <dgm:spPr/>
    </dgm:pt>
    <dgm:pt modelId="{6F0AA44E-5823-4695-A362-222934C562B1}" type="pres">
      <dgm:prSet presAssocID="{8EAFDEF8-6D04-4EE2-8552-DE4C5A8D94E7}" presName="iconBgRect" presStyleLbl="bgShp" presStyleIdx="0" presStyleCnt="4"/>
      <dgm:spPr/>
    </dgm:pt>
    <dgm:pt modelId="{CEA04DE3-CCC5-447E-A4A6-3BE98749B50E}" type="pres">
      <dgm:prSet presAssocID="{8EAFDEF8-6D04-4EE2-8552-DE4C5A8D94E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6D5B513-1030-436D-84C7-0C2C7FCF37DF}" type="pres">
      <dgm:prSet presAssocID="{8EAFDEF8-6D04-4EE2-8552-DE4C5A8D94E7}" presName="spaceRect" presStyleCnt="0"/>
      <dgm:spPr/>
    </dgm:pt>
    <dgm:pt modelId="{6FCC85DD-A46D-42F9-809F-7CDA41C55EB8}" type="pres">
      <dgm:prSet presAssocID="{8EAFDEF8-6D04-4EE2-8552-DE4C5A8D94E7}" presName="textRect" presStyleLbl="revTx" presStyleIdx="0" presStyleCnt="4">
        <dgm:presLayoutVars>
          <dgm:chMax val="1"/>
          <dgm:chPref val="1"/>
        </dgm:presLayoutVars>
      </dgm:prSet>
      <dgm:spPr/>
    </dgm:pt>
    <dgm:pt modelId="{838D082E-0CB4-4944-A47E-D1F9A923EE9C}" type="pres">
      <dgm:prSet presAssocID="{98362573-811F-4003-AD68-B24A23B9F5B1}" presName="sibTrans" presStyleLbl="sibTrans2D1" presStyleIdx="0" presStyleCnt="0"/>
      <dgm:spPr/>
    </dgm:pt>
    <dgm:pt modelId="{3CA37ED5-B5C8-4C53-B5E3-EC3B557B188B}" type="pres">
      <dgm:prSet presAssocID="{07FEAE7C-18BF-47C4-A09D-A669B767DCCE}" presName="compNode" presStyleCnt="0"/>
      <dgm:spPr/>
    </dgm:pt>
    <dgm:pt modelId="{E029987A-AE77-4249-9581-59271B3567CD}" type="pres">
      <dgm:prSet presAssocID="{07FEAE7C-18BF-47C4-A09D-A669B767DCCE}" presName="iconBgRect" presStyleLbl="bgShp" presStyleIdx="1" presStyleCnt="4"/>
      <dgm:spPr/>
    </dgm:pt>
    <dgm:pt modelId="{591859D0-7F2B-4C5E-A7A5-6A2A4E5FE7ED}" type="pres">
      <dgm:prSet presAssocID="{07FEAE7C-18BF-47C4-A09D-A669B767DCC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C07BC33-B44D-4DBA-83DB-3625207B8EA0}" type="pres">
      <dgm:prSet presAssocID="{07FEAE7C-18BF-47C4-A09D-A669B767DCCE}" presName="spaceRect" presStyleCnt="0"/>
      <dgm:spPr/>
    </dgm:pt>
    <dgm:pt modelId="{EED6CE3E-FD58-4A05-BF15-48A76F3DB3D7}" type="pres">
      <dgm:prSet presAssocID="{07FEAE7C-18BF-47C4-A09D-A669B767DCCE}" presName="textRect" presStyleLbl="revTx" presStyleIdx="1" presStyleCnt="4">
        <dgm:presLayoutVars>
          <dgm:chMax val="1"/>
          <dgm:chPref val="1"/>
        </dgm:presLayoutVars>
      </dgm:prSet>
      <dgm:spPr/>
    </dgm:pt>
    <dgm:pt modelId="{5FD88CB6-7AA6-4DA3-89CE-ACC17E73A912}" type="pres">
      <dgm:prSet presAssocID="{F7987456-C452-4817-9A27-7AEC7FEB67C8}" presName="sibTrans" presStyleLbl="sibTrans2D1" presStyleIdx="0" presStyleCnt="0"/>
      <dgm:spPr/>
    </dgm:pt>
    <dgm:pt modelId="{88F9603D-7597-487D-8D19-B3ABCC5A41BC}" type="pres">
      <dgm:prSet presAssocID="{8E8F2697-6D0B-4E21-A901-419F5359EE45}" presName="compNode" presStyleCnt="0"/>
      <dgm:spPr/>
    </dgm:pt>
    <dgm:pt modelId="{7DB26A5F-C810-4C1F-939E-AD52140D1889}" type="pres">
      <dgm:prSet presAssocID="{8E8F2697-6D0B-4E21-A901-419F5359EE45}" presName="iconBgRect" presStyleLbl="bgShp" presStyleIdx="2" presStyleCnt="4"/>
      <dgm:spPr/>
    </dgm:pt>
    <dgm:pt modelId="{7D4AB0DF-C6AB-4251-87F8-760825ED2618}" type="pres">
      <dgm:prSet presAssocID="{8E8F2697-6D0B-4E21-A901-419F5359EE4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96C38845-E0A1-41E6-BD32-666FBD06BCF7}" type="pres">
      <dgm:prSet presAssocID="{8E8F2697-6D0B-4E21-A901-419F5359EE45}" presName="spaceRect" presStyleCnt="0"/>
      <dgm:spPr/>
    </dgm:pt>
    <dgm:pt modelId="{EAD9B553-7765-400A-BB4D-479B3C856064}" type="pres">
      <dgm:prSet presAssocID="{8E8F2697-6D0B-4E21-A901-419F5359EE45}" presName="textRect" presStyleLbl="revTx" presStyleIdx="2" presStyleCnt="4">
        <dgm:presLayoutVars>
          <dgm:chMax val="1"/>
          <dgm:chPref val="1"/>
        </dgm:presLayoutVars>
      </dgm:prSet>
      <dgm:spPr/>
    </dgm:pt>
    <dgm:pt modelId="{65DDA9EF-0371-4DE0-8001-10FBA5C48FB5}" type="pres">
      <dgm:prSet presAssocID="{FFCCB59E-71F4-4992-8D68-394F0DABC2D0}" presName="sibTrans" presStyleLbl="sibTrans2D1" presStyleIdx="0" presStyleCnt="0"/>
      <dgm:spPr/>
    </dgm:pt>
    <dgm:pt modelId="{6AF649E7-9D9E-4603-A790-70758C043FBA}" type="pres">
      <dgm:prSet presAssocID="{930C5828-2AD2-4A89-B211-4A1EBBE72874}" presName="compNode" presStyleCnt="0"/>
      <dgm:spPr/>
    </dgm:pt>
    <dgm:pt modelId="{369002BD-1ADD-42FB-820D-1595397CD721}" type="pres">
      <dgm:prSet presAssocID="{930C5828-2AD2-4A89-B211-4A1EBBE72874}" presName="iconBgRect" presStyleLbl="bgShp" presStyleIdx="3" presStyleCnt="4"/>
      <dgm:spPr/>
    </dgm:pt>
    <dgm:pt modelId="{2B597766-119A-4F2E-9F44-51873BB5A7B3}" type="pres">
      <dgm:prSet presAssocID="{930C5828-2AD2-4A89-B211-4A1EBBE728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1DA1E409-E2FA-4892-818A-14A0A4D33286}" type="pres">
      <dgm:prSet presAssocID="{930C5828-2AD2-4A89-B211-4A1EBBE72874}" presName="spaceRect" presStyleCnt="0"/>
      <dgm:spPr/>
    </dgm:pt>
    <dgm:pt modelId="{AC1F08DF-3C74-4D9A-9144-79D63A5283C0}" type="pres">
      <dgm:prSet presAssocID="{930C5828-2AD2-4A89-B211-4A1EBBE7287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0058110-E1E6-427E-8BBE-3D366E2ACB2C}" type="presOf" srcId="{98362573-811F-4003-AD68-B24A23B9F5B1}" destId="{838D082E-0CB4-4944-A47E-D1F9A923EE9C}" srcOrd="0" destOrd="0" presId="urn:microsoft.com/office/officeart/2018/2/layout/IconCircleList"/>
    <dgm:cxn modelId="{4C8BC81D-1C6F-48BA-935C-B64CC58D30B8}" type="presOf" srcId="{F7987456-C452-4817-9A27-7AEC7FEB67C8}" destId="{5FD88CB6-7AA6-4DA3-89CE-ACC17E73A912}" srcOrd="0" destOrd="0" presId="urn:microsoft.com/office/officeart/2018/2/layout/IconCircleList"/>
    <dgm:cxn modelId="{3D4CE13B-BEED-4336-A1D2-8DF870340620}" srcId="{0660C36E-4A20-4782-97E4-4F53BAD19A5D}" destId="{8E8F2697-6D0B-4E21-A901-419F5359EE45}" srcOrd="2" destOrd="0" parTransId="{34679980-BAA7-4F53-8262-E36849263CA9}" sibTransId="{FFCCB59E-71F4-4992-8D68-394F0DABC2D0}"/>
    <dgm:cxn modelId="{418CC142-AE42-469E-AAF9-1E4BE20A08F0}" srcId="{0660C36E-4A20-4782-97E4-4F53BAD19A5D}" destId="{930C5828-2AD2-4A89-B211-4A1EBBE72874}" srcOrd="3" destOrd="0" parTransId="{48790593-011C-4C8F-9FDB-1E24A73EE440}" sibTransId="{D7AC3AC7-BC61-436D-8F41-D904C6508AB6}"/>
    <dgm:cxn modelId="{0DC6CD51-6DAC-469D-97EE-5720D14A6086}" srcId="{0660C36E-4A20-4782-97E4-4F53BAD19A5D}" destId="{8EAFDEF8-6D04-4EE2-8552-DE4C5A8D94E7}" srcOrd="0" destOrd="0" parTransId="{0A1BFEAE-28A9-404F-949F-C0C2DDFAB069}" sibTransId="{98362573-811F-4003-AD68-B24A23B9F5B1}"/>
    <dgm:cxn modelId="{61B30282-4CC5-4076-B424-331808F80BF2}" srcId="{0660C36E-4A20-4782-97E4-4F53BAD19A5D}" destId="{07FEAE7C-18BF-47C4-A09D-A669B767DCCE}" srcOrd="1" destOrd="0" parTransId="{D112FD75-310D-4668-9E60-39874AA3CB89}" sibTransId="{F7987456-C452-4817-9A27-7AEC7FEB67C8}"/>
    <dgm:cxn modelId="{06D0338D-CA91-49B0-BF04-915CA014197F}" type="presOf" srcId="{8EAFDEF8-6D04-4EE2-8552-DE4C5A8D94E7}" destId="{6FCC85DD-A46D-42F9-809F-7CDA41C55EB8}" srcOrd="0" destOrd="0" presId="urn:microsoft.com/office/officeart/2018/2/layout/IconCircleList"/>
    <dgm:cxn modelId="{D9598F97-B8DC-4BB1-8513-A71FFFB0F8F3}" type="presOf" srcId="{930C5828-2AD2-4A89-B211-4A1EBBE72874}" destId="{AC1F08DF-3C74-4D9A-9144-79D63A5283C0}" srcOrd="0" destOrd="0" presId="urn:microsoft.com/office/officeart/2018/2/layout/IconCircleList"/>
    <dgm:cxn modelId="{BF960C9A-5132-49C0-AEDA-A4EBF761200A}" type="presOf" srcId="{0660C36E-4A20-4782-97E4-4F53BAD19A5D}" destId="{3A5F3698-5487-42B8-9E04-57429C0BCD44}" srcOrd="0" destOrd="0" presId="urn:microsoft.com/office/officeart/2018/2/layout/IconCircleList"/>
    <dgm:cxn modelId="{1B7986A9-7ECC-4C99-BEA5-8A0E3C6F9E2D}" type="presOf" srcId="{FFCCB59E-71F4-4992-8D68-394F0DABC2D0}" destId="{65DDA9EF-0371-4DE0-8001-10FBA5C48FB5}" srcOrd="0" destOrd="0" presId="urn:microsoft.com/office/officeart/2018/2/layout/IconCircleList"/>
    <dgm:cxn modelId="{8C3C5FB5-914F-41B8-B255-A162F06FA6A1}" type="presOf" srcId="{07FEAE7C-18BF-47C4-A09D-A669B767DCCE}" destId="{EED6CE3E-FD58-4A05-BF15-48A76F3DB3D7}" srcOrd="0" destOrd="0" presId="urn:microsoft.com/office/officeart/2018/2/layout/IconCircleList"/>
    <dgm:cxn modelId="{60BBFDCC-DBC1-4A5E-B372-969F27C7CEF4}" type="presOf" srcId="{8E8F2697-6D0B-4E21-A901-419F5359EE45}" destId="{EAD9B553-7765-400A-BB4D-479B3C856064}" srcOrd="0" destOrd="0" presId="urn:microsoft.com/office/officeart/2018/2/layout/IconCircleList"/>
    <dgm:cxn modelId="{92B2C248-2B10-48EF-9509-64A5EF55C021}" type="presParOf" srcId="{3A5F3698-5487-42B8-9E04-57429C0BCD44}" destId="{0A91558E-BD03-4EF4-AD5D-D1C667F07F05}" srcOrd="0" destOrd="0" presId="urn:microsoft.com/office/officeart/2018/2/layout/IconCircleList"/>
    <dgm:cxn modelId="{6DAAD67B-2621-470F-BF76-4D1749B4E54F}" type="presParOf" srcId="{0A91558E-BD03-4EF4-AD5D-D1C667F07F05}" destId="{3CFEC1CF-6E13-4771-A661-E5593C3DF8DD}" srcOrd="0" destOrd="0" presId="urn:microsoft.com/office/officeart/2018/2/layout/IconCircleList"/>
    <dgm:cxn modelId="{4071B2DA-6029-40FA-ACDF-104BC8DE360E}" type="presParOf" srcId="{3CFEC1CF-6E13-4771-A661-E5593C3DF8DD}" destId="{6F0AA44E-5823-4695-A362-222934C562B1}" srcOrd="0" destOrd="0" presId="urn:microsoft.com/office/officeart/2018/2/layout/IconCircleList"/>
    <dgm:cxn modelId="{9EF306EB-CF43-4B70-8C3B-84644EDD4B2C}" type="presParOf" srcId="{3CFEC1CF-6E13-4771-A661-E5593C3DF8DD}" destId="{CEA04DE3-CCC5-447E-A4A6-3BE98749B50E}" srcOrd="1" destOrd="0" presId="urn:microsoft.com/office/officeart/2018/2/layout/IconCircleList"/>
    <dgm:cxn modelId="{EFBA86EE-AB6D-482A-86D6-D990CB6CE47D}" type="presParOf" srcId="{3CFEC1CF-6E13-4771-A661-E5593C3DF8DD}" destId="{26D5B513-1030-436D-84C7-0C2C7FCF37DF}" srcOrd="2" destOrd="0" presId="urn:microsoft.com/office/officeart/2018/2/layout/IconCircleList"/>
    <dgm:cxn modelId="{505D034A-3706-4283-A3A7-3785CDEE89CF}" type="presParOf" srcId="{3CFEC1CF-6E13-4771-A661-E5593C3DF8DD}" destId="{6FCC85DD-A46D-42F9-809F-7CDA41C55EB8}" srcOrd="3" destOrd="0" presId="urn:microsoft.com/office/officeart/2018/2/layout/IconCircleList"/>
    <dgm:cxn modelId="{904C6118-5ADC-4911-83DC-D05FEF2F8A53}" type="presParOf" srcId="{0A91558E-BD03-4EF4-AD5D-D1C667F07F05}" destId="{838D082E-0CB4-4944-A47E-D1F9A923EE9C}" srcOrd="1" destOrd="0" presId="urn:microsoft.com/office/officeart/2018/2/layout/IconCircleList"/>
    <dgm:cxn modelId="{D18AE3F9-4895-4B33-B2C9-28F7E7EC548C}" type="presParOf" srcId="{0A91558E-BD03-4EF4-AD5D-D1C667F07F05}" destId="{3CA37ED5-B5C8-4C53-B5E3-EC3B557B188B}" srcOrd="2" destOrd="0" presId="urn:microsoft.com/office/officeart/2018/2/layout/IconCircleList"/>
    <dgm:cxn modelId="{AC09CD3C-B17F-4E2E-8914-B6F700BB09AD}" type="presParOf" srcId="{3CA37ED5-B5C8-4C53-B5E3-EC3B557B188B}" destId="{E029987A-AE77-4249-9581-59271B3567CD}" srcOrd="0" destOrd="0" presId="urn:microsoft.com/office/officeart/2018/2/layout/IconCircleList"/>
    <dgm:cxn modelId="{B5C2A023-6C37-439D-808F-4154D9FA9235}" type="presParOf" srcId="{3CA37ED5-B5C8-4C53-B5E3-EC3B557B188B}" destId="{591859D0-7F2B-4C5E-A7A5-6A2A4E5FE7ED}" srcOrd="1" destOrd="0" presId="urn:microsoft.com/office/officeart/2018/2/layout/IconCircleList"/>
    <dgm:cxn modelId="{7502AF7E-5718-4DBC-AD20-55326301F19B}" type="presParOf" srcId="{3CA37ED5-B5C8-4C53-B5E3-EC3B557B188B}" destId="{1C07BC33-B44D-4DBA-83DB-3625207B8EA0}" srcOrd="2" destOrd="0" presId="urn:microsoft.com/office/officeart/2018/2/layout/IconCircleList"/>
    <dgm:cxn modelId="{85248A61-6927-4EAE-BBE8-8C51FD80DFCB}" type="presParOf" srcId="{3CA37ED5-B5C8-4C53-B5E3-EC3B557B188B}" destId="{EED6CE3E-FD58-4A05-BF15-48A76F3DB3D7}" srcOrd="3" destOrd="0" presId="urn:microsoft.com/office/officeart/2018/2/layout/IconCircleList"/>
    <dgm:cxn modelId="{2D1403D3-8854-4E54-BDB1-43287A1E3D9B}" type="presParOf" srcId="{0A91558E-BD03-4EF4-AD5D-D1C667F07F05}" destId="{5FD88CB6-7AA6-4DA3-89CE-ACC17E73A912}" srcOrd="3" destOrd="0" presId="urn:microsoft.com/office/officeart/2018/2/layout/IconCircleList"/>
    <dgm:cxn modelId="{2872F1C3-7DFA-405B-A788-31096F83EAD5}" type="presParOf" srcId="{0A91558E-BD03-4EF4-AD5D-D1C667F07F05}" destId="{88F9603D-7597-487D-8D19-B3ABCC5A41BC}" srcOrd="4" destOrd="0" presId="urn:microsoft.com/office/officeart/2018/2/layout/IconCircleList"/>
    <dgm:cxn modelId="{B1FB3A76-F01C-476B-8C8A-025221F7A574}" type="presParOf" srcId="{88F9603D-7597-487D-8D19-B3ABCC5A41BC}" destId="{7DB26A5F-C810-4C1F-939E-AD52140D1889}" srcOrd="0" destOrd="0" presId="urn:microsoft.com/office/officeart/2018/2/layout/IconCircleList"/>
    <dgm:cxn modelId="{2F8EEB82-B12E-4996-BBE9-88EF671596A5}" type="presParOf" srcId="{88F9603D-7597-487D-8D19-B3ABCC5A41BC}" destId="{7D4AB0DF-C6AB-4251-87F8-760825ED2618}" srcOrd="1" destOrd="0" presId="urn:microsoft.com/office/officeart/2018/2/layout/IconCircleList"/>
    <dgm:cxn modelId="{BB263E8B-0B64-44BB-B043-B9029942611D}" type="presParOf" srcId="{88F9603D-7597-487D-8D19-B3ABCC5A41BC}" destId="{96C38845-E0A1-41E6-BD32-666FBD06BCF7}" srcOrd="2" destOrd="0" presId="urn:microsoft.com/office/officeart/2018/2/layout/IconCircleList"/>
    <dgm:cxn modelId="{54462D84-903E-45C9-9350-B79A118AD5BF}" type="presParOf" srcId="{88F9603D-7597-487D-8D19-B3ABCC5A41BC}" destId="{EAD9B553-7765-400A-BB4D-479B3C856064}" srcOrd="3" destOrd="0" presId="urn:microsoft.com/office/officeart/2018/2/layout/IconCircleList"/>
    <dgm:cxn modelId="{02DB8089-4E2F-47AD-AA5D-FA9BA717225F}" type="presParOf" srcId="{0A91558E-BD03-4EF4-AD5D-D1C667F07F05}" destId="{65DDA9EF-0371-4DE0-8001-10FBA5C48FB5}" srcOrd="5" destOrd="0" presId="urn:microsoft.com/office/officeart/2018/2/layout/IconCircleList"/>
    <dgm:cxn modelId="{65C23339-B0BC-4056-9F89-42406A78F99A}" type="presParOf" srcId="{0A91558E-BD03-4EF4-AD5D-D1C667F07F05}" destId="{6AF649E7-9D9E-4603-A790-70758C043FBA}" srcOrd="6" destOrd="0" presId="urn:microsoft.com/office/officeart/2018/2/layout/IconCircleList"/>
    <dgm:cxn modelId="{8F521F82-E979-43A0-831E-E00F595CDC99}" type="presParOf" srcId="{6AF649E7-9D9E-4603-A790-70758C043FBA}" destId="{369002BD-1ADD-42FB-820D-1595397CD721}" srcOrd="0" destOrd="0" presId="urn:microsoft.com/office/officeart/2018/2/layout/IconCircleList"/>
    <dgm:cxn modelId="{5EF48B55-0E24-4832-B733-01CF76AB649B}" type="presParOf" srcId="{6AF649E7-9D9E-4603-A790-70758C043FBA}" destId="{2B597766-119A-4F2E-9F44-51873BB5A7B3}" srcOrd="1" destOrd="0" presId="urn:microsoft.com/office/officeart/2018/2/layout/IconCircleList"/>
    <dgm:cxn modelId="{41261598-B495-4E50-ACA8-C67794CCF99A}" type="presParOf" srcId="{6AF649E7-9D9E-4603-A790-70758C043FBA}" destId="{1DA1E409-E2FA-4892-818A-14A0A4D33286}" srcOrd="2" destOrd="0" presId="urn:microsoft.com/office/officeart/2018/2/layout/IconCircleList"/>
    <dgm:cxn modelId="{C871D76C-91C2-4D21-A95E-25E8E85BDFD0}" type="presParOf" srcId="{6AF649E7-9D9E-4603-A790-70758C043FBA}" destId="{AC1F08DF-3C74-4D9A-9144-79D63A5283C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EFF173-0BC7-4A1A-BCDE-79DF7781AD8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C203F7-4C7C-4F55-B36E-9913A583B74C}">
      <dgm:prSet/>
      <dgm:spPr/>
      <dgm:t>
        <a:bodyPr/>
        <a:lstStyle/>
        <a:p>
          <a:r>
            <a:rPr lang="en-US" baseline="0"/>
            <a:t>Create a Terraform configuration to manage multiple environments (development, staging, production) using workspaces.</a:t>
          </a:r>
          <a:endParaRPr lang="en-US"/>
        </a:p>
      </dgm:t>
    </dgm:pt>
    <dgm:pt modelId="{6746B99C-DBB0-4F5E-BBCC-069BE94838AF}" type="parTrans" cxnId="{F1AE5921-EDC8-4233-893C-4F85EE1627ED}">
      <dgm:prSet/>
      <dgm:spPr/>
      <dgm:t>
        <a:bodyPr/>
        <a:lstStyle/>
        <a:p>
          <a:endParaRPr lang="en-US"/>
        </a:p>
      </dgm:t>
    </dgm:pt>
    <dgm:pt modelId="{231F5038-56DA-4377-8103-F726F3D4560F}" type="sibTrans" cxnId="{F1AE5921-EDC8-4233-893C-4F85EE1627ED}">
      <dgm:prSet/>
      <dgm:spPr/>
      <dgm:t>
        <a:bodyPr/>
        <a:lstStyle/>
        <a:p>
          <a:endParaRPr lang="en-US"/>
        </a:p>
      </dgm:t>
    </dgm:pt>
    <dgm:pt modelId="{131560DA-50F0-4266-84EE-A163E601C13A}">
      <dgm:prSet/>
      <dgm:spPr/>
      <dgm:t>
        <a:bodyPr/>
        <a:lstStyle/>
        <a:p>
          <a:r>
            <a:rPr lang="en-US" baseline="0"/>
            <a:t>Build reusable modules for different cloud resources (e.g., networking, virtual machines, databases).</a:t>
          </a:r>
          <a:endParaRPr lang="en-US"/>
        </a:p>
      </dgm:t>
    </dgm:pt>
    <dgm:pt modelId="{9B9F05C1-0018-4038-BB79-5B9AA3061EA8}" type="parTrans" cxnId="{66BF20E8-8293-4363-8A6C-53C138ABC1BB}">
      <dgm:prSet/>
      <dgm:spPr/>
      <dgm:t>
        <a:bodyPr/>
        <a:lstStyle/>
        <a:p>
          <a:endParaRPr lang="en-US"/>
        </a:p>
      </dgm:t>
    </dgm:pt>
    <dgm:pt modelId="{66026EEC-CBE9-4592-A8C5-07CE203447C2}" type="sibTrans" cxnId="{66BF20E8-8293-4363-8A6C-53C138ABC1BB}">
      <dgm:prSet/>
      <dgm:spPr/>
      <dgm:t>
        <a:bodyPr/>
        <a:lstStyle/>
        <a:p>
          <a:endParaRPr lang="en-US"/>
        </a:p>
      </dgm:t>
    </dgm:pt>
    <dgm:pt modelId="{B125E3FC-BDA7-473C-98C3-F1546B27D5BA}">
      <dgm:prSet/>
      <dgm:spPr/>
      <dgm:t>
        <a:bodyPr/>
        <a:lstStyle/>
        <a:p>
          <a:r>
            <a:rPr lang="en-US" baseline="0"/>
            <a:t>Integrate Terraform with CI/CD pipelines using GitHub Actions, Azure Pipelines, or other tools.</a:t>
          </a:r>
          <a:endParaRPr lang="en-US"/>
        </a:p>
      </dgm:t>
    </dgm:pt>
    <dgm:pt modelId="{6E6B3A7E-4864-4A39-8DDB-839086F27689}" type="parTrans" cxnId="{E84431FB-1A32-40E1-AEE0-D72EB7215FC4}">
      <dgm:prSet/>
      <dgm:spPr/>
      <dgm:t>
        <a:bodyPr/>
        <a:lstStyle/>
        <a:p>
          <a:endParaRPr lang="en-US"/>
        </a:p>
      </dgm:t>
    </dgm:pt>
    <dgm:pt modelId="{DBD90DC1-2C5C-4114-AC15-F5985B023740}" type="sibTrans" cxnId="{E84431FB-1A32-40E1-AEE0-D72EB7215FC4}">
      <dgm:prSet/>
      <dgm:spPr/>
      <dgm:t>
        <a:bodyPr/>
        <a:lstStyle/>
        <a:p>
          <a:endParaRPr lang="en-US"/>
        </a:p>
      </dgm:t>
    </dgm:pt>
    <dgm:pt modelId="{3DE78DBE-D159-4FC1-AB98-593676A61311}">
      <dgm:prSet/>
      <dgm:spPr/>
      <dgm:t>
        <a:bodyPr/>
        <a:lstStyle/>
        <a:p>
          <a:r>
            <a:rPr lang="en-US" baseline="0"/>
            <a:t>Implement remote state management in Azure and explore the state locking and consistency mechanisms.</a:t>
          </a:r>
          <a:endParaRPr lang="en-US"/>
        </a:p>
      </dgm:t>
    </dgm:pt>
    <dgm:pt modelId="{5637B3BD-67D7-4CC0-96AA-E5186FE515B9}" type="parTrans" cxnId="{40C34C9F-67E6-4D5B-9D62-19FE1CB04B03}">
      <dgm:prSet/>
      <dgm:spPr/>
      <dgm:t>
        <a:bodyPr/>
        <a:lstStyle/>
        <a:p>
          <a:endParaRPr lang="en-US"/>
        </a:p>
      </dgm:t>
    </dgm:pt>
    <dgm:pt modelId="{81960BF4-ED0E-458D-AFBE-BBA1EDE009C7}" type="sibTrans" cxnId="{40C34C9F-67E6-4D5B-9D62-19FE1CB04B03}">
      <dgm:prSet/>
      <dgm:spPr/>
      <dgm:t>
        <a:bodyPr/>
        <a:lstStyle/>
        <a:p>
          <a:endParaRPr lang="en-US"/>
        </a:p>
      </dgm:t>
    </dgm:pt>
    <dgm:pt modelId="{0E0F96E7-8814-4420-89C1-725F6C3E7605}" type="pres">
      <dgm:prSet presAssocID="{B3EFF173-0BC7-4A1A-BCDE-79DF7781AD88}" presName="root" presStyleCnt="0">
        <dgm:presLayoutVars>
          <dgm:dir/>
          <dgm:resizeHandles val="exact"/>
        </dgm:presLayoutVars>
      </dgm:prSet>
      <dgm:spPr/>
    </dgm:pt>
    <dgm:pt modelId="{CCEEAAA7-1979-4C6A-82F7-DB9062249B95}" type="pres">
      <dgm:prSet presAssocID="{83C203F7-4C7C-4F55-B36E-9913A583B74C}" presName="compNode" presStyleCnt="0"/>
      <dgm:spPr/>
    </dgm:pt>
    <dgm:pt modelId="{1B3690D6-EC34-4E0C-9D54-9BB72641AA6A}" type="pres">
      <dgm:prSet presAssocID="{83C203F7-4C7C-4F55-B36E-9913A583B74C}" presName="bgRect" presStyleLbl="bgShp" presStyleIdx="0" presStyleCnt="4"/>
      <dgm:spPr/>
    </dgm:pt>
    <dgm:pt modelId="{A6E1AF18-DC58-4959-BE8D-A23ADA1B4A82}" type="pres">
      <dgm:prSet presAssocID="{83C203F7-4C7C-4F55-B36E-9913A583B7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019C91B-288A-42A0-A7A8-DB93333ED760}" type="pres">
      <dgm:prSet presAssocID="{83C203F7-4C7C-4F55-B36E-9913A583B74C}" presName="spaceRect" presStyleCnt="0"/>
      <dgm:spPr/>
    </dgm:pt>
    <dgm:pt modelId="{9929BBBD-0DE6-4591-8555-208F251A7F8D}" type="pres">
      <dgm:prSet presAssocID="{83C203F7-4C7C-4F55-B36E-9913A583B74C}" presName="parTx" presStyleLbl="revTx" presStyleIdx="0" presStyleCnt="4">
        <dgm:presLayoutVars>
          <dgm:chMax val="0"/>
          <dgm:chPref val="0"/>
        </dgm:presLayoutVars>
      </dgm:prSet>
      <dgm:spPr/>
    </dgm:pt>
    <dgm:pt modelId="{086D0F4A-34A9-49D1-98A4-5F069BB4F486}" type="pres">
      <dgm:prSet presAssocID="{231F5038-56DA-4377-8103-F726F3D4560F}" presName="sibTrans" presStyleCnt="0"/>
      <dgm:spPr/>
    </dgm:pt>
    <dgm:pt modelId="{6DE08CD4-538D-4E94-8785-AFFD0393E5B8}" type="pres">
      <dgm:prSet presAssocID="{131560DA-50F0-4266-84EE-A163E601C13A}" presName="compNode" presStyleCnt="0"/>
      <dgm:spPr/>
    </dgm:pt>
    <dgm:pt modelId="{600A4DE0-8AAB-4D26-AA2A-83BF234585A0}" type="pres">
      <dgm:prSet presAssocID="{131560DA-50F0-4266-84EE-A163E601C13A}" presName="bgRect" presStyleLbl="bgShp" presStyleIdx="1" presStyleCnt="4"/>
      <dgm:spPr/>
    </dgm:pt>
    <dgm:pt modelId="{DE3D28CB-21CA-41BB-8722-BBE684A6922F}" type="pres">
      <dgm:prSet presAssocID="{131560DA-50F0-4266-84EE-A163E601C13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B6F2397-77A0-4D72-A214-B304D44127F9}" type="pres">
      <dgm:prSet presAssocID="{131560DA-50F0-4266-84EE-A163E601C13A}" presName="spaceRect" presStyleCnt="0"/>
      <dgm:spPr/>
    </dgm:pt>
    <dgm:pt modelId="{A47C13F1-2BB4-40A3-B81F-650BC47AEBF3}" type="pres">
      <dgm:prSet presAssocID="{131560DA-50F0-4266-84EE-A163E601C13A}" presName="parTx" presStyleLbl="revTx" presStyleIdx="1" presStyleCnt="4">
        <dgm:presLayoutVars>
          <dgm:chMax val="0"/>
          <dgm:chPref val="0"/>
        </dgm:presLayoutVars>
      </dgm:prSet>
      <dgm:spPr/>
    </dgm:pt>
    <dgm:pt modelId="{0A601E4A-EEC6-417A-870D-5051FD9321F4}" type="pres">
      <dgm:prSet presAssocID="{66026EEC-CBE9-4592-A8C5-07CE203447C2}" presName="sibTrans" presStyleCnt="0"/>
      <dgm:spPr/>
    </dgm:pt>
    <dgm:pt modelId="{6159F645-B9DC-409D-8B03-F67393716F4B}" type="pres">
      <dgm:prSet presAssocID="{B125E3FC-BDA7-473C-98C3-F1546B27D5BA}" presName="compNode" presStyleCnt="0"/>
      <dgm:spPr/>
    </dgm:pt>
    <dgm:pt modelId="{7F22A4EF-E847-4401-AF9F-264910743BAA}" type="pres">
      <dgm:prSet presAssocID="{B125E3FC-BDA7-473C-98C3-F1546B27D5BA}" presName="bgRect" presStyleLbl="bgShp" presStyleIdx="2" presStyleCnt="4"/>
      <dgm:spPr/>
    </dgm:pt>
    <dgm:pt modelId="{54945111-AC50-4E3C-AE57-480E85C50B47}" type="pres">
      <dgm:prSet presAssocID="{B125E3FC-BDA7-473C-98C3-F1546B27D5B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6062B9FA-019F-4970-AB29-B57CDF6857E8}" type="pres">
      <dgm:prSet presAssocID="{B125E3FC-BDA7-473C-98C3-F1546B27D5BA}" presName="spaceRect" presStyleCnt="0"/>
      <dgm:spPr/>
    </dgm:pt>
    <dgm:pt modelId="{59B04FDB-21B7-461C-815B-7FD4C8DF24D4}" type="pres">
      <dgm:prSet presAssocID="{B125E3FC-BDA7-473C-98C3-F1546B27D5BA}" presName="parTx" presStyleLbl="revTx" presStyleIdx="2" presStyleCnt="4">
        <dgm:presLayoutVars>
          <dgm:chMax val="0"/>
          <dgm:chPref val="0"/>
        </dgm:presLayoutVars>
      </dgm:prSet>
      <dgm:spPr/>
    </dgm:pt>
    <dgm:pt modelId="{EB1B212E-3BF1-4887-941A-C65DD7299339}" type="pres">
      <dgm:prSet presAssocID="{DBD90DC1-2C5C-4114-AC15-F5985B023740}" presName="sibTrans" presStyleCnt="0"/>
      <dgm:spPr/>
    </dgm:pt>
    <dgm:pt modelId="{9452D324-6492-4B0E-8CD2-A13CB533A803}" type="pres">
      <dgm:prSet presAssocID="{3DE78DBE-D159-4FC1-AB98-593676A61311}" presName="compNode" presStyleCnt="0"/>
      <dgm:spPr/>
    </dgm:pt>
    <dgm:pt modelId="{90B0E5C0-BF23-4A45-B0A5-F078D81D61F0}" type="pres">
      <dgm:prSet presAssocID="{3DE78DBE-D159-4FC1-AB98-593676A61311}" presName="bgRect" presStyleLbl="bgShp" presStyleIdx="3" presStyleCnt="4"/>
      <dgm:spPr/>
    </dgm:pt>
    <dgm:pt modelId="{A91DFA48-D9A8-4A5E-9169-A78F23A51E9E}" type="pres">
      <dgm:prSet presAssocID="{3DE78DBE-D159-4FC1-AB98-593676A6131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36DA2BE9-83FF-4336-B3C3-AE27AFA589B4}" type="pres">
      <dgm:prSet presAssocID="{3DE78DBE-D159-4FC1-AB98-593676A61311}" presName="spaceRect" presStyleCnt="0"/>
      <dgm:spPr/>
    </dgm:pt>
    <dgm:pt modelId="{FA955E64-7B77-4C2A-86E6-DC338914EB2A}" type="pres">
      <dgm:prSet presAssocID="{3DE78DBE-D159-4FC1-AB98-593676A6131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A78D718-0761-4A8C-896E-4FB05121B322}" type="presOf" srcId="{B3EFF173-0BC7-4A1A-BCDE-79DF7781AD88}" destId="{0E0F96E7-8814-4420-89C1-725F6C3E7605}" srcOrd="0" destOrd="0" presId="urn:microsoft.com/office/officeart/2018/2/layout/IconVerticalSolidList"/>
    <dgm:cxn modelId="{F1AE5921-EDC8-4233-893C-4F85EE1627ED}" srcId="{B3EFF173-0BC7-4A1A-BCDE-79DF7781AD88}" destId="{83C203F7-4C7C-4F55-B36E-9913A583B74C}" srcOrd="0" destOrd="0" parTransId="{6746B99C-DBB0-4F5E-BBCC-069BE94838AF}" sibTransId="{231F5038-56DA-4377-8103-F726F3D4560F}"/>
    <dgm:cxn modelId="{8B044845-EDD9-46FF-82D8-AAEC06FB2450}" type="presOf" srcId="{3DE78DBE-D159-4FC1-AB98-593676A61311}" destId="{FA955E64-7B77-4C2A-86E6-DC338914EB2A}" srcOrd="0" destOrd="0" presId="urn:microsoft.com/office/officeart/2018/2/layout/IconVerticalSolidList"/>
    <dgm:cxn modelId="{1EDE3061-E59F-43D6-BA96-B356491E97D7}" type="presOf" srcId="{B125E3FC-BDA7-473C-98C3-F1546B27D5BA}" destId="{59B04FDB-21B7-461C-815B-7FD4C8DF24D4}" srcOrd="0" destOrd="0" presId="urn:microsoft.com/office/officeart/2018/2/layout/IconVerticalSolidList"/>
    <dgm:cxn modelId="{2DD0366C-C00C-4818-945E-41723C34047B}" type="presOf" srcId="{83C203F7-4C7C-4F55-B36E-9913A583B74C}" destId="{9929BBBD-0DE6-4591-8555-208F251A7F8D}" srcOrd="0" destOrd="0" presId="urn:microsoft.com/office/officeart/2018/2/layout/IconVerticalSolidList"/>
    <dgm:cxn modelId="{40C34C9F-67E6-4D5B-9D62-19FE1CB04B03}" srcId="{B3EFF173-0BC7-4A1A-BCDE-79DF7781AD88}" destId="{3DE78DBE-D159-4FC1-AB98-593676A61311}" srcOrd="3" destOrd="0" parTransId="{5637B3BD-67D7-4CC0-96AA-E5186FE515B9}" sibTransId="{81960BF4-ED0E-458D-AFBE-BBA1EDE009C7}"/>
    <dgm:cxn modelId="{A3BAF3D2-38F7-413E-ACD3-AF3BA9C68D8C}" type="presOf" srcId="{131560DA-50F0-4266-84EE-A163E601C13A}" destId="{A47C13F1-2BB4-40A3-B81F-650BC47AEBF3}" srcOrd="0" destOrd="0" presId="urn:microsoft.com/office/officeart/2018/2/layout/IconVerticalSolidList"/>
    <dgm:cxn modelId="{66BF20E8-8293-4363-8A6C-53C138ABC1BB}" srcId="{B3EFF173-0BC7-4A1A-BCDE-79DF7781AD88}" destId="{131560DA-50F0-4266-84EE-A163E601C13A}" srcOrd="1" destOrd="0" parTransId="{9B9F05C1-0018-4038-BB79-5B9AA3061EA8}" sibTransId="{66026EEC-CBE9-4592-A8C5-07CE203447C2}"/>
    <dgm:cxn modelId="{E84431FB-1A32-40E1-AEE0-D72EB7215FC4}" srcId="{B3EFF173-0BC7-4A1A-BCDE-79DF7781AD88}" destId="{B125E3FC-BDA7-473C-98C3-F1546B27D5BA}" srcOrd="2" destOrd="0" parTransId="{6E6B3A7E-4864-4A39-8DDB-839086F27689}" sibTransId="{DBD90DC1-2C5C-4114-AC15-F5985B023740}"/>
    <dgm:cxn modelId="{DBC29533-EBC7-4857-885D-EB7C4B3EEE3D}" type="presParOf" srcId="{0E0F96E7-8814-4420-89C1-725F6C3E7605}" destId="{CCEEAAA7-1979-4C6A-82F7-DB9062249B95}" srcOrd="0" destOrd="0" presId="urn:microsoft.com/office/officeart/2018/2/layout/IconVerticalSolidList"/>
    <dgm:cxn modelId="{DBA6C312-1CE2-4A16-8E4E-4C8AA3C3DED4}" type="presParOf" srcId="{CCEEAAA7-1979-4C6A-82F7-DB9062249B95}" destId="{1B3690D6-EC34-4E0C-9D54-9BB72641AA6A}" srcOrd="0" destOrd="0" presId="urn:microsoft.com/office/officeart/2018/2/layout/IconVerticalSolidList"/>
    <dgm:cxn modelId="{999FF209-FE27-4A47-BAE5-7BCC5E904CDF}" type="presParOf" srcId="{CCEEAAA7-1979-4C6A-82F7-DB9062249B95}" destId="{A6E1AF18-DC58-4959-BE8D-A23ADA1B4A82}" srcOrd="1" destOrd="0" presId="urn:microsoft.com/office/officeart/2018/2/layout/IconVerticalSolidList"/>
    <dgm:cxn modelId="{02C0F2F7-B28C-4AA7-95B0-95EDB75E4225}" type="presParOf" srcId="{CCEEAAA7-1979-4C6A-82F7-DB9062249B95}" destId="{0019C91B-288A-42A0-A7A8-DB93333ED760}" srcOrd="2" destOrd="0" presId="urn:microsoft.com/office/officeart/2018/2/layout/IconVerticalSolidList"/>
    <dgm:cxn modelId="{8A6E053D-556B-4D46-89DB-90CD4AD6F5B4}" type="presParOf" srcId="{CCEEAAA7-1979-4C6A-82F7-DB9062249B95}" destId="{9929BBBD-0DE6-4591-8555-208F251A7F8D}" srcOrd="3" destOrd="0" presId="urn:microsoft.com/office/officeart/2018/2/layout/IconVerticalSolidList"/>
    <dgm:cxn modelId="{F4C94500-AB03-4F4F-835A-B0801509EC92}" type="presParOf" srcId="{0E0F96E7-8814-4420-89C1-725F6C3E7605}" destId="{086D0F4A-34A9-49D1-98A4-5F069BB4F486}" srcOrd="1" destOrd="0" presId="urn:microsoft.com/office/officeart/2018/2/layout/IconVerticalSolidList"/>
    <dgm:cxn modelId="{42B34713-960C-421B-B2C6-68B24BB13858}" type="presParOf" srcId="{0E0F96E7-8814-4420-89C1-725F6C3E7605}" destId="{6DE08CD4-538D-4E94-8785-AFFD0393E5B8}" srcOrd="2" destOrd="0" presId="urn:microsoft.com/office/officeart/2018/2/layout/IconVerticalSolidList"/>
    <dgm:cxn modelId="{A954C647-7A07-4D28-B5ED-D5B21478C69E}" type="presParOf" srcId="{6DE08CD4-538D-4E94-8785-AFFD0393E5B8}" destId="{600A4DE0-8AAB-4D26-AA2A-83BF234585A0}" srcOrd="0" destOrd="0" presId="urn:microsoft.com/office/officeart/2018/2/layout/IconVerticalSolidList"/>
    <dgm:cxn modelId="{32C29207-BC3A-44F2-8253-BDE7D6507418}" type="presParOf" srcId="{6DE08CD4-538D-4E94-8785-AFFD0393E5B8}" destId="{DE3D28CB-21CA-41BB-8722-BBE684A6922F}" srcOrd="1" destOrd="0" presId="urn:microsoft.com/office/officeart/2018/2/layout/IconVerticalSolidList"/>
    <dgm:cxn modelId="{28482119-205D-4B31-8485-A5640E5A9313}" type="presParOf" srcId="{6DE08CD4-538D-4E94-8785-AFFD0393E5B8}" destId="{1B6F2397-77A0-4D72-A214-B304D44127F9}" srcOrd="2" destOrd="0" presId="urn:microsoft.com/office/officeart/2018/2/layout/IconVerticalSolidList"/>
    <dgm:cxn modelId="{DAA3CAF1-9748-4B9D-A154-341E605E9A7D}" type="presParOf" srcId="{6DE08CD4-538D-4E94-8785-AFFD0393E5B8}" destId="{A47C13F1-2BB4-40A3-B81F-650BC47AEBF3}" srcOrd="3" destOrd="0" presId="urn:microsoft.com/office/officeart/2018/2/layout/IconVerticalSolidList"/>
    <dgm:cxn modelId="{02821056-4BA9-40DD-993E-C3C852900AC3}" type="presParOf" srcId="{0E0F96E7-8814-4420-89C1-725F6C3E7605}" destId="{0A601E4A-EEC6-417A-870D-5051FD9321F4}" srcOrd="3" destOrd="0" presId="urn:microsoft.com/office/officeart/2018/2/layout/IconVerticalSolidList"/>
    <dgm:cxn modelId="{DB6F13EE-3EAD-4CEA-B65B-EBE99D4F4C36}" type="presParOf" srcId="{0E0F96E7-8814-4420-89C1-725F6C3E7605}" destId="{6159F645-B9DC-409D-8B03-F67393716F4B}" srcOrd="4" destOrd="0" presId="urn:microsoft.com/office/officeart/2018/2/layout/IconVerticalSolidList"/>
    <dgm:cxn modelId="{3B2BE058-D8D5-482E-B895-B4A8D95531E9}" type="presParOf" srcId="{6159F645-B9DC-409D-8B03-F67393716F4B}" destId="{7F22A4EF-E847-4401-AF9F-264910743BAA}" srcOrd="0" destOrd="0" presId="urn:microsoft.com/office/officeart/2018/2/layout/IconVerticalSolidList"/>
    <dgm:cxn modelId="{39290198-A12B-4A51-A248-CC8FE4311FC2}" type="presParOf" srcId="{6159F645-B9DC-409D-8B03-F67393716F4B}" destId="{54945111-AC50-4E3C-AE57-480E85C50B47}" srcOrd="1" destOrd="0" presId="urn:microsoft.com/office/officeart/2018/2/layout/IconVerticalSolidList"/>
    <dgm:cxn modelId="{4036E58C-48B1-4F9A-8520-D63A10FDA723}" type="presParOf" srcId="{6159F645-B9DC-409D-8B03-F67393716F4B}" destId="{6062B9FA-019F-4970-AB29-B57CDF6857E8}" srcOrd="2" destOrd="0" presId="urn:microsoft.com/office/officeart/2018/2/layout/IconVerticalSolidList"/>
    <dgm:cxn modelId="{903D1747-2AE5-4DD8-B658-8B891D86EAE5}" type="presParOf" srcId="{6159F645-B9DC-409D-8B03-F67393716F4B}" destId="{59B04FDB-21B7-461C-815B-7FD4C8DF24D4}" srcOrd="3" destOrd="0" presId="urn:microsoft.com/office/officeart/2018/2/layout/IconVerticalSolidList"/>
    <dgm:cxn modelId="{833971DE-61D7-4598-B348-87419F38233F}" type="presParOf" srcId="{0E0F96E7-8814-4420-89C1-725F6C3E7605}" destId="{EB1B212E-3BF1-4887-941A-C65DD7299339}" srcOrd="5" destOrd="0" presId="urn:microsoft.com/office/officeart/2018/2/layout/IconVerticalSolidList"/>
    <dgm:cxn modelId="{ADF95677-A7E2-4437-8B86-E40AC8B86A2F}" type="presParOf" srcId="{0E0F96E7-8814-4420-89C1-725F6C3E7605}" destId="{9452D324-6492-4B0E-8CD2-A13CB533A803}" srcOrd="6" destOrd="0" presId="urn:microsoft.com/office/officeart/2018/2/layout/IconVerticalSolidList"/>
    <dgm:cxn modelId="{204FD6B0-88CB-4208-91B9-66931C1C905A}" type="presParOf" srcId="{9452D324-6492-4B0E-8CD2-A13CB533A803}" destId="{90B0E5C0-BF23-4A45-B0A5-F078D81D61F0}" srcOrd="0" destOrd="0" presId="urn:microsoft.com/office/officeart/2018/2/layout/IconVerticalSolidList"/>
    <dgm:cxn modelId="{3E3A9E4E-4951-4FB9-81A9-3E5E7985C741}" type="presParOf" srcId="{9452D324-6492-4B0E-8CD2-A13CB533A803}" destId="{A91DFA48-D9A8-4A5E-9169-A78F23A51E9E}" srcOrd="1" destOrd="0" presId="urn:microsoft.com/office/officeart/2018/2/layout/IconVerticalSolidList"/>
    <dgm:cxn modelId="{BA831C52-FAE3-443F-A39E-9815C42488F8}" type="presParOf" srcId="{9452D324-6492-4B0E-8CD2-A13CB533A803}" destId="{36DA2BE9-83FF-4336-B3C3-AE27AFA589B4}" srcOrd="2" destOrd="0" presId="urn:microsoft.com/office/officeart/2018/2/layout/IconVerticalSolidList"/>
    <dgm:cxn modelId="{485C84AA-BB07-4D70-8368-3F53A9557980}" type="presParOf" srcId="{9452D324-6492-4B0E-8CD2-A13CB533A803}" destId="{FA955E64-7B77-4C2A-86E6-DC338914EB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AA44E-5823-4695-A362-222934C562B1}">
      <dsp:nvSpPr>
        <dsp:cNvPr id="0" name=""/>
        <dsp:cNvSpPr/>
      </dsp:nvSpPr>
      <dsp:spPr>
        <a:xfrm>
          <a:off x="179193" y="385741"/>
          <a:ext cx="1318809" cy="13188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A04DE3-CCC5-447E-A4A6-3BE98749B50E}">
      <dsp:nvSpPr>
        <dsp:cNvPr id="0" name=""/>
        <dsp:cNvSpPr/>
      </dsp:nvSpPr>
      <dsp:spPr>
        <a:xfrm>
          <a:off x="456143" y="662691"/>
          <a:ext cx="764909" cy="7649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CC85DD-A46D-42F9-809F-7CDA41C55EB8}">
      <dsp:nvSpPr>
        <dsp:cNvPr id="0" name=""/>
        <dsp:cNvSpPr/>
      </dsp:nvSpPr>
      <dsp:spPr>
        <a:xfrm>
          <a:off x="1780604" y="385741"/>
          <a:ext cx="3108622" cy="131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Introduction to Terraform and basic configuration syntax.</a:t>
          </a:r>
        </a:p>
      </dsp:txBody>
      <dsp:txXfrm>
        <a:off x="1780604" y="385741"/>
        <a:ext cx="3108622" cy="1318809"/>
      </dsp:txXfrm>
    </dsp:sp>
    <dsp:sp modelId="{E029987A-AE77-4249-9581-59271B3567CD}">
      <dsp:nvSpPr>
        <dsp:cNvPr id="0" name=""/>
        <dsp:cNvSpPr/>
      </dsp:nvSpPr>
      <dsp:spPr>
        <a:xfrm>
          <a:off x="5430880" y="385741"/>
          <a:ext cx="1318809" cy="131880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1859D0-7F2B-4C5E-A7A5-6A2A4E5FE7ED}">
      <dsp:nvSpPr>
        <dsp:cNvPr id="0" name=""/>
        <dsp:cNvSpPr/>
      </dsp:nvSpPr>
      <dsp:spPr>
        <a:xfrm>
          <a:off x="5707830" y="662691"/>
          <a:ext cx="764909" cy="7649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D6CE3E-FD58-4A05-BF15-48A76F3DB3D7}">
      <dsp:nvSpPr>
        <dsp:cNvPr id="0" name=""/>
        <dsp:cNvSpPr/>
      </dsp:nvSpPr>
      <dsp:spPr>
        <a:xfrm>
          <a:off x="7032292" y="385741"/>
          <a:ext cx="3108622" cy="131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Using variables, outputs, and Terraform state.</a:t>
          </a:r>
        </a:p>
      </dsp:txBody>
      <dsp:txXfrm>
        <a:off x="7032292" y="385741"/>
        <a:ext cx="3108622" cy="1318809"/>
      </dsp:txXfrm>
    </dsp:sp>
    <dsp:sp modelId="{7DB26A5F-C810-4C1F-939E-AD52140D1889}">
      <dsp:nvSpPr>
        <dsp:cNvPr id="0" name=""/>
        <dsp:cNvSpPr/>
      </dsp:nvSpPr>
      <dsp:spPr>
        <a:xfrm>
          <a:off x="179193" y="2402800"/>
          <a:ext cx="1318809" cy="131880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4AB0DF-C6AB-4251-87F8-760825ED2618}">
      <dsp:nvSpPr>
        <dsp:cNvPr id="0" name=""/>
        <dsp:cNvSpPr/>
      </dsp:nvSpPr>
      <dsp:spPr>
        <a:xfrm>
          <a:off x="456143" y="2679750"/>
          <a:ext cx="764909" cy="7649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D9B553-7765-400A-BB4D-479B3C856064}">
      <dsp:nvSpPr>
        <dsp:cNvPr id="0" name=""/>
        <dsp:cNvSpPr/>
      </dsp:nvSpPr>
      <dsp:spPr>
        <a:xfrm>
          <a:off x="1780604" y="2402800"/>
          <a:ext cx="3108622" cy="131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Provisioning infrastructure and managing state remotely.</a:t>
          </a:r>
        </a:p>
      </dsp:txBody>
      <dsp:txXfrm>
        <a:off x="1780604" y="2402800"/>
        <a:ext cx="3108622" cy="1318809"/>
      </dsp:txXfrm>
    </dsp:sp>
    <dsp:sp modelId="{369002BD-1ADD-42FB-820D-1595397CD721}">
      <dsp:nvSpPr>
        <dsp:cNvPr id="0" name=""/>
        <dsp:cNvSpPr/>
      </dsp:nvSpPr>
      <dsp:spPr>
        <a:xfrm>
          <a:off x="5430880" y="2402800"/>
          <a:ext cx="1318809" cy="131880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B597766-119A-4F2E-9F44-51873BB5A7B3}">
      <dsp:nvSpPr>
        <dsp:cNvPr id="0" name=""/>
        <dsp:cNvSpPr/>
      </dsp:nvSpPr>
      <dsp:spPr>
        <a:xfrm>
          <a:off x="5707830" y="2679750"/>
          <a:ext cx="764909" cy="76490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1F08DF-3C74-4D9A-9144-79D63A5283C0}">
      <dsp:nvSpPr>
        <dsp:cNvPr id="0" name=""/>
        <dsp:cNvSpPr/>
      </dsp:nvSpPr>
      <dsp:spPr>
        <a:xfrm>
          <a:off x="7032292" y="2402800"/>
          <a:ext cx="3108622" cy="13188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Creating reusable modules and understanding advanced features like provisioners and workspaces.</a:t>
          </a:r>
        </a:p>
      </dsp:txBody>
      <dsp:txXfrm>
        <a:off x="7032292" y="2402800"/>
        <a:ext cx="3108622" cy="13188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3690D6-EC34-4E0C-9D54-9BB72641AA6A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E1AF18-DC58-4959-BE8D-A23ADA1B4A82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29BBBD-0DE6-4591-8555-208F251A7F8D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Create a Terraform configuration to manage multiple environments (development, staging, production) using workspaces.</a:t>
          </a:r>
          <a:endParaRPr lang="en-US" sz="2000" kern="1200"/>
        </a:p>
      </dsp:txBody>
      <dsp:txXfrm>
        <a:off x="1355170" y="2315"/>
        <a:ext cx="5151133" cy="1173307"/>
      </dsp:txXfrm>
    </dsp:sp>
    <dsp:sp modelId="{600A4DE0-8AAB-4D26-AA2A-83BF234585A0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D28CB-21CA-41BB-8722-BBE684A6922F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7C13F1-2BB4-40A3-B81F-650BC47AEBF3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Build reusable modules for different cloud resources (e.g., networking, virtual machines, databases).</a:t>
          </a:r>
          <a:endParaRPr lang="en-US" sz="2000" kern="1200"/>
        </a:p>
      </dsp:txBody>
      <dsp:txXfrm>
        <a:off x="1355170" y="1468949"/>
        <a:ext cx="5151133" cy="1173307"/>
      </dsp:txXfrm>
    </dsp:sp>
    <dsp:sp modelId="{7F22A4EF-E847-4401-AF9F-264910743BAA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945111-AC50-4E3C-AE57-480E85C50B47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B04FDB-21B7-461C-815B-7FD4C8DF24D4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Integrate Terraform with CI/CD pipelines using GitHub Actions, Azure Pipelines, or other tools.</a:t>
          </a:r>
          <a:endParaRPr lang="en-US" sz="2000" kern="1200"/>
        </a:p>
      </dsp:txBody>
      <dsp:txXfrm>
        <a:off x="1355170" y="2935583"/>
        <a:ext cx="5151133" cy="1173307"/>
      </dsp:txXfrm>
    </dsp:sp>
    <dsp:sp modelId="{90B0E5C0-BF23-4A45-B0A5-F078D81D61F0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1DFA48-D9A8-4A5E-9169-A78F23A51E9E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55E64-7B77-4C2A-86E6-DC338914EB2A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Implement remote state management in Azure and explore the state locking and consistency mechanisms.</a:t>
          </a:r>
          <a:endParaRPr lang="en-US" sz="2000" kern="1200"/>
        </a:p>
      </dsp:txBody>
      <dsp:txXfrm>
        <a:off x="1355170" y="4402217"/>
        <a:ext cx="5151133" cy="11733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89B14-1F70-0F45-8651-3E1ECEC999B6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8AAFC-EEBA-904A-BC8E-76C6E257D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50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Collecting Feedback:</a:t>
            </a:r>
          </a:p>
          <a:p>
            <a:pPr lvl="1"/>
            <a:r>
              <a:rPr lang="en-US" dirty="0"/>
              <a:t>Thank participants for attending and ask for feedback on the workshop.</a:t>
            </a:r>
          </a:p>
          <a:p>
            <a:pPr lvl="1"/>
            <a:r>
              <a:rPr lang="en-US" dirty="0"/>
              <a:t>Provide a feedback form link or a QR code that participants can easily scan to submit their feedback.</a:t>
            </a:r>
          </a:p>
          <a:p>
            <a:pPr lvl="1"/>
            <a:r>
              <a:rPr lang="en-US" dirty="0"/>
              <a:t>Let them know that feedback will help improve future workshops, and ask for both positive comments and suggestions for improvement.</a:t>
            </a:r>
          </a:p>
          <a:p>
            <a:r>
              <a:rPr lang="en-US" dirty="0"/>
              <a:t>Closing Remarks:</a:t>
            </a:r>
          </a:p>
          <a:p>
            <a:pPr lvl="1"/>
            <a:r>
              <a:rPr lang="en-US" dirty="0"/>
              <a:t>Express gratitude for the participants’ active engagement.</a:t>
            </a:r>
          </a:p>
          <a:p>
            <a:pPr lvl="1"/>
            <a:r>
              <a:rPr lang="en-US" dirty="0"/>
              <a:t>Mention how they can stay connected (e.g., LinkedIn, community forums, or future events).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8AAFC-EEBA-904A-BC8E-76C6E257D8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34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Mention how these concepts can be applied in real-world scenarios on Azure or other cloud platforms.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8AAFC-EEBA-904A-BC8E-76C6E257D8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672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Encourage participants to ask any final questions about the content covered.</a:t>
            </a:r>
          </a:p>
          <a:p>
            <a:r>
              <a:rPr lang="en-US" dirty="0"/>
              <a:t>Invite them to bring up challenges they may face when working with Terraform in their own environments.</a:t>
            </a:r>
          </a:p>
          <a:p>
            <a:r>
              <a:rPr lang="en-US" dirty="0"/>
              <a:t>Be prepared to clarify any topics that participants may want to revisit, especially around more advanced concepts like remote state, provisioners, or workspaces.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8AAFC-EEBA-904A-BC8E-76C6E257D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164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Reusability and Modularity:</a:t>
            </a:r>
          </a:p>
          <a:p>
            <a:pPr lvl="1"/>
            <a:r>
              <a:rPr lang="en-US" dirty="0"/>
              <a:t>Encourage participants to practice breaking down larger configurations into reusable modules.</a:t>
            </a:r>
          </a:p>
          <a:p>
            <a:pPr lvl="1"/>
            <a:r>
              <a:rPr lang="en-US" dirty="0"/>
              <a:t>Suggest trying multi-cloud configurations for AWS, Azure, and GCP to improve flexibility and cloud-agnostic infrastructure management.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58AAFC-EEBA-904A-BC8E-76C6E257D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833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836646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65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909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86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74616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336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906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136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8453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224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4E7461F-9200-6246-A39C-D413345A95EF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558CDF4-DD41-B14A-9DFC-ACA8E76D8BE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85076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969-519C-F077-69A9-F8013B8B96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Closing Remarks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729F9-FA17-6587-95D2-50742C7658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87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EF5F-32C1-DB94-473F-39185DE5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Key 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C1BA925-0E3C-A479-2287-23889350F1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83394"/>
              </p:ext>
            </p:extLst>
          </p:nvPr>
        </p:nvGraphicFramePr>
        <p:xfrm>
          <a:off x="1371600" y="1760048"/>
          <a:ext cx="10320108" cy="4107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070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4" name="Picture 3" descr="Question mark against red wall">
            <a:extLst>
              <a:ext uri="{FF2B5EF4-FFF2-40B4-BE49-F238E27FC236}">
                <a16:creationId xmlns:a16="http://schemas.microsoft.com/office/drawing/2014/main" id="{8A7DF629-2F41-D2F3-79B7-5FCB9EBA1F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7007"/>
          <a:stretch/>
        </p:blipFill>
        <p:spPr>
          <a:xfrm>
            <a:off x="20" y="10"/>
            <a:ext cx="12191980" cy="68593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EF1A96B9-F717-4812-9DB0-C99D99462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560" y="1137137"/>
            <a:ext cx="9867482" cy="4570327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6">
            <a:extLst>
              <a:ext uri="{FF2B5EF4-FFF2-40B4-BE49-F238E27FC236}">
                <a16:creationId xmlns:a16="http://schemas.microsoft.com/office/drawing/2014/main" id="{226038F9-8CE0-4A41-9EF0-3A27023DEF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752858" y="744469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5" name="Freeform 6">
            <a:extLst>
              <a:ext uri="{FF2B5EF4-FFF2-40B4-BE49-F238E27FC236}">
                <a16:creationId xmlns:a16="http://schemas.microsoft.com/office/drawing/2014/main" id="{BB5C5996-5C1E-4768-90AE-87BED835C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EA5B8-5D49-237D-3C50-068A77411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7200" cap="all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18828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96282C0-351C-48EE-A89D-D662C5DB25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B0F1C6-FA69-AC48-DA24-B42E99284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dirty="0"/>
              <a:t>Continue Learning</a:t>
            </a:r>
          </a:p>
        </p:txBody>
      </p:sp>
      <p:pic>
        <p:nvPicPr>
          <p:cNvPr id="5" name="Picture 4" descr="Different coloured organisers">
            <a:extLst>
              <a:ext uri="{FF2B5EF4-FFF2-40B4-BE49-F238E27FC236}">
                <a16:creationId xmlns:a16="http://schemas.microsoft.com/office/drawing/2014/main" id="{067C67BC-8E5C-9842-C509-265EE801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762" r="30656" b="1"/>
          <a:stretch/>
        </p:blipFill>
        <p:spPr>
          <a:xfrm>
            <a:off x="-1" y="10"/>
            <a:ext cx="4373546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B35EC73-2F87-44A7-B231-91053659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350D9-F2C1-05DE-138A-40B1BED74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1533167"/>
            <a:ext cx="6752000" cy="48676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Official Documentation:</a:t>
            </a:r>
          </a:p>
          <a:p>
            <a:pPr lvl="1"/>
            <a:r>
              <a:rPr lang="en-US" sz="2400" dirty="0"/>
              <a:t>Terraform Docs </a:t>
            </a:r>
          </a:p>
          <a:p>
            <a:pPr lvl="1"/>
            <a:r>
              <a:rPr lang="en-US" sz="2400" dirty="0"/>
              <a:t>HashiCorp Learn</a:t>
            </a:r>
          </a:p>
          <a:p>
            <a:pPr marL="0" indent="0">
              <a:buNone/>
            </a:pPr>
            <a:r>
              <a:rPr lang="en-US" sz="2400" dirty="0"/>
              <a:t>Tutorials and Blogs:</a:t>
            </a:r>
          </a:p>
          <a:p>
            <a:pPr lvl="1"/>
            <a:r>
              <a:rPr lang="en-US" sz="2400" dirty="0"/>
              <a:t>Tutorials from Terraform Registry</a:t>
            </a:r>
          </a:p>
          <a:p>
            <a:pPr lvl="1"/>
            <a:r>
              <a:rPr lang="en-US" sz="2400" dirty="0"/>
              <a:t>Blogs from cloud platforms such as Azure, AWS, and GCP covering best practices with Terraform.</a:t>
            </a:r>
          </a:p>
          <a:p>
            <a:pPr marL="0" indent="0">
              <a:buNone/>
            </a:pPr>
            <a:r>
              <a:rPr lang="en-US" sz="2400" dirty="0"/>
              <a:t>Online Courses:</a:t>
            </a:r>
          </a:p>
          <a:p>
            <a:pPr lvl="1"/>
            <a:r>
              <a:rPr lang="en-US" sz="2400" dirty="0"/>
              <a:t>Pluralsight, Udemy, and A Cloud Guru for structured courses on Terraform.</a:t>
            </a:r>
          </a:p>
        </p:txBody>
      </p:sp>
    </p:spTree>
    <p:extLst>
      <p:ext uri="{BB962C8B-B14F-4D97-AF65-F5344CB8AC3E}">
        <p14:creationId xmlns:p14="http://schemas.microsoft.com/office/powerpoint/2010/main" val="22575637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233297-9347-1FB8-B1A3-981109B3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Suggested Projects Ideas for Practice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AC225DC-D8D6-1096-AEDB-DED078E51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6446280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298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DAA3C-6FF6-AD14-AEF4-57C0801CA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Take Home Exercise: Building a Complete Terraform Project with CI/CD</a:t>
            </a:r>
            <a:endParaRPr lang="en-US" sz="3400" dirty="0"/>
          </a:p>
        </p:txBody>
      </p:sp>
      <p:pic>
        <p:nvPicPr>
          <p:cNvPr id="4" name="Graphic 3" descr="Wrench">
            <a:extLst>
              <a:ext uri="{FF2B5EF4-FFF2-40B4-BE49-F238E27FC236}">
                <a16:creationId xmlns:a16="http://schemas.microsoft.com/office/drawing/2014/main" id="{0FD92A2B-DF8B-602B-FF73-8DDEB4CE54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616E99-4305-F6D4-989D-7ABE7638F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Exercise Objective:</a:t>
            </a:r>
          </a:p>
          <a:p>
            <a:r>
              <a:rPr lang="en-US" dirty="0"/>
              <a:t>In this bonus exercise, participants will implement a complete infrastructure project using Terraform, integrated with a CI/CD pipeline for automatic deployment.</a:t>
            </a:r>
          </a:p>
        </p:txBody>
      </p:sp>
    </p:spTree>
    <p:extLst>
      <p:ext uri="{BB962C8B-B14F-4D97-AF65-F5344CB8AC3E}">
        <p14:creationId xmlns:p14="http://schemas.microsoft.com/office/powerpoint/2010/main" val="1953864646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1673</TotalTime>
  <Words>415</Words>
  <Application>Microsoft Macintosh PowerPoint</Application>
  <PresentationFormat>Widescreen</PresentationFormat>
  <Paragraphs>42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Aptos</vt:lpstr>
      <vt:lpstr>Franklin Gothic Book</vt:lpstr>
      <vt:lpstr>Crop</vt:lpstr>
      <vt:lpstr>Closing Remarks</vt:lpstr>
      <vt:lpstr>Key Takeaways</vt:lpstr>
      <vt:lpstr>Q&amp;A</vt:lpstr>
      <vt:lpstr>Continue Learning</vt:lpstr>
      <vt:lpstr>Suggested Projects Ideas for Practice</vt:lpstr>
      <vt:lpstr>Take Home Exercise: Building a Complete Terraform Project with CI/CD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7</cp:revision>
  <dcterms:created xsi:type="dcterms:W3CDTF">2024-10-25T12:03:52Z</dcterms:created>
  <dcterms:modified xsi:type="dcterms:W3CDTF">2024-10-30T01:22:53Z</dcterms:modified>
</cp:coreProperties>
</file>