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p:restoredTop sz="94701"/>
  </p:normalViewPr>
  <p:slideViewPr>
    <p:cSldViewPr snapToGrid="0">
      <p:cViewPr varScale="1">
        <p:scale>
          <a:sx n="117" d="100"/>
          <a:sy n="117" d="100"/>
        </p:scale>
        <p:origin x="99" y="2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3CE8A3-8E94-4274-B353-A1F067EAB232}" type="doc">
      <dgm:prSet loTypeId="urn:microsoft.com/office/officeart/2009/3/layout/HorizontalOrganizationChart" loCatId="hierarchy" qsTypeId="urn:microsoft.com/office/officeart/2005/8/quickstyle/simple2" qsCatId="simple" csTypeId="urn:microsoft.com/office/officeart/2005/8/colors/colorful2" csCatId="colorful"/>
      <dgm:spPr/>
      <dgm:t>
        <a:bodyPr/>
        <a:lstStyle/>
        <a:p>
          <a:endParaRPr lang="en-US"/>
        </a:p>
      </dgm:t>
    </dgm:pt>
    <dgm:pt modelId="{5AC17ED1-1F84-4188-93BF-4768D0B651A3}">
      <dgm:prSet/>
      <dgm:spPr/>
      <dgm:t>
        <a:bodyPr/>
        <a:lstStyle/>
        <a:p>
          <a:r>
            <a:rPr lang="en-US" baseline="0" dirty="0"/>
            <a:t>Definition: Provisioners are used to execute scripts on a local or remote machine after a resource is created or destroyed.</a:t>
          </a:r>
          <a:endParaRPr lang="en-US" dirty="0"/>
        </a:p>
      </dgm:t>
    </dgm:pt>
    <dgm:pt modelId="{B82D13F2-6A0A-4F58-BBD0-6BDBC9EF1277}" type="parTrans" cxnId="{540953C5-4ED1-4F0D-8287-065491069B7A}">
      <dgm:prSet/>
      <dgm:spPr/>
      <dgm:t>
        <a:bodyPr/>
        <a:lstStyle/>
        <a:p>
          <a:endParaRPr lang="en-US"/>
        </a:p>
      </dgm:t>
    </dgm:pt>
    <dgm:pt modelId="{B90F2B86-8FB1-4554-AA37-B3E5961B8F90}" type="sibTrans" cxnId="{540953C5-4ED1-4F0D-8287-065491069B7A}">
      <dgm:prSet/>
      <dgm:spPr/>
      <dgm:t>
        <a:bodyPr/>
        <a:lstStyle/>
        <a:p>
          <a:endParaRPr lang="en-US"/>
        </a:p>
      </dgm:t>
    </dgm:pt>
    <dgm:pt modelId="{5318D52A-E381-463B-8803-3DB125497FB7}">
      <dgm:prSet/>
      <dgm:spPr/>
      <dgm:t>
        <a:bodyPr/>
        <a:lstStyle/>
        <a:p>
          <a:r>
            <a:rPr lang="en-US" baseline="0"/>
            <a:t>When to Use Provisioners:</a:t>
          </a:r>
          <a:endParaRPr lang="en-US"/>
        </a:p>
      </dgm:t>
    </dgm:pt>
    <dgm:pt modelId="{3F471F8E-A77F-4EBF-B606-E06F2F16FE88}" type="parTrans" cxnId="{1C6A680B-3C77-4C06-BB56-CA88CC224C63}">
      <dgm:prSet/>
      <dgm:spPr/>
      <dgm:t>
        <a:bodyPr/>
        <a:lstStyle/>
        <a:p>
          <a:endParaRPr lang="en-US"/>
        </a:p>
      </dgm:t>
    </dgm:pt>
    <dgm:pt modelId="{1C882BF4-E197-4A71-8C6C-D7761E170C44}" type="sibTrans" cxnId="{1C6A680B-3C77-4C06-BB56-CA88CC224C63}">
      <dgm:prSet/>
      <dgm:spPr/>
      <dgm:t>
        <a:bodyPr/>
        <a:lstStyle/>
        <a:p>
          <a:endParaRPr lang="en-US"/>
        </a:p>
      </dgm:t>
    </dgm:pt>
    <dgm:pt modelId="{CFA8ABBB-2A88-46AB-AD2F-02B6BE20C3BA}">
      <dgm:prSet/>
      <dgm:spPr/>
      <dgm:t>
        <a:bodyPr/>
        <a:lstStyle/>
        <a:p>
          <a:r>
            <a:rPr lang="en-US" i="1" baseline="0"/>
            <a:t>Provisioners should be used sparingly, and only when resources require specific configuration actions that cannot be accomplished with Terraform’s native resource syntax.</a:t>
          </a:r>
          <a:endParaRPr lang="en-US"/>
        </a:p>
      </dgm:t>
    </dgm:pt>
    <dgm:pt modelId="{895045AE-0CF4-4D77-9C4E-F25C2907B561}" type="parTrans" cxnId="{CC4C01A8-171A-4167-8525-45C6C3EAACD4}">
      <dgm:prSet/>
      <dgm:spPr/>
      <dgm:t>
        <a:bodyPr/>
        <a:lstStyle/>
        <a:p>
          <a:endParaRPr lang="en-US"/>
        </a:p>
      </dgm:t>
    </dgm:pt>
    <dgm:pt modelId="{5351BEB7-E1A8-40D7-9BF7-F38AC18F0B72}" type="sibTrans" cxnId="{CC4C01A8-171A-4167-8525-45C6C3EAACD4}">
      <dgm:prSet/>
      <dgm:spPr/>
      <dgm:t>
        <a:bodyPr/>
        <a:lstStyle/>
        <a:p>
          <a:endParaRPr lang="en-US"/>
        </a:p>
      </dgm:t>
    </dgm:pt>
    <dgm:pt modelId="{8BE98BAF-4C7F-4401-A2D0-F4A13A0C0D51}">
      <dgm:prSet/>
      <dgm:spPr/>
      <dgm:t>
        <a:bodyPr/>
        <a:lstStyle/>
        <a:p>
          <a:r>
            <a:rPr lang="en-US" i="1" baseline="0"/>
            <a:t>Ideal for running post-deployment scripts (e.g., installing software on a virtual machine).</a:t>
          </a:r>
          <a:endParaRPr lang="en-US"/>
        </a:p>
      </dgm:t>
    </dgm:pt>
    <dgm:pt modelId="{240E8C4B-9564-412C-8898-23DF06C37969}" type="parTrans" cxnId="{2A4CDC6D-8303-4E25-BDAB-3608221B6581}">
      <dgm:prSet/>
      <dgm:spPr/>
      <dgm:t>
        <a:bodyPr/>
        <a:lstStyle/>
        <a:p>
          <a:endParaRPr lang="en-US"/>
        </a:p>
      </dgm:t>
    </dgm:pt>
    <dgm:pt modelId="{8C1CFE42-DE41-4CF2-9399-0920EE2CFB27}" type="sibTrans" cxnId="{2A4CDC6D-8303-4E25-BDAB-3608221B6581}">
      <dgm:prSet/>
      <dgm:spPr/>
      <dgm:t>
        <a:bodyPr/>
        <a:lstStyle/>
        <a:p>
          <a:endParaRPr lang="en-US"/>
        </a:p>
      </dgm:t>
    </dgm:pt>
    <dgm:pt modelId="{D4EF0DFB-39E0-4EE6-85D3-A50ABB39F8AB}">
      <dgm:prSet/>
      <dgm:spPr/>
      <dgm:t>
        <a:bodyPr/>
        <a:lstStyle/>
        <a:p>
          <a:r>
            <a:rPr lang="en-US" baseline="0"/>
            <a:t>Examples:</a:t>
          </a:r>
          <a:endParaRPr lang="en-US"/>
        </a:p>
      </dgm:t>
    </dgm:pt>
    <dgm:pt modelId="{84061592-6001-4D80-9C32-A2C2E774E837}" type="parTrans" cxnId="{A7E771E4-A12A-4BDC-914B-5639FA39C9D0}">
      <dgm:prSet/>
      <dgm:spPr/>
      <dgm:t>
        <a:bodyPr/>
        <a:lstStyle/>
        <a:p>
          <a:endParaRPr lang="en-US"/>
        </a:p>
      </dgm:t>
    </dgm:pt>
    <dgm:pt modelId="{B07C8991-4C77-4844-8F5E-6DC8414F8A53}" type="sibTrans" cxnId="{A7E771E4-A12A-4BDC-914B-5639FA39C9D0}">
      <dgm:prSet/>
      <dgm:spPr/>
      <dgm:t>
        <a:bodyPr/>
        <a:lstStyle/>
        <a:p>
          <a:endParaRPr lang="en-US"/>
        </a:p>
      </dgm:t>
    </dgm:pt>
    <dgm:pt modelId="{AE1ED185-A347-45EE-B351-5A96F3AA17B9}">
      <dgm:prSet/>
      <dgm:spPr/>
      <dgm:t>
        <a:bodyPr/>
        <a:lstStyle/>
        <a:p>
          <a:r>
            <a:rPr lang="en-US" i="1" baseline="0"/>
            <a:t>Remote Exec: Executes a command on a remote machine via SSH.</a:t>
          </a:r>
          <a:endParaRPr lang="en-US"/>
        </a:p>
      </dgm:t>
    </dgm:pt>
    <dgm:pt modelId="{CF950D49-ED4F-404E-8BDE-5B24D768F680}" type="parTrans" cxnId="{C4619313-47FD-404A-A23E-7A3C9BDDEF6B}">
      <dgm:prSet/>
      <dgm:spPr/>
      <dgm:t>
        <a:bodyPr/>
        <a:lstStyle/>
        <a:p>
          <a:endParaRPr lang="en-US"/>
        </a:p>
      </dgm:t>
    </dgm:pt>
    <dgm:pt modelId="{5BDE8CC3-7049-419F-8845-85C3FD0D0DDE}" type="sibTrans" cxnId="{C4619313-47FD-404A-A23E-7A3C9BDDEF6B}">
      <dgm:prSet/>
      <dgm:spPr/>
      <dgm:t>
        <a:bodyPr/>
        <a:lstStyle/>
        <a:p>
          <a:endParaRPr lang="en-US"/>
        </a:p>
      </dgm:t>
    </dgm:pt>
    <dgm:pt modelId="{D503AA80-9917-41A8-89DF-1D1337AC7468}">
      <dgm:prSet/>
      <dgm:spPr/>
      <dgm:t>
        <a:bodyPr/>
        <a:lstStyle/>
        <a:p>
          <a:r>
            <a:rPr lang="en-US" i="1" baseline="0"/>
            <a:t>Local Exec: Executes a command on the machine where Terraform is running.</a:t>
          </a:r>
          <a:endParaRPr lang="en-US"/>
        </a:p>
      </dgm:t>
    </dgm:pt>
    <dgm:pt modelId="{245A5BA4-4BA3-4793-9583-40BC6ECF6042}" type="parTrans" cxnId="{76BC759C-009F-48A4-AEBB-C2CA07DFC14C}">
      <dgm:prSet/>
      <dgm:spPr/>
      <dgm:t>
        <a:bodyPr/>
        <a:lstStyle/>
        <a:p>
          <a:endParaRPr lang="en-US"/>
        </a:p>
      </dgm:t>
    </dgm:pt>
    <dgm:pt modelId="{048EC38E-E708-4460-8630-E6B94832CCB4}" type="sibTrans" cxnId="{76BC759C-009F-48A4-AEBB-C2CA07DFC14C}">
      <dgm:prSet/>
      <dgm:spPr/>
      <dgm:t>
        <a:bodyPr/>
        <a:lstStyle/>
        <a:p>
          <a:endParaRPr lang="en-US"/>
        </a:p>
      </dgm:t>
    </dgm:pt>
    <dgm:pt modelId="{920CC7A2-475D-864A-8FD2-D1AC9A716466}" type="pres">
      <dgm:prSet presAssocID="{973CE8A3-8E94-4274-B353-A1F067EAB232}" presName="hierChild1" presStyleCnt="0">
        <dgm:presLayoutVars>
          <dgm:orgChart val="1"/>
          <dgm:chPref val="1"/>
          <dgm:dir/>
          <dgm:animOne val="branch"/>
          <dgm:animLvl val="lvl"/>
          <dgm:resizeHandles/>
        </dgm:presLayoutVars>
      </dgm:prSet>
      <dgm:spPr/>
    </dgm:pt>
    <dgm:pt modelId="{CB2B350E-DC0F-F74B-8B98-DF37FEB32A27}" type="pres">
      <dgm:prSet presAssocID="{5AC17ED1-1F84-4188-93BF-4768D0B651A3}" presName="hierRoot1" presStyleCnt="0">
        <dgm:presLayoutVars>
          <dgm:hierBranch val="init"/>
        </dgm:presLayoutVars>
      </dgm:prSet>
      <dgm:spPr/>
    </dgm:pt>
    <dgm:pt modelId="{F06A35A8-C9E9-7C46-9A06-77BAA6BD19C1}" type="pres">
      <dgm:prSet presAssocID="{5AC17ED1-1F84-4188-93BF-4768D0B651A3}" presName="rootComposite1" presStyleCnt="0"/>
      <dgm:spPr/>
    </dgm:pt>
    <dgm:pt modelId="{52D0A26B-DED5-E243-B813-889B8A0CBA4B}" type="pres">
      <dgm:prSet presAssocID="{5AC17ED1-1F84-4188-93BF-4768D0B651A3}" presName="rootText1" presStyleLbl="node0" presStyleIdx="0" presStyleCnt="3">
        <dgm:presLayoutVars>
          <dgm:chPref val="3"/>
        </dgm:presLayoutVars>
      </dgm:prSet>
      <dgm:spPr/>
    </dgm:pt>
    <dgm:pt modelId="{1A124FC3-0838-FB4E-9BAF-5AAEA9ED0A0E}" type="pres">
      <dgm:prSet presAssocID="{5AC17ED1-1F84-4188-93BF-4768D0B651A3}" presName="rootConnector1" presStyleLbl="node1" presStyleIdx="0" presStyleCnt="0"/>
      <dgm:spPr/>
    </dgm:pt>
    <dgm:pt modelId="{BE955D9B-4459-4B4F-833E-0E678B878A6B}" type="pres">
      <dgm:prSet presAssocID="{5AC17ED1-1F84-4188-93BF-4768D0B651A3}" presName="hierChild2" presStyleCnt="0"/>
      <dgm:spPr/>
    </dgm:pt>
    <dgm:pt modelId="{04FAF1A8-C5DA-7A47-BD42-00EA865A42B8}" type="pres">
      <dgm:prSet presAssocID="{5AC17ED1-1F84-4188-93BF-4768D0B651A3}" presName="hierChild3" presStyleCnt="0"/>
      <dgm:spPr/>
    </dgm:pt>
    <dgm:pt modelId="{3E5AB301-8846-1A40-9490-1E7E82786A76}" type="pres">
      <dgm:prSet presAssocID="{5318D52A-E381-463B-8803-3DB125497FB7}" presName="hierRoot1" presStyleCnt="0">
        <dgm:presLayoutVars>
          <dgm:hierBranch val="init"/>
        </dgm:presLayoutVars>
      </dgm:prSet>
      <dgm:spPr/>
    </dgm:pt>
    <dgm:pt modelId="{703DC271-34A1-034C-8C4F-624F3528CE20}" type="pres">
      <dgm:prSet presAssocID="{5318D52A-E381-463B-8803-3DB125497FB7}" presName="rootComposite1" presStyleCnt="0"/>
      <dgm:spPr/>
    </dgm:pt>
    <dgm:pt modelId="{E6982BD9-5196-AA41-8785-1B93130FBC29}" type="pres">
      <dgm:prSet presAssocID="{5318D52A-E381-463B-8803-3DB125497FB7}" presName="rootText1" presStyleLbl="node0" presStyleIdx="1" presStyleCnt="3">
        <dgm:presLayoutVars>
          <dgm:chPref val="3"/>
        </dgm:presLayoutVars>
      </dgm:prSet>
      <dgm:spPr/>
    </dgm:pt>
    <dgm:pt modelId="{885E9516-3C43-3646-9602-E7CF058B2CFA}" type="pres">
      <dgm:prSet presAssocID="{5318D52A-E381-463B-8803-3DB125497FB7}" presName="rootConnector1" presStyleLbl="node1" presStyleIdx="0" presStyleCnt="0"/>
      <dgm:spPr/>
    </dgm:pt>
    <dgm:pt modelId="{568108BD-0D2E-8941-8950-0A0EF0E97C40}" type="pres">
      <dgm:prSet presAssocID="{5318D52A-E381-463B-8803-3DB125497FB7}" presName="hierChild2" presStyleCnt="0"/>
      <dgm:spPr/>
    </dgm:pt>
    <dgm:pt modelId="{7B60B3F0-1616-FF4E-A519-8518C0869A86}" type="pres">
      <dgm:prSet presAssocID="{895045AE-0CF4-4D77-9C4E-F25C2907B561}" presName="Name64" presStyleLbl="parChTrans1D2" presStyleIdx="0" presStyleCnt="4"/>
      <dgm:spPr/>
    </dgm:pt>
    <dgm:pt modelId="{08B8B086-FF45-CA42-8B7E-4838C9C9AFD8}" type="pres">
      <dgm:prSet presAssocID="{CFA8ABBB-2A88-46AB-AD2F-02B6BE20C3BA}" presName="hierRoot2" presStyleCnt="0">
        <dgm:presLayoutVars>
          <dgm:hierBranch val="init"/>
        </dgm:presLayoutVars>
      </dgm:prSet>
      <dgm:spPr/>
    </dgm:pt>
    <dgm:pt modelId="{0FA1B88D-4849-354E-90FB-B15D4B54BE6F}" type="pres">
      <dgm:prSet presAssocID="{CFA8ABBB-2A88-46AB-AD2F-02B6BE20C3BA}" presName="rootComposite" presStyleCnt="0"/>
      <dgm:spPr/>
    </dgm:pt>
    <dgm:pt modelId="{7B5C10F8-EAD0-B347-A182-13FF3075C69D}" type="pres">
      <dgm:prSet presAssocID="{CFA8ABBB-2A88-46AB-AD2F-02B6BE20C3BA}" presName="rootText" presStyleLbl="node2" presStyleIdx="0" presStyleCnt="4">
        <dgm:presLayoutVars>
          <dgm:chPref val="3"/>
        </dgm:presLayoutVars>
      </dgm:prSet>
      <dgm:spPr/>
    </dgm:pt>
    <dgm:pt modelId="{39EA16A1-1CE7-B046-8AE4-A1603AA8DB70}" type="pres">
      <dgm:prSet presAssocID="{CFA8ABBB-2A88-46AB-AD2F-02B6BE20C3BA}" presName="rootConnector" presStyleLbl="node2" presStyleIdx="0" presStyleCnt="4"/>
      <dgm:spPr/>
    </dgm:pt>
    <dgm:pt modelId="{6969ADC4-D0D2-874B-86F7-99A301DBF6E4}" type="pres">
      <dgm:prSet presAssocID="{CFA8ABBB-2A88-46AB-AD2F-02B6BE20C3BA}" presName="hierChild4" presStyleCnt="0"/>
      <dgm:spPr/>
    </dgm:pt>
    <dgm:pt modelId="{1486853E-FB63-CC4B-B8CF-A62C20A3DB15}" type="pres">
      <dgm:prSet presAssocID="{CFA8ABBB-2A88-46AB-AD2F-02B6BE20C3BA}" presName="hierChild5" presStyleCnt="0"/>
      <dgm:spPr/>
    </dgm:pt>
    <dgm:pt modelId="{E6E083CA-2603-A945-BCC7-FDF044259C42}" type="pres">
      <dgm:prSet presAssocID="{240E8C4B-9564-412C-8898-23DF06C37969}" presName="Name64" presStyleLbl="parChTrans1D2" presStyleIdx="1" presStyleCnt="4"/>
      <dgm:spPr/>
    </dgm:pt>
    <dgm:pt modelId="{7EE0C848-EA0F-7B4E-9B69-0335DE89CF8B}" type="pres">
      <dgm:prSet presAssocID="{8BE98BAF-4C7F-4401-A2D0-F4A13A0C0D51}" presName="hierRoot2" presStyleCnt="0">
        <dgm:presLayoutVars>
          <dgm:hierBranch val="init"/>
        </dgm:presLayoutVars>
      </dgm:prSet>
      <dgm:spPr/>
    </dgm:pt>
    <dgm:pt modelId="{2811857D-6D9B-7042-B7BC-5DB66748B353}" type="pres">
      <dgm:prSet presAssocID="{8BE98BAF-4C7F-4401-A2D0-F4A13A0C0D51}" presName="rootComposite" presStyleCnt="0"/>
      <dgm:spPr/>
    </dgm:pt>
    <dgm:pt modelId="{6CD15A59-1ED4-D144-B491-6298A7166415}" type="pres">
      <dgm:prSet presAssocID="{8BE98BAF-4C7F-4401-A2D0-F4A13A0C0D51}" presName="rootText" presStyleLbl="node2" presStyleIdx="1" presStyleCnt="4">
        <dgm:presLayoutVars>
          <dgm:chPref val="3"/>
        </dgm:presLayoutVars>
      </dgm:prSet>
      <dgm:spPr/>
    </dgm:pt>
    <dgm:pt modelId="{023D724C-2708-254D-9996-0AB8E480999B}" type="pres">
      <dgm:prSet presAssocID="{8BE98BAF-4C7F-4401-A2D0-F4A13A0C0D51}" presName="rootConnector" presStyleLbl="node2" presStyleIdx="1" presStyleCnt="4"/>
      <dgm:spPr/>
    </dgm:pt>
    <dgm:pt modelId="{496F4375-D677-9F4F-93BE-1C759090D0A1}" type="pres">
      <dgm:prSet presAssocID="{8BE98BAF-4C7F-4401-A2D0-F4A13A0C0D51}" presName="hierChild4" presStyleCnt="0"/>
      <dgm:spPr/>
    </dgm:pt>
    <dgm:pt modelId="{D25C1660-0878-E742-A515-E61A72E48FE6}" type="pres">
      <dgm:prSet presAssocID="{8BE98BAF-4C7F-4401-A2D0-F4A13A0C0D51}" presName="hierChild5" presStyleCnt="0"/>
      <dgm:spPr/>
    </dgm:pt>
    <dgm:pt modelId="{252A01EA-24A4-B844-93A5-CB4B2E6F6739}" type="pres">
      <dgm:prSet presAssocID="{5318D52A-E381-463B-8803-3DB125497FB7}" presName="hierChild3" presStyleCnt="0"/>
      <dgm:spPr/>
    </dgm:pt>
    <dgm:pt modelId="{D517C649-EBC5-AE4F-9AA0-3517778A5923}" type="pres">
      <dgm:prSet presAssocID="{D4EF0DFB-39E0-4EE6-85D3-A50ABB39F8AB}" presName="hierRoot1" presStyleCnt="0">
        <dgm:presLayoutVars>
          <dgm:hierBranch val="init"/>
        </dgm:presLayoutVars>
      </dgm:prSet>
      <dgm:spPr/>
    </dgm:pt>
    <dgm:pt modelId="{06233547-B33F-C044-B541-8E9BDEE3E436}" type="pres">
      <dgm:prSet presAssocID="{D4EF0DFB-39E0-4EE6-85D3-A50ABB39F8AB}" presName="rootComposite1" presStyleCnt="0"/>
      <dgm:spPr/>
    </dgm:pt>
    <dgm:pt modelId="{FC6E2A41-9A6C-2C49-8690-A3059A059762}" type="pres">
      <dgm:prSet presAssocID="{D4EF0DFB-39E0-4EE6-85D3-A50ABB39F8AB}" presName="rootText1" presStyleLbl="node0" presStyleIdx="2" presStyleCnt="3">
        <dgm:presLayoutVars>
          <dgm:chPref val="3"/>
        </dgm:presLayoutVars>
      </dgm:prSet>
      <dgm:spPr/>
    </dgm:pt>
    <dgm:pt modelId="{8080C402-71F5-9B4C-9D84-C1F2F4FADC4E}" type="pres">
      <dgm:prSet presAssocID="{D4EF0DFB-39E0-4EE6-85D3-A50ABB39F8AB}" presName="rootConnector1" presStyleLbl="node1" presStyleIdx="0" presStyleCnt="0"/>
      <dgm:spPr/>
    </dgm:pt>
    <dgm:pt modelId="{0B94EDAF-A719-4F46-8C01-2F5B8C1255D4}" type="pres">
      <dgm:prSet presAssocID="{D4EF0DFB-39E0-4EE6-85D3-A50ABB39F8AB}" presName="hierChild2" presStyleCnt="0"/>
      <dgm:spPr/>
    </dgm:pt>
    <dgm:pt modelId="{D1448F1C-FE49-8249-995E-135F812E6146}" type="pres">
      <dgm:prSet presAssocID="{CF950D49-ED4F-404E-8BDE-5B24D768F680}" presName="Name64" presStyleLbl="parChTrans1D2" presStyleIdx="2" presStyleCnt="4"/>
      <dgm:spPr/>
    </dgm:pt>
    <dgm:pt modelId="{A9AF43E5-5C98-B047-9A19-4DE0B77ADDC0}" type="pres">
      <dgm:prSet presAssocID="{AE1ED185-A347-45EE-B351-5A96F3AA17B9}" presName="hierRoot2" presStyleCnt="0">
        <dgm:presLayoutVars>
          <dgm:hierBranch val="init"/>
        </dgm:presLayoutVars>
      </dgm:prSet>
      <dgm:spPr/>
    </dgm:pt>
    <dgm:pt modelId="{FA8BFB9E-241A-E444-90E6-F283374865BD}" type="pres">
      <dgm:prSet presAssocID="{AE1ED185-A347-45EE-B351-5A96F3AA17B9}" presName="rootComposite" presStyleCnt="0"/>
      <dgm:spPr/>
    </dgm:pt>
    <dgm:pt modelId="{4119DDDC-DA5E-EE4C-B63D-841662773920}" type="pres">
      <dgm:prSet presAssocID="{AE1ED185-A347-45EE-B351-5A96F3AA17B9}" presName="rootText" presStyleLbl="node2" presStyleIdx="2" presStyleCnt="4">
        <dgm:presLayoutVars>
          <dgm:chPref val="3"/>
        </dgm:presLayoutVars>
      </dgm:prSet>
      <dgm:spPr/>
    </dgm:pt>
    <dgm:pt modelId="{0EF9DA84-0F24-C94A-826A-7A0E2D49C424}" type="pres">
      <dgm:prSet presAssocID="{AE1ED185-A347-45EE-B351-5A96F3AA17B9}" presName="rootConnector" presStyleLbl="node2" presStyleIdx="2" presStyleCnt="4"/>
      <dgm:spPr/>
    </dgm:pt>
    <dgm:pt modelId="{184D8CF8-1958-3849-BA15-65DDFBDBD3CD}" type="pres">
      <dgm:prSet presAssocID="{AE1ED185-A347-45EE-B351-5A96F3AA17B9}" presName="hierChild4" presStyleCnt="0"/>
      <dgm:spPr/>
    </dgm:pt>
    <dgm:pt modelId="{80A1752B-8367-E347-B343-CD5BA01AF80E}" type="pres">
      <dgm:prSet presAssocID="{AE1ED185-A347-45EE-B351-5A96F3AA17B9}" presName="hierChild5" presStyleCnt="0"/>
      <dgm:spPr/>
    </dgm:pt>
    <dgm:pt modelId="{06A0D61C-169F-7E41-BDFB-64AB9D2158BF}" type="pres">
      <dgm:prSet presAssocID="{245A5BA4-4BA3-4793-9583-40BC6ECF6042}" presName="Name64" presStyleLbl="parChTrans1D2" presStyleIdx="3" presStyleCnt="4"/>
      <dgm:spPr/>
    </dgm:pt>
    <dgm:pt modelId="{38879C4E-8437-464E-91C8-BE722D35349C}" type="pres">
      <dgm:prSet presAssocID="{D503AA80-9917-41A8-89DF-1D1337AC7468}" presName="hierRoot2" presStyleCnt="0">
        <dgm:presLayoutVars>
          <dgm:hierBranch val="init"/>
        </dgm:presLayoutVars>
      </dgm:prSet>
      <dgm:spPr/>
    </dgm:pt>
    <dgm:pt modelId="{43413975-0EE9-4A44-A3E9-7D679A299052}" type="pres">
      <dgm:prSet presAssocID="{D503AA80-9917-41A8-89DF-1D1337AC7468}" presName="rootComposite" presStyleCnt="0"/>
      <dgm:spPr/>
    </dgm:pt>
    <dgm:pt modelId="{EB54762C-538D-A845-8BB5-8868738DFAC2}" type="pres">
      <dgm:prSet presAssocID="{D503AA80-9917-41A8-89DF-1D1337AC7468}" presName="rootText" presStyleLbl="node2" presStyleIdx="3" presStyleCnt="4">
        <dgm:presLayoutVars>
          <dgm:chPref val="3"/>
        </dgm:presLayoutVars>
      </dgm:prSet>
      <dgm:spPr/>
    </dgm:pt>
    <dgm:pt modelId="{F97A640C-3E67-8145-90CB-8C26B7527F08}" type="pres">
      <dgm:prSet presAssocID="{D503AA80-9917-41A8-89DF-1D1337AC7468}" presName="rootConnector" presStyleLbl="node2" presStyleIdx="3" presStyleCnt="4"/>
      <dgm:spPr/>
    </dgm:pt>
    <dgm:pt modelId="{5CEEEAD5-F6CC-4443-979D-91B41BA78A13}" type="pres">
      <dgm:prSet presAssocID="{D503AA80-9917-41A8-89DF-1D1337AC7468}" presName="hierChild4" presStyleCnt="0"/>
      <dgm:spPr/>
    </dgm:pt>
    <dgm:pt modelId="{A03B56FA-9B3C-EA45-87FB-D5B109F371CA}" type="pres">
      <dgm:prSet presAssocID="{D503AA80-9917-41A8-89DF-1D1337AC7468}" presName="hierChild5" presStyleCnt="0"/>
      <dgm:spPr/>
    </dgm:pt>
    <dgm:pt modelId="{0E48DB5F-6BDD-5448-98A9-ED920E44C205}" type="pres">
      <dgm:prSet presAssocID="{D4EF0DFB-39E0-4EE6-85D3-A50ABB39F8AB}" presName="hierChild3" presStyleCnt="0"/>
      <dgm:spPr/>
    </dgm:pt>
  </dgm:ptLst>
  <dgm:cxnLst>
    <dgm:cxn modelId="{1C6A680B-3C77-4C06-BB56-CA88CC224C63}" srcId="{973CE8A3-8E94-4274-B353-A1F067EAB232}" destId="{5318D52A-E381-463B-8803-3DB125497FB7}" srcOrd="1" destOrd="0" parTransId="{3F471F8E-A77F-4EBF-B606-E06F2F16FE88}" sibTransId="{1C882BF4-E197-4A71-8C6C-D7761E170C44}"/>
    <dgm:cxn modelId="{C4619313-47FD-404A-A23E-7A3C9BDDEF6B}" srcId="{D4EF0DFB-39E0-4EE6-85D3-A50ABB39F8AB}" destId="{AE1ED185-A347-45EE-B351-5A96F3AA17B9}" srcOrd="0" destOrd="0" parTransId="{CF950D49-ED4F-404E-8BDE-5B24D768F680}" sibTransId="{5BDE8CC3-7049-419F-8845-85C3FD0D0DDE}"/>
    <dgm:cxn modelId="{227CD81E-D9E7-A14A-A712-20EA62E2DD9E}" type="presOf" srcId="{240E8C4B-9564-412C-8898-23DF06C37969}" destId="{E6E083CA-2603-A945-BCC7-FDF044259C42}" srcOrd="0" destOrd="0" presId="urn:microsoft.com/office/officeart/2009/3/layout/HorizontalOrganizationChart"/>
    <dgm:cxn modelId="{596DBD21-4DE4-3A45-96FD-C8EDB47E257B}" type="presOf" srcId="{D503AA80-9917-41A8-89DF-1D1337AC7468}" destId="{EB54762C-538D-A845-8BB5-8868738DFAC2}" srcOrd="0" destOrd="0" presId="urn:microsoft.com/office/officeart/2009/3/layout/HorizontalOrganizationChart"/>
    <dgm:cxn modelId="{458EA132-B3B8-ED40-9163-A83FD09A880D}" type="presOf" srcId="{5AC17ED1-1F84-4188-93BF-4768D0B651A3}" destId="{52D0A26B-DED5-E243-B813-889B8A0CBA4B}" srcOrd="0" destOrd="0" presId="urn:microsoft.com/office/officeart/2009/3/layout/HorizontalOrganizationChart"/>
    <dgm:cxn modelId="{6A82C83E-2801-A441-96F0-991F3DAD74D8}" type="presOf" srcId="{D503AA80-9917-41A8-89DF-1D1337AC7468}" destId="{F97A640C-3E67-8145-90CB-8C26B7527F08}" srcOrd="1" destOrd="0" presId="urn:microsoft.com/office/officeart/2009/3/layout/HorizontalOrganizationChart"/>
    <dgm:cxn modelId="{6FB17E5E-10C6-3D40-9D1D-65F0021EF9A6}" type="presOf" srcId="{CFA8ABBB-2A88-46AB-AD2F-02B6BE20C3BA}" destId="{39EA16A1-1CE7-B046-8AE4-A1603AA8DB70}" srcOrd="1" destOrd="0" presId="urn:microsoft.com/office/officeart/2009/3/layout/HorizontalOrganizationChart"/>
    <dgm:cxn modelId="{635C745F-ACEB-104F-9130-342E0568921E}" type="presOf" srcId="{245A5BA4-4BA3-4793-9583-40BC6ECF6042}" destId="{06A0D61C-169F-7E41-BDFB-64AB9D2158BF}" srcOrd="0" destOrd="0" presId="urn:microsoft.com/office/officeart/2009/3/layout/HorizontalOrganizationChart"/>
    <dgm:cxn modelId="{2A4CDC6D-8303-4E25-BDAB-3608221B6581}" srcId="{5318D52A-E381-463B-8803-3DB125497FB7}" destId="{8BE98BAF-4C7F-4401-A2D0-F4A13A0C0D51}" srcOrd="1" destOrd="0" parTransId="{240E8C4B-9564-412C-8898-23DF06C37969}" sibTransId="{8C1CFE42-DE41-4CF2-9399-0920EE2CFB27}"/>
    <dgm:cxn modelId="{8D065B56-0EC3-0643-A2A0-D0F9CAE54B85}" type="presOf" srcId="{D4EF0DFB-39E0-4EE6-85D3-A50ABB39F8AB}" destId="{FC6E2A41-9A6C-2C49-8690-A3059A059762}" srcOrd="0" destOrd="0" presId="urn:microsoft.com/office/officeart/2009/3/layout/HorizontalOrganizationChart"/>
    <dgm:cxn modelId="{3F2FDC99-B249-5A41-A026-FECF3438C715}" type="presOf" srcId="{AE1ED185-A347-45EE-B351-5A96F3AA17B9}" destId="{0EF9DA84-0F24-C94A-826A-7A0E2D49C424}" srcOrd="1" destOrd="0" presId="urn:microsoft.com/office/officeart/2009/3/layout/HorizontalOrganizationChart"/>
    <dgm:cxn modelId="{76BC759C-009F-48A4-AEBB-C2CA07DFC14C}" srcId="{D4EF0DFB-39E0-4EE6-85D3-A50ABB39F8AB}" destId="{D503AA80-9917-41A8-89DF-1D1337AC7468}" srcOrd="1" destOrd="0" parTransId="{245A5BA4-4BA3-4793-9583-40BC6ECF6042}" sibTransId="{048EC38E-E708-4460-8630-E6B94832CCB4}"/>
    <dgm:cxn modelId="{7E0DF59C-CC53-6245-BC43-190408129BBB}" type="presOf" srcId="{895045AE-0CF4-4D77-9C4E-F25C2907B561}" destId="{7B60B3F0-1616-FF4E-A519-8518C0869A86}" srcOrd="0" destOrd="0" presId="urn:microsoft.com/office/officeart/2009/3/layout/HorizontalOrganizationChart"/>
    <dgm:cxn modelId="{CC4C01A8-171A-4167-8525-45C6C3EAACD4}" srcId="{5318D52A-E381-463B-8803-3DB125497FB7}" destId="{CFA8ABBB-2A88-46AB-AD2F-02B6BE20C3BA}" srcOrd="0" destOrd="0" parTransId="{895045AE-0CF4-4D77-9C4E-F25C2907B561}" sibTransId="{5351BEB7-E1A8-40D7-9BF7-F38AC18F0B72}"/>
    <dgm:cxn modelId="{90F7AAAA-B82F-904C-838B-1979B328A736}" type="presOf" srcId="{973CE8A3-8E94-4274-B353-A1F067EAB232}" destId="{920CC7A2-475D-864A-8FD2-D1AC9A716466}" srcOrd="0" destOrd="0" presId="urn:microsoft.com/office/officeart/2009/3/layout/HorizontalOrganizationChart"/>
    <dgm:cxn modelId="{B5A6C8BD-4D22-CF40-AC51-7220F1ED94C8}" type="presOf" srcId="{CFA8ABBB-2A88-46AB-AD2F-02B6BE20C3BA}" destId="{7B5C10F8-EAD0-B347-A182-13FF3075C69D}" srcOrd="0" destOrd="0" presId="urn:microsoft.com/office/officeart/2009/3/layout/HorizontalOrganizationChart"/>
    <dgm:cxn modelId="{C61019C2-B51E-F047-A6AA-96FD517F6079}" type="presOf" srcId="{CF950D49-ED4F-404E-8BDE-5B24D768F680}" destId="{D1448F1C-FE49-8249-995E-135F812E6146}" srcOrd="0" destOrd="0" presId="urn:microsoft.com/office/officeart/2009/3/layout/HorizontalOrganizationChart"/>
    <dgm:cxn modelId="{540953C5-4ED1-4F0D-8287-065491069B7A}" srcId="{973CE8A3-8E94-4274-B353-A1F067EAB232}" destId="{5AC17ED1-1F84-4188-93BF-4768D0B651A3}" srcOrd="0" destOrd="0" parTransId="{B82D13F2-6A0A-4F58-BBD0-6BDBC9EF1277}" sibTransId="{B90F2B86-8FB1-4554-AA37-B3E5961B8F90}"/>
    <dgm:cxn modelId="{2DE1FACA-9EC1-E448-8A5D-CD5685492B8C}" type="presOf" srcId="{D4EF0DFB-39E0-4EE6-85D3-A50ABB39F8AB}" destId="{8080C402-71F5-9B4C-9D84-C1F2F4FADC4E}" srcOrd="1" destOrd="0" presId="urn:microsoft.com/office/officeart/2009/3/layout/HorizontalOrganizationChart"/>
    <dgm:cxn modelId="{4A000FD5-13D6-DC46-B95C-1E96EADAD49F}" type="presOf" srcId="{8BE98BAF-4C7F-4401-A2D0-F4A13A0C0D51}" destId="{6CD15A59-1ED4-D144-B491-6298A7166415}" srcOrd="0" destOrd="0" presId="urn:microsoft.com/office/officeart/2009/3/layout/HorizontalOrganizationChart"/>
    <dgm:cxn modelId="{01E050D5-79BB-674B-86C9-7AACFD2A155E}" type="presOf" srcId="{5318D52A-E381-463B-8803-3DB125497FB7}" destId="{E6982BD9-5196-AA41-8785-1B93130FBC29}" srcOrd="0" destOrd="0" presId="urn:microsoft.com/office/officeart/2009/3/layout/HorizontalOrganizationChart"/>
    <dgm:cxn modelId="{C63AA3D5-C2E1-704E-A9C2-7955ACB00F70}" type="presOf" srcId="{8BE98BAF-4C7F-4401-A2D0-F4A13A0C0D51}" destId="{023D724C-2708-254D-9996-0AB8E480999B}" srcOrd="1" destOrd="0" presId="urn:microsoft.com/office/officeart/2009/3/layout/HorizontalOrganizationChart"/>
    <dgm:cxn modelId="{EAD3AEE0-F560-DD47-9AB5-5E824B262973}" type="presOf" srcId="{5AC17ED1-1F84-4188-93BF-4768D0B651A3}" destId="{1A124FC3-0838-FB4E-9BAF-5AAEA9ED0A0E}" srcOrd="1" destOrd="0" presId="urn:microsoft.com/office/officeart/2009/3/layout/HorizontalOrganizationChart"/>
    <dgm:cxn modelId="{5AF189E3-819E-8449-BCD1-615094537CC9}" type="presOf" srcId="{AE1ED185-A347-45EE-B351-5A96F3AA17B9}" destId="{4119DDDC-DA5E-EE4C-B63D-841662773920}" srcOrd="0" destOrd="0" presId="urn:microsoft.com/office/officeart/2009/3/layout/HorizontalOrganizationChart"/>
    <dgm:cxn modelId="{A7E771E4-A12A-4BDC-914B-5639FA39C9D0}" srcId="{973CE8A3-8E94-4274-B353-A1F067EAB232}" destId="{D4EF0DFB-39E0-4EE6-85D3-A50ABB39F8AB}" srcOrd="2" destOrd="0" parTransId="{84061592-6001-4D80-9C32-A2C2E774E837}" sibTransId="{B07C8991-4C77-4844-8F5E-6DC8414F8A53}"/>
    <dgm:cxn modelId="{615136FA-89F0-FB4D-B191-47197E25970A}" type="presOf" srcId="{5318D52A-E381-463B-8803-3DB125497FB7}" destId="{885E9516-3C43-3646-9602-E7CF058B2CFA}" srcOrd="1" destOrd="0" presId="urn:microsoft.com/office/officeart/2009/3/layout/HorizontalOrganizationChart"/>
    <dgm:cxn modelId="{2B878A90-2B6E-334A-9FA9-C5B3FB19E033}" type="presParOf" srcId="{920CC7A2-475D-864A-8FD2-D1AC9A716466}" destId="{CB2B350E-DC0F-F74B-8B98-DF37FEB32A27}" srcOrd="0" destOrd="0" presId="urn:microsoft.com/office/officeart/2009/3/layout/HorizontalOrganizationChart"/>
    <dgm:cxn modelId="{4B3B1882-A5A0-F941-8685-B3CAC9B7C5EE}" type="presParOf" srcId="{CB2B350E-DC0F-F74B-8B98-DF37FEB32A27}" destId="{F06A35A8-C9E9-7C46-9A06-77BAA6BD19C1}" srcOrd="0" destOrd="0" presId="urn:microsoft.com/office/officeart/2009/3/layout/HorizontalOrganizationChart"/>
    <dgm:cxn modelId="{2F2434EC-5D1B-324C-9DBD-CD1B19FA131C}" type="presParOf" srcId="{F06A35A8-C9E9-7C46-9A06-77BAA6BD19C1}" destId="{52D0A26B-DED5-E243-B813-889B8A0CBA4B}" srcOrd="0" destOrd="0" presId="urn:microsoft.com/office/officeart/2009/3/layout/HorizontalOrganizationChart"/>
    <dgm:cxn modelId="{D93EB6BD-6937-0F4B-956D-BE2EE2EFEA7D}" type="presParOf" srcId="{F06A35A8-C9E9-7C46-9A06-77BAA6BD19C1}" destId="{1A124FC3-0838-FB4E-9BAF-5AAEA9ED0A0E}" srcOrd="1" destOrd="0" presId="urn:microsoft.com/office/officeart/2009/3/layout/HorizontalOrganizationChart"/>
    <dgm:cxn modelId="{ABA977A3-79E7-3644-B846-5B54EEBF6E1C}" type="presParOf" srcId="{CB2B350E-DC0F-F74B-8B98-DF37FEB32A27}" destId="{BE955D9B-4459-4B4F-833E-0E678B878A6B}" srcOrd="1" destOrd="0" presId="urn:microsoft.com/office/officeart/2009/3/layout/HorizontalOrganizationChart"/>
    <dgm:cxn modelId="{6FA2A5B1-C44F-4044-816D-10443D4FA9F8}" type="presParOf" srcId="{CB2B350E-DC0F-F74B-8B98-DF37FEB32A27}" destId="{04FAF1A8-C5DA-7A47-BD42-00EA865A42B8}" srcOrd="2" destOrd="0" presId="urn:microsoft.com/office/officeart/2009/3/layout/HorizontalOrganizationChart"/>
    <dgm:cxn modelId="{4D8E3F67-7B7F-DB48-8400-02D42D2E53BC}" type="presParOf" srcId="{920CC7A2-475D-864A-8FD2-D1AC9A716466}" destId="{3E5AB301-8846-1A40-9490-1E7E82786A76}" srcOrd="1" destOrd="0" presId="urn:microsoft.com/office/officeart/2009/3/layout/HorizontalOrganizationChart"/>
    <dgm:cxn modelId="{3F75A21F-A42B-9445-877C-045E109E1E40}" type="presParOf" srcId="{3E5AB301-8846-1A40-9490-1E7E82786A76}" destId="{703DC271-34A1-034C-8C4F-624F3528CE20}" srcOrd="0" destOrd="0" presId="urn:microsoft.com/office/officeart/2009/3/layout/HorizontalOrganizationChart"/>
    <dgm:cxn modelId="{6311F0A8-D2C5-C547-8E31-AC521CE96F11}" type="presParOf" srcId="{703DC271-34A1-034C-8C4F-624F3528CE20}" destId="{E6982BD9-5196-AA41-8785-1B93130FBC29}" srcOrd="0" destOrd="0" presId="urn:microsoft.com/office/officeart/2009/3/layout/HorizontalOrganizationChart"/>
    <dgm:cxn modelId="{8D7F2835-5634-3342-822E-FE7E5285CB8E}" type="presParOf" srcId="{703DC271-34A1-034C-8C4F-624F3528CE20}" destId="{885E9516-3C43-3646-9602-E7CF058B2CFA}" srcOrd="1" destOrd="0" presId="urn:microsoft.com/office/officeart/2009/3/layout/HorizontalOrganizationChart"/>
    <dgm:cxn modelId="{D77F6A34-C212-394B-BF55-CFD38608D85A}" type="presParOf" srcId="{3E5AB301-8846-1A40-9490-1E7E82786A76}" destId="{568108BD-0D2E-8941-8950-0A0EF0E97C40}" srcOrd="1" destOrd="0" presId="urn:microsoft.com/office/officeart/2009/3/layout/HorizontalOrganizationChart"/>
    <dgm:cxn modelId="{771B5DD6-09A7-7F4F-829D-38CCD1C5A491}" type="presParOf" srcId="{568108BD-0D2E-8941-8950-0A0EF0E97C40}" destId="{7B60B3F0-1616-FF4E-A519-8518C0869A86}" srcOrd="0" destOrd="0" presId="urn:microsoft.com/office/officeart/2009/3/layout/HorizontalOrganizationChart"/>
    <dgm:cxn modelId="{632738ED-F354-3C4D-867C-5338AEFB49E8}" type="presParOf" srcId="{568108BD-0D2E-8941-8950-0A0EF0E97C40}" destId="{08B8B086-FF45-CA42-8B7E-4838C9C9AFD8}" srcOrd="1" destOrd="0" presId="urn:microsoft.com/office/officeart/2009/3/layout/HorizontalOrganizationChart"/>
    <dgm:cxn modelId="{4545933A-FC31-4141-9FF6-AB6EEFC9040A}" type="presParOf" srcId="{08B8B086-FF45-CA42-8B7E-4838C9C9AFD8}" destId="{0FA1B88D-4849-354E-90FB-B15D4B54BE6F}" srcOrd="0" destOrd="0" presId="urn:microsoft.com/office/officeart/2009/3/layout/HorizontalOrganizationChart"/>
    <dgm:cxn modelId="{C7C5ED40-5F90-7E4F-B149-9028410D9560}" type="presParOf" srcId="{0FA1B88D-4849-354E-90FB-B15D4B54BE6F}" destId="{7B5C10F8-EAD0-B347-A182-13FF3075C69D}" srcOrd="0" destOrd="0" presId="urn:microsoft.com/office/officeart/2009/3/layout/HorizontalOrganizationChart"/>
    <dgm:cxn modelId="{D6A6525F-5A74-9944-AA49-D425C1AB45CA}" type="presParOf" srcId="{0FA1B88D-4849-354E-90FB-B15D4B54BE6F}" destId="{39EA16A1-1CE7-B046-8AE4-A1603AA8DB70}" srcOrd="1" destOrd="0" presId="urn:microsoft.com/office/officeart/2009/3/layout/HorizontalOrganizationChart"/>
    <dgm:cxn modelId="{4B224CD6-49D4-A544-88BC-36F8AB966260}" type="presParOf" srcId="{08B8B086-FF45-CA42-8B7E-4838C9C9AFD8}" destId="{6969ADC4-D0D2-874B-86F7-99A301DBF6E4}" srcOrd="1" destOrd="0" presId="urn:microsoft.com/office/officeart/2009/3/layout/HorizontalOrganizationChart"/>
    <dgm:cxn modelId="{AA28A5B7-8EA2-B74E-8B69-E382C92A1A12}" type="presParOf" srcId="{08B8B086-FF45-CA42-8B7E-4838C9C9AFD8}" destId="{1486853E-FB63-CC4B-B8CF-A62C20A3DB15}" srcOrd="2" destOrd="0" presId="urn:microsoft.com/office/officeart/2009/3/layout/HorizontalOrganizationChart"/>
    <dgm:cxn modelId="{BC7B67DF-EB13-E545-B652-EE7B8DE4873A}" type="presParOf" srcId="{568108BD-0D2E-8941-8950-0A0EF0E97C40}" destId="{E6E083CA-2603-A945-BCC7-FDF044259C42}" srcOrd="2" destOrd="0" presId="urn:microsoft.com/office/officeart/2009/3/layout/HorizontalOrganizationChart"/>
    <dgm:cxn modelId="{53BB8481-4403-9B47-BF03-6F8033092614}" type="presParOf" srcId="{568108BD-0D2E-8941-8950-0A0EF0E97C40}" destId="{7EE0C848-EA0F-7B4E-9B69-0335DE89CF8B}" srcOrd="3" destOrd="0" presId="urn:microsoft.com/office/officeart/2009/3/layout/HorizontalOrganizationChart"/>
    <dgm:cxn modelId="{275B9AAA-AB39-814A-9C03-671A056F8AC5}" type="presParOf" srcId="{7EE0C848-EA0F-7B4E-9B69-0335DE89CF8B}" destId="{2811857D-6D9B-7042-B7BC-5DB66748B353}" srcOrd="0" destOrd="0" presId="urn:microsoft.com/office/officeart/2009/3/layout/HorizontalOrganizationChart"/>
    <dgm:cxn modelId="{1FB321EE-5253-2542-B6B4-F89D14E606CE}" type="presParOf" srcId="{2811857D-6D9B-7042-B7BC-5DB66748B353}" destId="{6CD15A59-1ED4-D144-B491-6298A7166415}" srcOrd="0" destOrd="0" presId="urn:microsoft.com/office/officeart/2009/3/layout/HorizontalOrganizationChart"/>
    <dgm:cxn modelId="{69B48E4B-4FF7-B74B-9730-0B1A94604D60}" type="presParOf" srcId="{2811857D-6D9B-7042-B7BC-5DB66748B353}" destId="{023D724C-2708-254D-9996-0AB8E480999B}" srcOrd="1" destOrd="0" presId="urn:microsoft.com/office/officeart/2009/3/layout/HorizontalOrganizationChart"/>
    <dgm:cxn modelId="{AEC79804-9F7E-394C-8FAE-404A48A70C09}" type="presParOf" srcId="{7EE0C848-EA0F-7B4E-9B69-0335DE89CF8B}" destId="{496F4375-D677-9F4F-93BE-1C759090D0A1}" srcOrd="1" destOrd="0" presId="urn:microsoft.com/office/officeart/2009/3/layout/HorizontalOrganizationChart"/>
    <dgm:cxn modelId="{5FB95F79-0089-7440-8D3E-B211D93B7CE0}" type="presParOf" srcId="{7EE0C848-EA0F-7B4E-9B69-0335DE89CF8B}" destId="{D25C1660-0878-E742-A515-E61A72E48FE6}" srcOrd="2" destOrd="0" presId="urn:microsoft.com/office/officeart/2009/3/layout/HorizontalOrganizationChart"/>
    <dgm:cxn modelId="{C15B7C7B-13FF-1745-9E74-D4E50794E9CC}" type="presParOf" srcId="{3E5AB301-8846-1A40-9490-1E7E82786A76}" destId="{252A01EA-24A4-B844-93A5-CB4B2E6F6739}" srcOrd="2" destOrd="0" presId="urn:microsoft.com/office/officeart/2009/3/layout/HorizontalOrganizationChart"/>
    <dgm:cxn modelId="{40CB89C4-0DA4-E043-921A-17E0EE843F40}" type="presParOf" srcId="{920CC7A2-475D-864A-8FD2-D1AC9A716466}" destId="{D517C649-EBC5-AE4F-9AA0-3517778A5923}" srcOrd="2" destOrd="0" presId="urn:microsoft.com/office/officeart/2009/3/layout/HorizontalOrganizationChart"/>
    <dgm:cxn modelId="{1366376B-A27F-4F47-8B5B-1137A535352E}" type="presParOf" srcId="{D517C649-EBC5-AE4F-9AA0-3517778A5923}" destId="{06233547-B33F-C044-B541-8E9BDEE3E436}" srcOrd="0" destOrd="0" presId="urn:microsoft.com/office/officeart/2009/3/layout/HorizontalOrganizationChart"/>
    <dgm:cxn modelId="{7FDBC4A0-14AB-0E4A-BE90-221C12A78634}" type="presParOf" srcId="{06233547-B33F-C044-B541-8E9BDEE3E436}" destId="{FC6E2A41-9A6C-2C49-8690-A3059A059762}" srcOrd="0" destOrd="0" presId="urn:microsoft.com/office/officeart/2009/3/layout/HorizontalOrganizationChart"/>
    <dgm:cxn modelId="{38D05A45-67C1-CB41-948D-0AB3AA92E030}" type="presParOf" srcId="{06233547-B33F-C044-B541-8E9BDEE3E436}" destId="{8080C402-71F5-9B4C-9D84-C1F2F4FADC4E}" srcOrd="1" destOrd="0" presId="urn:microsoft.com/office/officeart/2009/3/layout/HorizontalOrganizationChart"/>
    <dgm:cxn modelId="{782699E0-9604-B447-8954-04690E1EEA78}" type="presParOf" srcId="{D517C649-EBC5-AE4F-9AA0-3517778A5923}" destId="{0B94EDAF-A719-4F46-8C01-2F5B8C1255D4}" srcOrd="1" destOrd="0" presId="urn:microsoft.com/office/officeart/2009/3/layout/HorizontalOrganizationChart"/>
    <dgm:cxn modelId="{806755BB-E8F7-8F4C-9C44-903E31D856D4}" type="presParOf" srcId="{0B94EDAF-A719-4F46-8C01-2F5B8C1255D4}" destId="{D1448F1C-FE49-8249-995E-135F812E6146}" srcOrd="0" destOrd="0" presId="urn:microsoft.com/office/officeart/2009/3/layout/HorizontalOrganizationChart"/>
    <dgm:cxn modelId="{122ABC10-5EB5-D341-A5C2-2397B0E935BA}" type="presParOf" srcId="{0B94EDAF-A719-4F46-8C01-2F5B8C1255D4}" destId="{A9AF43E5-5C98-B047-9A19-4DE0B77ADDC0}" srcOrd="1" destOrd="0" presId="urn:microsoft.com/office/officeart/2009/3/layout/HorizontalOrganizationChart"/>
    <dgm:cxn modelId="{C6198AC0-15DE-2740-A13D-CEB3E39C5743}" type="presParOf" srcId="{A9AF43E5-5C98-B047-9A19-4DE0B77ADDC0}" destId="{FA8BFB9E-241A-E444-90E6-F283374865BD}" srcOrd="0" destOrd="0" presId="urn:microsoft.com/office/officeart/2009/3/layout/HorizontalOrganizationChart"/>
    <dgm:cxn modelId="{945A02C2-2CA1-8B4C-833D-A4C472D46414}" type="presParOf" srcId="{FA8BFB9E-241A-E444-90E6-F283374865BD}" destId="{4119DDDC-DA5E-EE4C-B63D-841662773920}" srcOrd="0" destOrd="0" presId="urn:microsoft.com/office/officeart/2009/3/layout/HorizontalOrganizationChart"/>
    <dgm:cxn modelId="{70AB806F-A034-2044-9B9F-1E5A42EA4217}" type="presParOf" srcId="{FA8BFB9E-241A-E444-90E6-F283374865BD}" destId="{0EF9DA84-0F24-C94A-826A-7A0E2D49C424}" srcOrd="1" destOrd="0" presId="urn:microsoft.com/office/officeart/2009/3/layout/HorizontalOrganizationChart"/>
    <dgm:cxn modelId="{EB4CACFE-7532-F545-A7AB-8028967D3E21}" type="presParOf" srcId="{A9AF43E5-5C98-B047-9A19-4DE0B77ADDC0}" destId="{184D8CF8-1958-3849-BA15-65DDFBDBD3CD}" srcOrd="1" destOrd="0" presId="urn:microsoft.com/office/officeart/2009/3/layout/HorizontalOrganizationChart"/>
    <dgm:cxn modelId="{BCB6D8C0-79FE-304C-AF46-23D72DF5A2E2}" type="presParOf" srcId="{A9AF43E5-5C98-B047-9A19-4DE0B77ADDC0}" destId="{80A1752B-8367-E347-B343-CD5BA01AF80E}" srcOrd="2" destOrd="0" presId="urn:microsoft.com/office/officeart/2009/3/layout/HorizontalOrganizationChart"/>
    <dgm:cxn modelId="{94EFFC98-BA30-1F44-A0D4-2053A8F213F7}" type="presParOf" srcId="{0B94EDAF-A719-4F46-8C01-2F5B8C1255D4}" destId="{06A0D61C-169F-7E41-BDFB-64AB9D2158BF}" srcOrd="2" destOrd="0" presId="urn:microsoft.com/office/officeart/2009/3/layout/HorizontalOrganizationChart"/>
    <dgm:cxn modelId="{C41A6DF9-FB5B-AE46-8E22-E467D88C067A}" type="presParOf" srcId="{0B94EDAF-A719-4F46-8C01-2F5B8C1255D4}" destId="{38879C4E-8437-464E-91C8-BE722D35349C}" srcOrd="3" destOrd="0" presId="urn:microsoft.com/office/officeart/2009/3/layout/HorizontalOrganizationChart"/>
    <dgm:cxn modelId="{7951CCEB-5558-9342-8C80-672A23B8D7C5}" type="presParOf" srcId="{38879C4E-8437-464E-91C8-BE722D35349C}" destId="{43413975-0EE9-4A44-A3E9-7D679A299052}" srcOrd="0" destOrd="0" presId="urn:microsoft.com/office/officeart/2009/3/layout/HorizontalOrganizationChart"/>
    <dgm:cxn modelId="{C8BCC250-A70D-2041-8DBC-BE1CC44E76F9}" type="presParOf" srcId="{43413975-0EE9-4A44-A3E9-7D679A299052}" destId="{EB54762C-538D-A845-8BB5-8868738DFAC2}" srcOrd="0" destOrd="0" presId="urn:microsoft.com/office/officeart/2009/3/layout/HorizontalOrganizationChart"/>
    <dgm:cxn modelId="{679B9C44-584A-554F-A79E-673EF418DF06}" type="presParOf" srcId="{43413975-0EE9-4A44-A3E9-7D679A299052}" destId="{F97A640C-3E67-8145-90CB-8C26B7527F08}" srcOrd="1" destOrd="0" presId="urn:microsoft.com/office/officeart/2009/3/layout/HorizontalOrganizationChart"/>
    <dgm:cxn modelId="{AE259C9A-0A29-6B45-916A-ED78C63AA75B}" type="presParOf" srcId="{38879C4E-8437-464E-91C8-BE722D35349C}" destId="{5CEEEAD5-F6CC-4443-979D-91B41BA78A13}" srcOrd="1" destOrd="0" presId="urn:microsoft.com/office/officeart/2009/3/layout/HorizontalOrganizationChart"/>
    <dgm:cxn modelId="{8A450148-1C45-5641-95D6-43628E813819}" type="presParOf" srcId="{38879C4E-8437-464E-91C8-BE722D35349C}" destId="{A03B56FA-9B3C-EA45-87FB-D5B109F371CA}" srcOrd="2" destOrd="0" presId="urn:microsoft.com/office/officeart/2009/3/layout/HorizontalOrganizationChart"/>
    <dgm:cxn modelId="{BA52BE31-A70F-5D44-8C56-4DF45861D9D7}" type="presParOf" srcId="{D517C649-EBC5-AE4F-9AA0-3517778A5923}" destId="{0E48DB5F-6BDD-5448-98A9-ED920E44C205}"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CCF91-F6A7-4544-8271-6160DD79B09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94C01AE-F464-4AEC-AE5B-B2A6B76DCE33}">
      <dgm:prSet/>
      <dgm:spPr/>
      <dgm:t>
        <a:bodyPr/>
        <a:lstStyle/>
        <a:p>
          <a:pPr>
            <a:lnSpc>
              <a:spcPct val="100000"/>
            </a:lnSpc>
          </a:pPr>
          <a:r>
            <a:rPr lang="en-US" baseline="0" dirty="0"/>
            <a:t>Definition: Terraform functions are built-in utilities that allow you to manipulate data, perform calculations, and create more dynamic configurations.</a:t>
          </a:r>
          <a:endParaRPr lang="en-US" dirty="0"/>
        </a:p>
      </dgm:t>
    </dgm:pt>
    <dgm:pt modelId="{4AD76946-ED88-47AC-B7BC-8564EFC24714}" type="parTrans" cxnId="{798E12AD-CCFE-4025-9313-87CC242AF4C5}">
      <dgm:prSet/>
      <dgm:spPr/>
      <dgm:t>
        <a:bodyPr/>
        <a:lstStyle/>
        <a:p>
          <a:endParaRPr lang="en-US"/>
        </a:p>
      </dgm:t>
    </dgm:pt>
    <dgm:pt modelId="{5DEB234B-008D-4B75-9303-AB8E7FBA408D}" type="sibTrans" cxnId="{798E12AD-CCFE-4025-9313-87CC242AF4C5}">
      <dgm:prSet/>
      <dgm:spPr/>
      <dgm:t>
        <a:bodyPr/>
        <a:lstStyle/>
        <a:p>
          <a:endParaRPr lang="en-US"/>
        </a:p>
      </dgm:t>
    </dgm:pt>
    <dgm:pt modelId="{F88E724A-C479-4170-9071-21F654667395}">
      <dgm:prSet/>
      <dgm:spPr/>
      <dgm:t>
        <a:bodyPr/>
        <a:lstStyle/>
        <a:p>
          <a:pPr>
            <a:lnSpc>
              <a:spcPct val="100000"/>
            </a:lnSpc>
          </a:pPr>
          <a:r>
            <a:rPr lang="en-US" baseline="0"/>
            <a:t>Commonly Used Functions:</a:t>
          </a:r>
          <a:endParaRPr lang="en-US"/>
        </a:p>
      </dgm:t>
    </dgm:pt>
    <dgm:pt modelId="{7ED312F4-9BA6-4A9B-A30C-E137B9375F96}" type="parTrans" cxnId="{15FF5965-6F78-468D-87EA-200BF234C6E1}">
      <dgm:prSet/>
      <dgm:spPr/>
      <dgm:t>
        <a:bodyPr/>
        <a:lstStyle/>
        <a:p>
          <a:endParaRPr lang="en-US"/>
        </a:p>
      </dgm:t>
    </dgm:pt>
    <dgm:pt modelId="{111DBD00-E2C3-47E2-999D-A0E21361ED09}" type="sibTrans" cxnId="{15FF5965-6F78-468D-87EA-200BF234C6E1}">
      <dgm:prSet/>
      <dgm:spPr/>
      <dgm:t>
        <a:bodyPr/>
        <a:lstStyle/>
        <a:p>
          <a:endParaRPr lang="en-US"/>
        </a:p>
      </dgm:t>
    </dgm:pt>
    <dgm:pt modelId="{8DDD4702-735F-43AA-987F-285393D40EAC}" type="pres">
      <dgm:prSet presAssocID="{61ACCF91-F6A7-4544-8271-6160DD79B09F}" presName="root" presStyleCnt="0">
        <dgm:presLayoutVars>
          <dgm:dir/>
          <dgm:resizeHandles val="exact"/>
        </dgm:presLayoutVars>
      </dgm:prSet>
      <dgm:spPr/>
    </dgm:pt>
    <dgm:pt modelId="{A5264290-DA18-4AE9-82EB-25F06815780D}" type="pres">
      <dgm:prSet presAssocID="{B94C01AE-F464-4AEC-AE5B-B2A6B76DCE33}" presName="compNode" presStyleCnt="0"/>
      <dgm:spPr/>
    </dgm:pt>
    <dgm:pt modelId="{C45FB36E-64E4-4838-91B1-5BD0924F3F10}" type="pres">
      <dgm:prSet presAssocID="{B94C01AE-F464-4AEC-AE5B-B2A6B76DCE33}" presName="bgRect" presStyleLbl="bgShp" presStyleIdx="0" presStyleCnt="2"/>
      <dgm:spPr/>
    </dgm:pt>
    <dgm:pt modelId="{8288D16D-3BCA-498D-BE65-B354B8FE717F}" type="pres">
      <dgm:prSet presAssocID="{B94C01AE-F464-4AEC-AE5B-B2A6B76DCE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5B798C6F-99B0-4C64-9EF4-52DDDD3C7647}" type="pres">
      <dgm:prSet presAssocID="{B94C01AE-F464-4AEC-AE5B-B2A6B76DCE33}" presName="spaceRect" presStyleCnt="0"/>
      <dgm:spPr/>
    </dgm:pt>
    <dgm:pt modelId="{46527AEB-F625-4021-B8FD-A51D91412994}" type="pres">
      <dgm:prSet presAssocID="{B94C01AE-F464-4AEC-AE5B-B2A6B76DCE33}" presName="parTx" presStyleLbl="revTx" presStyleIdx="0" presStyleCnt="2">
        <dgm:presLayoutVars>
          <dgm:chMax val="0"/>
          <dgm:chPref val="0"/>
        </dgm:presLayoutVars>
      </dgm:prSet>
      <dgm:spPr/>
    </dgm:pt>
    <dgm:pt modelId="{9E5F5353-7DFB-4BF2-9993-D3FCA098BC0C}" type="pres">
      <dgm:prSet presAssocID="{5DEB234B-008D-4B75-9303-AB8E7FBA408D}" presName="sibTrans" presStyleCnt="0"/>
      <dgm:spPr/>
    </dgm:pt>
    <dgm:pt modelId="{A86A2504-984D-41BF-81D6-869B5B664568}" type="pres">
      <dgm:prSet presAssocID="{F88E724A-C479-4170-9071-21F654667395}" presName="compNode" presStyleCnt="0"/>
      <dgm:spPr/>
    </dgm:pt>
    <dgm:pt modelId="{C9C6B518-D464-464E-8CDB-BDA184D2810D}" type="pres">
      <dgm:prSet presAssocID="{F88E724A-C479-4170-9071-21F654667395}" presName="bgRect" presStyleLbl="bgShp" presStyleIdx="1" presStyleCnt="2"/>
      <dgm:spPr/>
    </dgm:pt>
    <dgm:pt modelId="{007D7692-064C-4751-B110-B34EE2674A7A}" type="pres">
      <dgm:prSet presAssocID="{F88E724A-C479-4170-9071-21F65466739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67F1FBBD-A5F8-4DD5-89A0-1040CB8C7E5D}" type="pres">
      <dgm:prSet presAssocID="{F88E724A-C479-4170-9071-21F654667395}" presName="spaceRect" presStyleCnt="0"/>
      <dgm:spPr/>
    </dgm:pt>
    <dgm:pt modelId="{58FE4C93-120B-4C52-9DE2-E82E17B9425C}" type="pres">
      <dgm:prSet presAssocID="{F88E724A-C479-4170-9071-21F654667395}" presName="parTx" presStyleLbl="revTx" presStyleIdx="1" presStyleCnt="2">
        <dgm:presLayoutVars>
          <dgm:chMax val="0"/>
          <dgm:chPref val="0"/>
        </dgm:presLayoutVars>
      </dgm:prSet>
      <dgm:spPr/>
    </dgm:pt>
  </dgm:ptLst>
  <dgm:cxnLst>
    <dgm:cxn modelId="{AF645C07-A877-41FC-BDD2-1BD6B9148144}" type="presOf" srcId="{B94C01AE-F464-4AEC-AE5B-B2A6B76DCE33}" destId="{46527AEB-F625-4021-B8FD-A51D91412994}" srcOrd="0" destOrd="0" presId="urn:microsoft.com/office/officeart/2018/2/layout/IconVerticalSolidList"/>
    <dgm:cxn modelId="{15FF5965-6F78-468D-87EA-200BF234C6E1}" srcId="{61ACCF91-F6A7-4544-8271-6160DD79B09F}" destId="{F88E724A-C479-4170-9071-21F654667395}" srcOrd="1" destOrd="0" parTransId="{7ED312F4-9BA6-4A9B-A30C-E137B9375F96}" sibTransId="{111DBD00-E2C3-47E2-999D-A0E21361ED09}"/>
    <dgm:cxn modelId="{53DDB172-974F-4830-9BE2-0C8904B71416}" type="presOf" srcId="{F88E724A-C479-4170-9071-21F654667395}" destId="{58FE4C93-120B-4C52-9DE2-E82E17B9425C}" srcOrd="0" destOrd="0" presId="urn:microsoft.com/office/officeart/2018/2/layout/IconVerticalSolidList"/>
    <dgm:cxn modelId="{023580AC-5CED-4007-B6A5-4476CAE0D8BB}" type="presOf" srcId="{61ACCF91-F6A7-4544-8271-6160DD79B09F}" destId="{8DDD4702-735F-43AA-987F-285393D40EAC}" srcOrd="0" destOrd="0" presId="urn:microsoft.com/office/officeart/2018/2/layout/IconVerticalSolidList"/>
    <dgm:cxn modelId="{798E12AD-CCFE-4025-9313-87CC242AF4C5}" srcId="{61ACCF91-F6A7-4544-8271-6160DD79B09F}" destId="{B94C01AE-F464-4AEC-AE5B-B2A6B76DCE33}" srcOrd="0" destOrd="0" parTransId="{4AD76946-ED88-47AC-B7BC-8564EFC24714}" sibTransId="{5DEB234B-008D-4B75-9303-AB8E7FBA408D}"/>
    <dgm:cxn modelId="{3262CBD9-922F-44E5-A634-76E4FA579417}" type="presParOf" srcId="{8DDD4702-735F-43AA-987F-285393D40EAC}" destId="{A5264290-DA18-4AE9-82EB-25F06815780D}" srcOrd="0" destOrd="0" presId="urn:microsoft.com/office/officeart/2018/2/layout/IconVerticalSolidList"/>
    <dgm:cxn modelId="{5CB7AB27-6D43-425E-A427-C4DBBD48B041}" type="presParOf" srcId="{A5264290-DA18-4AE9-82EB-25F06815780D}" destId="{C45FB36E-64E4-4838-91B1-5BD0924F3F10}" srcOrd="0" destOrd="0" presId="urn:microsoft.com/office/officeart/2018/2/layout/IconVerticalSolidList"/>
    <dgm:cxn modelId="{8B03A5FF-5AC9-4525-8CFC-991F680CB976}" type="presParOf" srcId="{A5264290-DA18-4AE9-82EB-25F06815780D}" destId="{8288D16D-3BCA-498D-BE65-B354B8FE717F}" srcOrd="1" destOrd="0" presId="urn:microsoft.com/office/officeart/2018/2/layout/IconVerticalSolidList"/>
    <dgm:cxn modelId="{70FFB8DB-625A-4433-9460-446CBE67796E}" type="presParOf" srcId="{A5264290-DA18-4AE9-82EB-25F06815780D}" destId="{5B798C6F-99B0-4C64-9EF4-52DDDD3C7647}" srcOrd="2" destOrd="0" presId="urn:microsoft.com/office/officeart/2018/2/layout/IconVerticalSolidList"/>
    <dgm:cxn modelId="{AA884CEC-62E3-4883-A418-2DB68AD98F0D}" type="presParOf" srcId="{A5264290-DA18-4AE9-82EB-25F06815780D}" destId="{46527AEB-F625-4021-B8FD-A51D91412994}" srcOrd="3" destOrd="0" presId="urn:microsoft.com/office/officeart/2018/2/layout/IconVerticalSolidList"/>
    <dgm:cxn modelId="{CDB5F680-9B51-46BB-AE5D-86162AABF430}" type="presParOf" srcId="{8DDD4702-735F-43AA-987F-285393D40EAC}" destId="{9E5F5353-7DFB-4BF2-9993-D3FCA098BC0C}" srcOrd="1" destOrd="0" presId="urn:microsoft.com/office/officeart/2018/2/layout/IconVerticalSolidList"/>
    <dgm:cxn modelId="{FB428F7C-BF8F-4054-B9B5-11312024B6F9}" type="presParOf" srcId="{8DDD4702-735F-43AA-987F-285393D40EAC}" destId="{A86A2504-984D-41BF-81D6-869B5B664568}" srcOrd="2" destOrd="0" presId="urn:microsoft.com/office/officeart/2018/2/layout/IconVerticalSolidList"/>
    <dgm:cxn modelId="{FEE4255D-9CA9-4081-947E-0EC73E6FBF4E}" type="presParOf" srcId="{A86A2504-984D-41BF-81D6-869B5B664568}" destId="{C9C6B518-D464-464E-8CDB-BDA184D2810D}" srcOrd="0" destOrd="0" presId="urn:microsoft.com/office/officeart/2018/2/layout/IconVerticalSolidList"/>
    <dgm:cxn modelId="{55466E28-777C-46A1-AC89-42134DF70854}" type="presParOf" srcId="{A86A2504-984D-41BF-81D6-869B5B664568}" destId="{007D7692-064C-4751-B110-B34EE2674A7A}" srcOrd="1" destOrd="0" presId="urn:microsoft.com/office/officeart/2018/2/layout/IconVerticalSolidList"/>
    <dgm:cxn modelId="{9D50F18F-BAB7-4A59-83BF-36EA09C43094}" type="presParOf" srcId="{A86A2504-984D-41BF-81D6-869B5B664568}" destId="{67F1FBBD-A5F8-4DD5-89A0-1040CB8C7E5D}" srcOrd="2" destOrd="0" presId="urn:microsoft.com/office/officeart/2018/2/layout/IconVerticalSolidList"/>
    <dgm:cxn modelId="{758B28F6-ACF1-409B-87FF-A3E2C87127E7}" type="presParOf" srcId="{A86A2504-984D-41BF-81D6-869B5B664568}" destId="{58FE4C93-120B-4C52-9DE2-E82E17B9425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A0D61C-169F-7E41-BDFB-64AB9D2158BF}">
      <dsp:nvSpPr>
        <dsp:cNvPr id="0" name=""/>
        <dsp:cNvSpPr/>
      </dsp:nvSpPr>
      <dsp:spPr>
        <a:xfrm>
          <a:off x="3174722" y="4443206"/>
          <a:ext cx="615559" cy="661726"/>
        </a:xfrm>
        <a:custGeom>
          <a:avLst/>
          <a:gdLst/>
          <a:ahLst/>
          <a:cxnLst/>
          <a:rect l="0" t="0" r="0" b="0"/>
          <a:pathLst>
            <a:path>
              <a:moveTo>
                <a:pt x="0" y="0"/>
              </a:moveTo>
              <a:lnTo>
                <a:pt x="307779" y="0"/>
              </a:lnTo>
              <a:lnTo>
                <a:pt x="307779" y="661726"/>
              </a:lnTo>
              <a:lnTo>
                <a:pt x="615559" y="661726"/>
              </a:lnTo>
            </a:path>
          </a:pathLst>
        </a:custGeom>
        <a:noFill/>
        <a:ln w="34925"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1448F1C-FE49-8249-995E-135F812E6146}">
      <dsp:nvSpPr>
        <dsp:cNvPr id="0" name=""/>
        <dsp:cNvSpPr/>
      </dsp:nvSpPr>
      <dsp:spPr>
        <a:xfrm>
          <a:off x="3174722" y="3781480"/>
          <a:ext cx="615559" cy="661726"/>
        </a:xfrm>
        <a:custGeom>
          <a:avLst/>
          <a:gdLst/>
          <a:ahLst/>
          <a:cxnLst/>
          <a:rect l="0" t="0" r="0" b="0"/>
          <a:pathLst>
            <a:path>
              <a:moveTo>
                <a:pt x="0" y="661726"/>
              </a:moveTo>
              <a:lnTo>
                <a:pt x="307779" y="661726"/>
              </a:lnTo>
              <a:lnTo>
                <a:pt x="307779" y="0"/>
              </a:lnTo>
              <a:lnTo>
                <a:pt x="615559" y="0"/>
              </a:lnTo>
            </a:path>
          </a:pathLst>
        </a:custGeom>
        <a:noFill/>
        <a:ln w="34925"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E083CA-2603-A945-BCC7-FDF044259C42}">
      <dsp:nvSpPr>
        <dsp:cNvPr id="0" name=""/>
        <dsp:cNvSpPr/>
      </dsp:nvSpPr>
      <dsp:spPr>
        <a:xfrm>
          <a:off x="3174722" y="1796300"/>
          <a:ext cx="615559" cy="661726"/>
        </a:xfrm>
        <a:custGeom>
          <a:avLst/>
          <a:gdLst/>
          <a:ahLst/>
          <a:cxnLst/>
          <a:rect l="0" t="0" r="0" b="0"/>
          <a:pathLst>
            <a:path>
              <a:moveTo>
                <a:pt x="0" y="0"/>
              </a:moveTo>
              <a:lnTo>
                <a:pt x="307779" y="0"/>
              </a:lnTo>
              <a:lnTo>
                <a:pt x="307779" y="661726"/>
              </a:lnTo>
              <a:lnTo>
                <a:pt x="615559" y="661726"/>
              </a:lnTo>
            </a:path>
          </a:pathLst>
        </a:custGeom>
        <a:noFill/>
        <a:ln w="34925"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60B3F0-1616-FF4E-A519-8518C0869A86}">
      <dsp:nvSpPr>
        <dsp:cNvPr id="0" name=""/>
        <dsp:cNvSpPr/>
      </dsp:nvSpPr>
      <dsp:spPr>
        <a:xfrm>
          <a:off x="3174722" y="1134574"/>
          <a:ext cx="615559" cy="661726"/>
        </a:xfrm>
        <a:custGeom>
          <a:avLst/>
          <a:gdLst/>
          <a:ahLst/>
          <a:cxnLst/>
          <a:rect l="0" t="0" r="0" b="0"/>
          <a:pathLst>
            <a:path>
              <a:moveTo>
                <a:pt x="0" y="661726"/>
              </a:moveTo>
              <a:lnTo>
                <a:pt x="307779" y="661726"/>
              </a:lnTo>
              <a:lnTo>
                <a:pt x="307779" y="0"/>
              </a:lnTo>
              <a:lnTo>
                <a:pt x="615559" y="0"/>
              </a:lnTo>
            </a:path>
          </a:pathLst>
        </a:custGeom>
        <a:noFill/>
        <a:ln w="34925" cap="flat" cmpd="sng" algn="in">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D0A26B-DED5-E243-B813-889B8A0CBA4B}">
      <dsp:nvSpPr>
        <dsp:cNvPr id="0" name=""/>
        <dsp:cNvSpPr/>
      </dsp:nvSpPr>
      <dsp:spPr>
        <a:xfrm>
          <a:off x="96925" y="3483"/>
          <a:ext cx="3077797" cy="938728"/>
        </a:xfrm>
        <a:prstGeom prst="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dirty="0"/>
            <a:t>Definition: Provisioners are used to execute scripts on a local or remote machine after a resource is created or destroyed.</a:t>
          </a:r>
          <a:endParaRPr lang="en-US" sz="1400" kern="1200" dirty="0"/>
        </a:p>
      </dsp:txBody>
      <dsp:txXfrm>
        <a:off x="96925" y="3483"/>
        <a:ext cx="3077797" cy="938728"/>
      </dsp:txXfrm>
    </dsp:sp>
    <dsp:sp modelId="{E6982BD9-5196-AA41-8785-1B93130FBC29}">
      <dsp:nvSpPr>
        <dsp:cNvPr id="0" name=""/>
        <dsp:cNvSpPr/>
      </dsp:nvSpPr>
      <dsp:spPr>
        <a:xfrm>
          <a:off x="96925" y="1326936"/>
          <a:ext cx="3077797" cy="938728"/>
        </a:xfrm>
        <a:prstGeom prst="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When to Use Provisioners:</a:t>
          </a:r>
          <a:endParaRPr lang="en-US" sz="1400" kern="1200"/>
        </a:p>
      </dsp:txBody>
      <dsp:txXfrm>
        <a:off x="96925" y="1326936"/>
        <a:ext cx="3077797" cy="938728"/>
      </dsp:txXfrm>
    </dsp:sp>
    <dsp:sp modelId="{7B5C10F8-EAD0-B347-A182-13FF3075C69D}">
      <dsp:nvSpPr>
        <dsp:cNvPr id="0" name=""/>
        <dsp:cNvSpPr/>
      </dsp:nvSpPr>
      <dsp:spPr>
        <a:xfrm>
          <a:off x="3790282" y="665210"/>
          <a:ext cx="3077797" cy="938728"/>
        </a:xfrm>
        <a:prstGeom prst="rect">
          <a:avLst/>
        </a:prstGeom>
        <a:solidFill>
          <a:schemeClr val="accent3">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i="1" kern="1200" baseline="0"/>
            <a:t>Provisioners should be used sparingly, and only when resources require specific configuration actions that cannot be accomplished with Terraform’s native resource syntax.</a:t>
          </a:r>
          <a:endParaRPr lang="en-US" sz="1400" kern="1200"/>
        </a:p>
      </dsp:txBody>
      <dsp:txXfrm>
        <a:off x="3790282" y="665210"/>
        <a:ext cx="3077797" cy="938728"/>
      </dsp:txXfrm>
    </dsp:sp>
    <dsp:sp modelId="{6CD15A59-1ED4-D144-B491-6298A7166415}">
      <dsp:nvSpPr>
        <dsp:cNvPr id="0" name=""/>
        <dsp:cNvSpPr/>
      </dsp:nvSpPr>
      <dsp:spPr>
        <a:xfrm>
          <a:off x="3790282" y="1988663"/>
          <a:ext cx="3077797" cy="938728"/>
        </a:xfrm>
        <a:prstGeom prst="rect">
          <a:avLst/>
        </a:prstGeom>
        <a:solidFill>
          <a:schemeClr val="accent3">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i="1" kern="1200" baseline="0"/>
            <a:t>Ideal for running post-deployment scripts (e.g., installing software on a virtual machine).</a:t>
          </a:r>
          <a:endParaRPr lang="en-US" sz="1400" kern="1200"/>
        </a:p>
      </dsp:txBody>
      <dsp:txXfrm>
        <a:off x="3790282" y="1988663"/>
        <a:ext cx="3077797" cy="938728"/>
      </dsp:txXfrm>
    </dsp:sp>
    <dsp:sp modelId="{FC6E2A41-9A6C-2C49-8690-A3059A059762}">
      <dsp:nvSpPr>
        <dsp:cNvPr id="0" name=""/>
        <dsp:cNvSpPr/>
      </dsp:nvSpPr>
      <dsp:spPr>
        <a:xfrm>
          <a:off x="96925" y="3973842"/>
          <a:ext cx="3077797" cy="938728"/>
        </a:xfrm>
        <a:prstGeom prst="rect">
          <a:avLst/>
        </a:prstGeom>
        <a:solidFill>
          <a:schemeClr val="accent1">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baseline="0"/>
            <a:t>Examples:</a:t>
          </a:r>
          <a:endParaRPr lang="en-US" sz="1400" kern="1200"/>
        </a:p>
      </dsp:txBody>
      <dsp:txXfrm>
        <a:off x="96925" y="3973842"/>
        <a:ext cx="3077797" cy="938728"/>
      </dsp:txXfrm>
    </dsp:sp>
    <dsp:sp modelId="{4119DDDC-DA5E-EE4C-B63D-841662773920}">
      <dsp:nvSpPr>
        <dsp:cNvPr id="0" name=""/>
        <dsp:cNvSpPr/>
      </dsp:nvSpPr>
      <dsp:spPr>
        <a:xfrm>
          <a:off x="3790282" y="3312116"/>
          <a:ext cx="3077797" cy="938728"/>
        </a:xfrm>
        <a:prstGeom prst="rect">
          <a:avLst/>
        </a:prstGeom>
        <a:solidFill>
          <a:schemeClr val="accent3">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i="1" kern="1200" baseline="0"/>
            <a:t>Remote Exec: Executes a command on a remote machine via SSH.</a:t>
          </a:r>
          <a:endParaRPr lang="en-US" sz="1400" kern="1200"/>
        </a:p>
      </dsp:txBody>
      <dsp:txXfrm>
        <a:off x="3790282" y="3312116"/>
        <a:ext cx="3077797" cy="938728"/>
      </dsp:txXfrm>
    </dsp:sp>
    <dsp:sp modelId="{EB54762C-538D-A845-8BB5-8868738DFAC2}">
      <dsp:nvSpPr>
        <dsp:cNvPr id="0" name=""/>
        <dsp:cNvSpPr/>
      </dsp:nvSpPr>
      <dsp:spPr>
        <a:xfrm>
          <a:off x="3790282" y="4635569"/>
          <a:ext cx="3077797" cy="938728"/>
        </a:xfrm>
        <a:prstGeom prst="rect">
          <a:avLst/>
        </a:prstGeom>
        <a:solidFill>
          <a:schemeClr val="accent3">
            <a:hueOff val="0"/>
            <a:satOff val="0"/>
            <a:lumOff val="0"/>
            <a:alphaOff val="0"/>
          </a:schemeClr>
        </a:solidFill>
        <a:ln w="19050" cap="flat" cmpd="sng" algn="in">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i="1" kern="1200" baseline="0"/>
            <a:t>Local Exec: Executes a command on the machine where Terraform is running.</a:t>
          </a:r>
          <a:endParaRPr lang="en-US" sz="1400" kern="1200"/>
        </a:p>
      </dsp:txBody>
      <dsp:txXfrm>
        <a:off x="3790282" y="4635569"/>
        <a:ext cx="3077797" cy="9387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FB36E-64E4-4838-91B1-5BD0924F3F10}">
      <dsp:nvSpPr>
        <dsp:cNvPr id="0" name=""/>
        <dsp:cNvSpPr/>
      </dsp:nvSpPr>
      <dsp:spPr>
        <a:xfrm>
          <a:off x="0" y="628374"/>
          <a:ext cx="5959475" cy="1160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88D16D-3BCA-498D-BE65-B354B8FE717F}">
      <dsp:nvSpPr>
        <dsp:cNvPr id="0" name=""/>
        <dsp:cNvSpPr/>
      </dsp:nvSpPr>
      <dsp:spPr>
        <a:xfrm>
          <a:off x="350923" y="889392"/>
          <a:ext cx="638042" cy="6380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6527AEB-F625-4021-B8FD-A51D91412994}">
      <dsp:nvSpPr>
        <dsp:cNvPr id="0" name=""/>
        <dsp:cNvSpPr/>
      </dsp:nvSpPr>
      <dsp:spPr>
        <a:xfrm>
          <a:off x="1339888" y="628374"/>
          <a:ext cx="4619586" cy="1160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75" tIns="122775" rIns="122775" bIns="122775" numCol="1" spcCol="1270" anchor="ctr" anchorCtr="0">
          <a:noAutofit/>
        </a:bodyPr>
        <a:lstStyle/>
        <a:p>
          <a:pPr marL="0" lvl="0" indent="0" algn="l" defTabSz="666750">
            <a:lnSpc>
              <a:spcPct val="100000"/>
            </a:lnSpc>
            <a:spcBef>
              <a:spcPct val="0"/>
            </a:spcBef>
            <a:spcAft>
              <a:spcPct val="35000"/>
            </a:spcAft>
            <a:buNone/>
          </a:pPr>
          <a:r>
            <a:rPr lang="en-US" sz="1500" kern="1200" baseline="0" dirty="0"/>
            <a:t>Definition: Terraform functions are built-in utilities that allow you to manipulate data, perform calculations, and create more dynamic configurations.</a:t>
          </a:r>
          <a:endParaRPr lang="en-US" sz="1500" kern="1200" dirty="0"/>
        </a:p>
      </dsp:txBody>
      <dsp:txXfrm>
        <a:off x="1339888" y="628374"/>
        <a:ext cx="4619586" cy="1160076"/>
      </dsp:txXfrm>
    </dsp:sp>
    <dsp:sp modelId="{C9C6B518-D464-464E-8CDB-BDA184D2810D}">
      <dsp:nvSpPr>
        <dsp:cNvPr id="0" name=""/>
        <dsp:cNvSpPr/>
      </dsp:nvSpPr>
      <dsp:spPr>
        <a:xfrm>
          <a:off x="0" y="2078471"/>
          <a:ext cx="5959475" cy="11600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7D7692-064C-4751-B110-B34EE2674A7A}">
      <dsp:nvSpPr>
        <dsp:cNvPr id="0" name=""/>
        <dsp:cNvSpPr/>
      </dsp:nvSpPr>
      <dsp:spPr>
        <a:xfrm>
          <a:off x="350923" y="2339488"/>
          <a:ext cx="638042" cy="6380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8FE4C93-120B-4C52-9DE2-E82E17B9425C}">
      <dsp:nvSpPr>
        <dsp:cNvPr id="0" name=""/>
        <dsp:cNvSpPr/>
      </dsp:nvSpPr>
      <dsp:spPr>
        <a:xfrm>
          <a:off x="1339888" y="2078471"/>
          <a:ext cx="4619586" cy="1160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75" tIns="122775" rIns="122775" bIns="122775" numCol="1" spcCol="1270" anchor="ctr" anchorCtr="0">
          <a:noAutofit/>
        </a:bodyPr>
        <a:lstStyle/>
        <a:p>
          <a:pPr marL="0" lvl="0" indent="0" algn="l" defTabSz="666750">
            <a:lnSpc>
              <a:spcPct val="100000"/>
            </a:lnSpc>
            <a:spcBef>
              <a:spcPct val="0"/>
            </a:spcBef>
            <a:spcAft>
              <a:spcPct val="35000"/>
            </a:spcAft>
            <a:buNone/>
          </a:pPr>
          <a:r>
            <a:rPr lang="en-US" sz="1500" kern="1200" baseline="0"/>
            <a:t>Commonly Used Functions:</a:t>
          </a:r>
          <a:endParaRPr lang="en-US" sz="1500" kern="1200"/>
        </a:p>
      </dsp:txBody>
      <dsp:txXfrm>
        <a:off x="1339888" y="2078471"/>
        <a:ext cx="4619586" cy="1160076"/>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0BFBE89-80FE-468D-97D6-A60C933E617A}" type="datetimeFigureOut">
              <a:rPr lang="en-US" smtClean="0"/>
              <a:t>11/7/2024</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C24FE86-650D-4A0D-AFBF-2BEE2FD7B7E8}"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283306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FBE89-80FE-468D-97D6-A60C933E617A}"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4FE86-650D-4A0D-AFBF-2BEE2FD7B7E8}" type="slidenum">
              <a:rPr lang="en-US" smtClean="0"/>
              <a:t>‹#›</a:t>
            </a:fld>
            <a:endParaRPr lang="en-US"/>
          </a:p>
        </p:txBody>
      </p:sp>
    </p:spTree>
    <p:extLst>
      <p:ext uri="{BB962C8B-B14F-4D97-AF65-F5344CB8AC3E}">
        <p14:creationId xmlns:p14="http://schemas.microsoft.com/office/powerpoint/2010/main" val="205107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FBE89-80FE-468D-97D6-A60C933E617A}"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4FE86-650D-4A0D-AFBF-2BEE2FD7B7E8}" type="slidenum">
              <a:rPr lang="en-US" smtClean="0"/>
              <a:t>‹#›</a:t>
            </a:fld>
            <a:endParaRPr lang="en-US"/>
          </a:p>
        </p:txBody>
      </p:sp>
    </p:spTree>
    <p:extLst>
      <p:ext uri="{BB962C8B-B14F-4D97-AF65-F5344CB8AC3E}">
        <p14:creationId xmlns:p14="http://schemas.microsoft.com/office/powerpoint/2010/main" val="1849061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BFBE89-80FE-468D-97D6-A60C933E617A}"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4FE86-650D-4A0D-AFBF-2BEE2FD7B7E8}" type="slidenum">
              <a:rPr lang="en-US" smtClean="0"/>
              <a:t>‹#›</a:t>
            </a:fld>
            <a:endParaRPr lang="en-US"/>
          </a:p>
        </p:txBody>
      </p:sp>
    </p:spTree>
    <p:extLst>
      <p:ext uri="{BB962C8B-B14F-4D97-AF65-F5344CB8AC3E}">
        <p14:creationId xmlns:p14="http://schemas.microsoft.com/office/powerpoint/2010/main" val="237034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0BFBE89-80FE-468D-97D6-A60C933E617A}" type="datetimeFigureOut">
              <a:rPr lang="en-US" smtClean="0"/>
              <a:t>11/7/2024</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C24FE86-650D-4A0D-AFBF-2BEE2FD7B7E8}"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305371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BFBE89-80FE-468D-97D6-A60C933E617A}"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4FE86-650D-4A0D-AFBF-2BEE2FD7B7E8}" type="slidenum">
              <a:rPr lang="en-US" smtClean="0"/>
              <a:t>‹#›</a:t>
            </a:fld>
            <a:endParaRPr lang="en-US"/>
          </a:p>
        </p:txBody>
      </p:sp>
    </p:spTree>
    <p:extLst>
      <p:ext uri="{BB962C8B-B14F-4D97-AF65-F5344CB8AC3E}">
        <p14:creationId xmlns:p14="http://schemas.microsoft.com/office/powerpoint/2010/main" val="394623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BFBE89-80FE-468D-97D6-A60C933E617A}"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24FE86-650D-4A0D-AFBF-2BEE2FD7B7E8}" type="slidenum">
              <a:rPr lang="en-US" smtClean="0"/>
              <a:t>‹#›</a:t>
            </a:fld>
            <a:endParaRPr lang="en-US"/>
          </a:p>
        </p:txBody>
      </p:sp>
    </p:spTree>
    <p:extLst>
      <p:ext uri="{BB962C8B-B14F-4D97-AF65-F5344CB8AC3E}">
        <p14:creationId xmlns:p14="http://schemas.microsoft.com/office/powerpoint/2010/main" val="373843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BFBE89-80FE-468D-97D6-A60C933E617A}"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24FE86-650D-4A0D-AFBF-2BEE2FD7B7E8}" type="slidenum">
              <a:rPr lang="en-US" smtClean="0"/>
              <a:t>‹#›</a:t>
            </a:fld>
            <a:endParaRPr lang="en-US"/>
          </a:p>
        </p:txBody>
      </p:sp>
    </p:spTree>
    <p:extLst>
      <p:ext uri="{BB962C8B-B14F-4D97-AF65-F5344CB8AC3E}">
        <p14:creationId xmlns:p14="http://schemas.microsoft.com/office/powerpoint/2010/main" val="159150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FBE89-80FE-468D-97D6-A60C933E617A}" type="datetimeFigureOut">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24FE86-650D-4A0D-AFBF-2BEE2FD7B7E8}" type="slidenum">
              <a:rPr lang="en-US" smtClean="0"/>
              <a:t>‹#›</a:t>
            </a:fld>
            <a:endParaRPr lang="en-US"/>
          </a:p>
        </p:txBody>
      </p:sp>
    </p:spTree>
    <p:extLst>
      <p:ext uri="{BB962C8B-B14F-4D97-AF65-F5344CB8AC3E}">
        <p14:creationId xmlns:p14="http://schemas.microsoft.com/office/powerpoint/2010/main" val="175877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0BFBE89-80FE-468D-97D6-A60C933E617A}" type="datetimeFigureOut">
              <a:rPr lang="en-US" smtClean="0"/>
              <a:t>11/7/2024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C24FE86-650D-4A0D-AFBF-2BEE2FD7B7E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74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0BFBE89-80FE-468D-97D6-A60C933E617A}" type="datetimeFigureOut">
              <a:rPr lang="en-US" smtClean="0"/>
              <a:t>11/7/2024</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C24FE86-650D-4A0D-AFBF-2BEE2FD7B7E8}"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605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0BFBE89-80FE-468D-97D6-A60C933E617A}" type="datetimeFigureOut">
              <a:rPr lang="en-US" smtClean="0"/>
              <a:t>11/7/2024</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C24FE86-650D-4A0D-AFBF-2BEE2FD7B7E8}"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36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txBody>
            <a:bodyPr/>
            <a:lstStyle/>
            <a:p>
              <a:endParaRPr lang="en-US"/>
            </a:p>
          </p:txBody>
        </p:sp>
        <p:sp>
          <p:nvSpPr>
            <p:cNvPr id="12"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txBody>
            <a:bodyPr/>
            <a:lstStyle/>
            <a:p>
              <a:endParaRPr lang="en-US"/>
            </a:p>
          </p:txBody>
        </p:sp>
      </p:grpSp>
      <p:sp>
        <p:nvSpPr>
          <p:cNvPr id="2" name="Title 1">
            <a:extLst>
              <a:ext uri="{FF2B5EF4-FFF2-40B4-BE49-F238E27FC236}">
                <a16:creationId xmlns:a16="http://schemas.microsoft.com/office/drawing/2014/main" id="{D2EE162B-67C6-4BCB-831F-50AFD9CB15AA}"/>
              </a:ext>
            </a:extLst>
          </p:cNvPr>
          <p:cNvSpPr>
            <a:spLocks noGrp="1"/>
          </p:cNvSpPr>
          <p:nvPr>
            <p:ph type="ctrTitle"/>
          </p:nvPr>
        </p:nvSpPr>
        <p:spPr>
          <a:xfrm>
            <a:off x="1915128" y="1788454"/>
            <a:ext cx="8361229" cy="2098226"/>
          </a:xfrm>
        </p:spPr>
        <p:txBody>
          <a:bodyPr>
            <a:normAutofit/>
          </a:bodyPr>
          <a:lstStyle/>
          <a:p>
            <a:r>
              <a:rPr lang="en-US" sz="6100"/>
              <a:t>Advanced Terraform Features</a:t>
            </a:r>
          </a:p>
        </p:txBody>
      </p:sp>
      <p:sp>
        <p:nvSpPr>
          <p:cNvPr id="3" name="Subtitle 2">
            <a:extLst>
              <a:ext uri="{FF2B5EF4-FFF2-40B4-BE49-F238E27FC236}">
                <a16:creationId xmlns:a16="http://schemas.microsoft.com/office/drawing/2014/main" id="{D2DE44BC-588E-536E-7526-1A2ED9801FF6}"/>
              </a:ext>
            </a:extLst>
          </p:cNvPr>
          <p:cNvSpPr>
            <a:spLocks noGrp="1"/>
          </p:cNvSpPr>
          <p:nvPr>
            <p:ph type="subTitle" idx="1"/>
          </p:nvPr>
        </p:nvSpPr>
        <p:spPr>
          <a:xfrm>
            <a:off x="2679906" y="3956279"/>
            <a:ext cx="6831673" cy="1086237"/>
          </a:xfrm>
        </p:spPr>
        <p:txBody>
          <a:bodyPr>
            <a:normAutofit/>
          </a:bodyPr>
          <a:lstStyle/>
          <a:p>
            <a:pPr>
              <a:spcAft>
                <a:spcPts val="600"/>
              </a:spcAft>
            </a:pPr>
            <a:r>
              <a:rPr lang="en-US" dirty="0"/>
              <a:t>4:15 PM to 5:00 PM</a:t>
            </a:r>
            <a:endParaRPr lang="en-US"/>
          </a:p>
        </p:txBody>
      </p:sp>
    </p:spTree>
    <p:extLst>
      <p:ext uri="{BB962C8B-B14F-4D97-AF65-F5344CB8AC3E}">
        <p14:creationId xmlns:p14="http://schemas.microsoft.com/office/powerpoint/2010/main" val="12929176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DAC179-C790-4427-B1A0-AF7E55B8E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27CBF-018B-AEA3-220C-4CAB2E7A1200}"/>
              </a:ext>
            </a:extLst>
          </p:cNvPr>
          <p:cNvSpPr>
            <a:spLocks noGrp="1"/>
          </p:cNvSpPr>
          <p:nvPr>
            <p:ph type="title"/>
          </p:nvPr>
        </p:nvSpPr>
        <p:spPr>
          <a:xfrm>
            <a:off x="8252340" y="639704"/>
            <a:ext cx="3299579" cy="5577840"/>
          </a:xfrm>
        </p:spPr>
        <p:txBody>
          <a:bodyPr anchor="ctr">
            <a:normAutofit/>
          </a:bodyPr>
          <a:lstStyle/>
          <a:p>
            <a:r>
              <a:rPr lang="en-US" sz="4100"/>
              <a:t>What Are Terraform Provisioners?</a:t>
            </a:r>
          </a:p>
        </p:txBody>
      </p:sp>
      <p:sp useBgFill="1">
        <p:nvSpPr>
          <p:cNvPr id="11" name="Rectangle 10">
            <a:extLst>
              <a:ext uri="{FF2B5EF4-FFF2-40B4-BE49-F238E27FC236}">
                <a16:creationId xmlns:a16="http://schemas.microsoft.com/office/drawing/2014/main" id="{EA392D87-3787-45D6-976E-B85674C0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366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EFE8E04-DEE3-49FD-89A2-285FAD1C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2">
            <a:extLst>
              <a:ext uri="{FF2B5EF4-FFF2-40B4-BE49-F238E27FC236}">
                <a16:creationId xmlns:a16="http://schemas.microsoft.com/office/drawing/2014/main" id="{EBCECAA9-5A82-B859-19FE-0268CB8DD67E}"/>
              </a:ext>
            </a:extLst>
          </p:cNvPr>
          <p:cNvGraphicFramePr>
            <a:graphicFrameLocks noGrp="1"/>
          </p:cNvGraphicFramePr>
          <p:nvPr>
            <p:ph idx="1"/>
            <p:extLst>
              <p:ext uri="{D42A27DB-BD31-4B8C-83A1-F6EECF244321}">
                <p14:modId xmlns:p14="http://schemas.microsoft.com/office/powerpoint/2010/main" val="1051606376"/>
              </p:ext>
            </p:extLst>
          </p:nvPr>
        </p:nvGraphicFramePr>
        <p:xfrm>
          <a:off x="259404" y="639763"/>
          <a:ext cx="6965005" cy="557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7281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F54AAB-B35A-F096-8F73-5BDF6699599F}"/>
              </a:ext>
            </a:extLst>
          </p:cNvPr>
          <p:cNvSpPr>
            <a:spLocks noGrp="1"/>
          </p:cNvSpPr>
          <p:nvPr>
            <p:ph type="title"/>
          </p:nvPr>
        </p:nvSpPr>
        <p:spPr>
          <a:xfrm>
            <a:off x="400467" y="685800"/>
            <a:ext cx="6343113" cy="1485900"/>
          </a:xfrm>
        </p:spPr>
        <p:txBody>
          <a:bodyPr>
            <a:normAutofit/>
          </a:bodyPr>
          <a:lstStyle/>
          <a:p>
            <a:r>
              <a:rPr lang="en-US" dirty="0"/>
              <a:t>Provisioner Examples</a:t>
            </a:r>
          </a:p>
        </p:txBody>
      </p:sp>
      <p:sp>
        <p:nvSpPr>
          <p:cNvPr id="3" name="Content Placeholder 2">
            <a:extLst>
              <a:ext uri="{FF2B5EF4-FFF2-40B4-BE49-F238E27FC236}">
                <a16:creationId xmlns:a16="http://schemas.microsoft.com/office/drawing/2014/main" id="{CF075524-6B17-2A05-F5D3-3FC577074CE3}"/>
              </a:ext>
            </a:extLst>
          </p:cNvPr>
          <p:cNvSpPr>
            <a:spLocks noGrp="1"/>
          </p:cNvSpPr>
          <p:nvPr>
            <p:ph idx="1"/>
          </p:nvPr>
        </p:nvSpPr>
        <p:spPr>
          <a:xfrm>
            <a:off x="400467" y="1528450"/>
            <a:ext cx="6761221" cy="5073388"/>
          </a:xfrm>
        </p:spPr>
        <p:txBody>
          <a:bodyPr>
            <a:normAutofit/>
          </a:bodyPr>
          <a:lstStyle/>
          <a:p>
            <a:pPr marL="0" indent="0">
              <a:buNone/>
            </a:pPr>
            <a:r>
              <a:rPr lang="en-US" sz="1800" dirty="0"/>
              <a:t>Used to run commands on a virtual machine after provisioning.</a:t>
            </a:r>
          </a:p>
          <a:p>
            <a:pPr marL="530352" lvl="1" indent="0">
              <a:buNone/>
            </a:pPr>
            <a:endParaRPr lang="en-US" sz="1600" dirty="0">
              <a:latin typeface="Consolas" panose="020B0609020204030204" pitchFamily="49" charset="0"/>
              <a:cs typeface="Consolas" panose="020B0609020204030204" pitchFamily="49" charset="0"/>
            </a:endParaRPr>
          </a:p>
          <a:p>
            <a:pPr marL="530352" lvl="1" indent="0">
              <a:buNone/>
            </a:pPr>
            <a:r>
              <a:rPr lang="en-US" sz="1600" dirty="0">
                <a:latin typeface="Consolas" panose="020B0609020204030204" pitchFamily="49" charset="0"/>
                <a:cs typeface="Consolas" panose="020B0609020204030204" pitchFamily="49" charset="0"/>
              </a:rPr>
              <a:t>remote-exec" {</a:t>
            </a:r>
          </a:p>
          <a:p>
            <a:pPr marL="530352" lvl="1" indent="0">
              <a:buNone/>
            </a:pPr>
            <a:r>
              <a:rPr lang="en-US" sz="1600" dirty="0">
                <a:latin typeface="Consolas" panose="020B0609020204030204" pitchFamily="49" charset="0"/>
                <a:cs typeface="Consolas" panose="020B0609020204030204" pitchFamily="49" charset="0"/>
              </a:rPr>
              <a:t>  connection {</a:t>
            </a:r>
          </a:p>
          <a:p>
            <a:pPr marL="530352" lvl="1" indent="0">
              <a:buNone/>
            </a:pPr>
            <a:r>
              <a:rPr lang="en-US" sz="1600" dirty="0">
                <a:latin typeface="Consolas" panose="020B0609020204030204" pitchFamily="49" charset="0"/>
                <a:cs typeface="Consolas" panose="020B0609020204030204" pitchFamily="49" charset="0"/>
              </a:rPr>
              <a:t>    type     = "ssh"</a:t>
            </a:r>
          </a:p>
          <a:p>
            <a:pPr marL="530352" lvl="1" indent="0">
              <a:buNone/>
            </a:pPr>
            <a:r>
              <a:rPr lang="en-US" sz="1600" dirty="0">
                <a:latin typeface="Consolas" panose="020B0609020204030204" pitchFamily="49" charset="0"/>
                <a:cs typeface="Consolas" panose="020B0609020204030204" pitchFamily="49" charset="0"/>
              </a:rPr>
              <a:t>    user     = "</a:t>
            </a:r>
            <a:r>
              <a:rPr lang="en-US" sz="1600" dirty="0" err="1">
                <a:latin typeface="Consolas" panose="020B0609020204030204" pitchFamily="49" charset="0"/>
                <a:cs typeface="Consolas" panose="020B0609020204030204" pitchFamily="49" charset="0"/>
              </a:rPr>
              <a:t>adminuser</a:t>
            </a:r>
            <a:r>
              <a:rPr lang="en-US" sz="1600" dirty="0">
                <a:latin typeface="Consolas" panose="020B0609020204030204" pitchFamily="49" charset="0"/>
                <a:cs typeface="Consolas" panose="020B0609020204030204" pitchFamily="49" charset="0"/>
              </a:rPr>
              <a:t>"</a:t>
            </a:r>
          </a:p>
          <a:p>
            <a:pPr marL="530352" lvl="1"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private_key</a:t>
            </a:r>
            <a:r>
              <a:rPr lang="en-US" sz="1600" dirty="0">
                <a:latin typeface="Consolas" panose="020B0609020204030204" pitchFamily="49" charset="0"/>
                <a:cs typeface="Consolas" panose="020B0609020204030204" pitchFamily="49" charset="0"/>
              </a:rPr>
              <a:t> = file("path/to/private/key")</a:t>
            </a:r>
          </a:p>
          <a:p>
            <a:pPr marL="530352" lvl="1" indent="0">
              <a:buNone/>
            </a:pPr>
            <a:r>
              <a:rPr lang="en-US" sz="1600" dirty="0">
                <a:latin typeface="Consolas" panose="020B0609020204030204" pitchFamily="49" charset="0"/>
                <a:cs typeface="Consolas" panose="020B0609020204030204" pitchFamily="49" charset="0"/>
              </a:rPr>
              <a:t>    host     = </a:t>
            </a:r>
            <a:r>
              <a:rPr lang="en-US" sz="1600" dirty="0" err="1">
                <a:latin typeface="Consolas" panose="020B0609020204030204" pitchFamily="49" charset="0"/>
                <a:cs typeface="Consolas" panose="020B0609020204030204" pitchFamily="49" charset="0"/>
              </a:rPr>
              <a:t>azurerm_public_ip.example.ip_address</a:t>
            </a:r>
            <a:endParaRPr lang="en-US" sz="1600" dirty="0">
              <a:latin typeface="Consolas" panose="020B0609020204030204" pitchFamily="49" charset="0"/>
              <a:cs typeface="Consolas" panose="020B0609020204030204" pitchFamily="49" charset="0"/>
            </a:endParaRPr>
          </a:p>
          <a:p>
            <a:pPr marL="530352" lvl="1" indent="0">
              <a:buNone/>
            </a:pPr>
            <a:r>
              <a:rPr lang="en-US" sz="1600" dirty="0">
                <a:latin typeface="Consolas" panose="020B0609020204030204" pitchFamily="49" charset="0"/>
                <a:cs typeface="Consolas" panose="020B0609020204030204" pitchFamily="49" charset="0"/>
              </a:rPr>
              <a:t>  }</a:t>
            </a:r>
          </a:p>
          <a:p>
            <a:pPr marL="530352" lvl="1" indent="0">
              <a:buNone/>
            </a:pPr>
            <a:endParaRPr lang="en-US" sz="1600" dirty="0">
              <a:latin typeface="Consolas" panose="020B0609020204030204" pitchFamily="49" charset="0"/>
              <a:cs typeface="Consolas" panose="020B0609020204030204" pitchFamily="49" charset="0"/>
            </a:endParaRPr>
          </a:p>
          <a:p>
            <a:pPr marL="530352" lvl="1" indent="0">
              <a:buNone/>
            </a:pPr>
            <a:r>
              <a:rPr lang="en-US" sz="1600" dirty="0">
                <a:latin typeface="Consolas" panose="020B0609020204030204" pitchFamily="49" charset="0"/>
                <a:cs typeface="Consolas" panose="020B0609020204030204" pitchFamily="49" charset="0"/>
              </a:rPr>
              <a:t>  inline = [</a:t>
            </a:r>
          </a:p>
          <a:p>
            <a:pPr marL="530352" lvl="1"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sudo</a:t>
            </a:r>
            <a:r>
              <a:rPr lang="en-US" sz="1600" dirty="0">
                <a:latin typeface="Consolas" panose="020B0609020204030204" pitchFamily="49" charset="0"/>
                <a:cs typeface="Consolas" panose="020B0609020204030204" pitchFamily="49" charset="0"/>
              </a:rPr>
              <a:t> apt-get update",</a:t>
            </a:r>
          </a:p>
          <a:p>
            <a:pPr marL="530352" lvl="1" indent="0">
              <a:buNone/>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sudo</a:t>
            </a:r>
            <a:r>
              <a:rPr lang="en-US" sz="1600" dirty="0">
                <a:latin typeface="Consolas" panose="020B0609020204030204" pitchFamily="49" charset="0"/>
                <a:cs typeface="Consolas" panose="020B0609020204030204" pitchFamily="49" charset="0"/>
              </a:rPr>
              <a:t> apt-get install nginx -y"</a:t>
            </a:r>
          </a:p>
          <a:p>
            <a:pPr marL="530352" lvl="1" indent="0">
              <a:buNone/>
            </a:pPr>
            <a:r>
              <a:rPr lang="en-US" sz="1600" dirty="0">
                <a:latin typeface="Consolas" panose="020B0609020204030204" pitchFamily="49" charset="0"/>
                <a:cs typeface="Consolas" panose="020B0609020204030204" pitchFamily="49" charset="0"/>
              </a:rPr>
              <a:t>  ]</a:t>
            </a:r>
          </a:p>
          <a:p>
            <a:pPr marL="530352" lvl="1" indent="0">
              <a:buNone/>
            </a:pPr>
            <a:r>
              <a:rPr lang="en-US" sz="1600" dirty="0">
                <a:latin typeface="Consolas" panose="020B0609020204030204" pitchFamily="49" charset="0"/>
                <a:cs typeface="Consolas" panose="020B0609020204030204" pitchFamily="49" charset="0"/>
              </a:rPr>
              <a:t>}</a:t>
            </a:r>
            <a:endParaRPr lang="en-US" sz="1100" dirty="0">
              <a:latin typeface="Consolas" panose="020B0609020204030204" pitchFamily="49" charset="0"/>
              <a:cs typeface="Consolas" panose="020B0609020204030204" pitchFamily="49" charset="0"/>
            </a:endParaRPr>
          </a:p>
        </p:txBody>
      </p:sp>
      <p:sp>
        <p:nvSpPr>
          <p:cNvPr id="19" name="Rectangle 18">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4" name="Graphic 13" descr="Programmer">
            <a:extLst>
              <a:ext uri="{FF2B5EF4-FFF2-40B4-BE49-F238E27FC236}">
                <a16:creationId xmlns:a16="http://schemas.microsoft.com/office/drawing/2014/main" id="{9FBCDBD6-FE96-1FF5-FD9B-121CC7601B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52340" y="1778834"/>
            <a:ext cx="3299579" cy="3299579"/>
          </a:xfrm>
          <a:prstGeom prst="rect">
            <a:avLst/>
          </a:prstGeom>
        </p:spPr>
      </p:pic>
    </p:spTree>
    <p:extLst>
      <p:ext uri="{BB962C8B-B14F-4D97-AF65-F5344CB8AC3E}">
        <p14:creationId xmlns:p14="http://schemas.microsoft.com/office/powerpoint/2010/main" val="121094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CD76091-A5AF-84DC-1800-EA698AE118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8E8AB0-117F-8D93-7966-61C873C08D57}"/>
              </a:ext>
            </a:extLst>
          </p:cNvPr>
          <p:cNvSpPr>
            <a:spLocks noGrp="1"/>
          </p:cNvSpPr>
          <p:nvPr>
            <p:ph type="title"/>
          </p:nvPr>
        </p:nvSpPr>
        <p:spPr>
          <a:xfrm>
            <a:off x="6389914" y="685800"/>
            <a:ext cx="5127172" cy="1485900"/>
          </a:xfrm>
        </p:spPr>
        <p:txBody>
          <a:bodyPr>
            <a:normAutofit/>
          </a:bodyPr>
          <a:lstStyle/>
          <a:p>
            <a:r>
              <a:rPr lang="en-US" dirty="0"/>
              <a:t>Provisioner Examples</a:t>
            </a:r>
          </a:p>
        </p:txBody>
      </p:sp>
      <p:sp>
        <p:nvSpPr>
          <p:cNvPr id="16" name="Rectangle 15">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Graphic 3" descr="Programmer">
            <a:extLst>
              <a:ext uri="{FF2B5EF4-FFF2-40B4-BE49-F238E27FC236}">
                <a16:creationId xmlns:a16="http://schemas.microsoft.com/office/drawing/2014/main" id="{074C34D7-4F05-91CC-F830-151DEE729F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2060" y="145522"/>
            <a:ext cx="3581400" cy="3581400"/>
          </a:xfrm>
          <a:prstGeom prst="rect">
            <a:avLst/>
          </a:prstGeom>
        </p:spPr>
      </p:pic>
      <p:sp>
        <p:nvSpPr>
          <p:cNvPr id="3" name="Content Placeholder 2">
            <a:extLst>
              <a:ext uri="{FF2B5EF4-FFF2-40B4-BE49-F238E27FC236}">
                <a16:creationId xmlns:a16="http://schemas.microsoft.com/office/drawing/2014/main" id="{5A7ADB1F-B1B6-1F32-9C20-59248B3CDF00}"/>
              </a:ext>
            </a:extLst>
          </p:cNvPr>
          <p:cNvSpPr>
            <a:spLocks noGrp="1"/>
          </p:cNvSpPr>
          <p:nvPr>
            <p:ph idx="1"/>
          </p:nvPr>
        </p:nvSpPr>
        <p:spPr>
          <a:xfrm>
            <a:off x="1982755" y="3726922"/>
            <a:ext cx="9594980" cy="2804507"/>
          </a:xfrm>
        </p:spPr>
        <p:txBody>
          <a:bodyPr>
            <a:normAutofit/>
          </a:bodyPr>
          <a:lstStyle/>
          <a:p>
            <a:pPr marL="0" indent="0">
              <a:buNone/>
            </a:pPr>
            <a:r>
              <a:rPr lang="en-US" b="1" dirty="0"/>
              <a:t>Local Exec Provisioner:</a:t>
            </a:r>
          </a:p>
          <a:p>
            <a:pPr marL="0" indent="0">
              <a:buNone/>
            </a:pPr>
            <a:r>
              <a:rPr lang="en-US" i="1" dirty="0"/>
              <a:t>Executes a script on the machine running Terraform.</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provisioner "local-exec" {</a:t>
            </a:r>
          </a:p>
          <a:p>
            <a:pPr marL="0" indent="0">
              <a:buNone/>
            </a:pPr>
            <a:r>
              <a:rPr lang="en-US" dirty="0">
                <a:latin typeface="Consolas" panose="020B0609020204030204" pitchFamily="49" charset="0"/>
                <a:cs typeface="Consolas" panose="020B0609020204030204" pitchFamily="49" charset="0"/>
              </a:rPr>
              <a:t>  command = "echo 'VM has been provisioned' &gt; /</a:t>
            </a:r>
            <a:r>
              <a:rPr lang="en-US" dirty="0" err="1">
                <a:latin typeface="Consolas" panose="020B0609020204030204" pitchFamily="49" charset="0"/>
                <a:cs typeface="Consolas" panose="020B0609020204030204" pitchFamily="49" charset="0"/>
              </a:rPr>
              <a:t>tmp</a:t>
            </a:r>
            <a:r>
              <a:rPr lang="en-US" dirty="0">
                <a:latin typeface="Consolas" panose="020B0609020204030204" pitchFamily="49" charset="0"/>
                <a:cs typeface="Consolas" panose="020B0609020204030204" pitchFamily="49" charset="0"/>
              </a:rPr>
              <a:t>/provision.log"</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80193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2DAC179-C790-4427-B1A0-AF7E55B8E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8255ED-BBBB-7834-1FCE-036B2F29A068}"/>
              </a:ext>
            </a:extLst>
          </p:cNvPr>
          <p:cNvSpPr>
            <a:spLocks noGrp="1"/>
          </p:cNvSpPr>
          <p:nvPr>
            <p:ph type="title"/>
          </p:nvPr>
        </p:nvSpPr>
        <p:spPr>
          <a:xfrm>
            <a:off x="8252340" y="639704"/>
            <a:ext cx="3299579" cy="5577840"/>
          </a:xfrm>
        </p:spPr>
        <p:txBody>
          <a:bodyPr anchor="ctr">
            <a:normAutofit/>
          </a:bodyPr>
          <a:lstStyle/>
          <a:p>
            <a:r>
              <a:rPr lang="en-US" dirty="0"/>
              <a:t>Using Terraform Functions</a:t>
            </a:r>
          </a:p>
        </p:txBody>
      </p:sp>
      <p:sp useBgFill="1">
        <p:nvSpPr>
          <p:cNvPr id="13" name="Rectangle 12">
            <a:extLst>
              <a:ext uri="{FF2B5EF4-FFF2-40B4-BE49-F238E27FC236}">
                <a16:creationId xmlns:a16="http://schemas.microsoft.com/office/drawing/2014/main" id="{EA392D87-3787-45D6-976E-B85674C0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8366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EFE8E04-DEE3-49FD-89A2-285FAD1CB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1">
              <a:lumMod val="50000"/>
              <a:lumOff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Rectangle 5">
            <a:extLst>
              <a:ext uri="{FF2B5EF4-FFF2-40B4-BE49-F238E27FC236}">
                <a16:creationId xmlns:a16="http://schemas.microsoft.com/office/drawing/2014/main" id="{9BD4C1A9-B726-67DB-F9E6-82C3875C163D}"/>
              </a:ext>
            </a:extLst>
          </p:cNvPr>
          <p:cNvSpPr/>
          <p:nvPr/>
        </p:nvSpPr>
        <p:spPr>
          <a:xfrm>
            <a:off x="6867728" y="4056963"/>
            <a:ext cx="5216866" cy="280103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graphicFrame>
        <p:nvGraphicFramePr>
          <p:cNvPr id="5" name="Content Placeholder 2">
            <a:extLst>
              <a:ext uri="{FF2B5EF4-FFF2-40B4-BE49-F238E27FC236}">
                <a16:creationId xmlns:a16="http://schemas.microsoft.com/office/drawing/2014/main" id="{D6A9621F-0128-D4C0-BE9C-620707A06990}"/>
              </a:ext>
            </a:extLst>
          </p:cNvPr>
          <p:cNvGraphicFramePr>
            <a:graphicFrameLocks noGrp="1"/>
          </p:cNvGraphicFramePr>
          <p:nvPr>
            <p:ph idx="1"/>
            <p:extLst>
              <p:ext uri="{D42A27DB-BD31-4B8C-83A1-F6EECF244321}">
                <p14:modId xmlns:p14="http://schemas.microsoft.com/office/powerpoint/2010/main" val="723287466"/>
              </p:ext>
            </p:extLst>
          </p:nvPr>
        </p:nvGraphicFramePr>
        <p:xfrm>
          <a:off x="640081" y="117248"/>
          <a:ext cx="5959475" cy="3866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E73B9AC2-8779-F42D-3D6B-0D178D35EF1A}"/>
              </a:ext>
            </a:extLst>
          </p:cNvPr>
          <p:cNvSpPr txBox="1"/>
          <p:nvPr/>
        </p:nvSpPr>
        <p:spPr>
          <a:xfrm>
            <a:off x="640080" y="3428623"/>
            <a:ext cx="7454226" cy="350402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400" i="1" kern="1200" baseline="0" dirty="0"/>
              <a:t>join(): Combines list elements into a single string.</a:t>
            </a:r>
            <a:endParaRPr lang="en-US" sz="1400" kern="1200" dirty="0"/>
          </a:p>
          <a:p>
            <a:pPr marL="57150" lvl="1" indent="-57150" algn="l" defTabSz="488950">
              <a:lnSpc>
                <a:spcPct val="90000"/>
              </a:lnSpc>
              <a:spcBef>
                <a:spcPct val="0"/>
              </a:spcBef>
              <a:spcAft>
                <a:spcPct val="15000"/>
              </a:spcAft>
              <a:buNone/>
            </a:pPr>
            <a:r>
              <a:rPr lang="en-US" sz="1400" kern="1200" baseline="0" dirty="0">
                <a:latin typeface="Consolas" panose="020B0609020204030204" pitchFamily="49" charset="0"/>
                <a:cs typeface="Consolas" panose="020B0609020204030204" pitchFamily="49" charset="0"/>
              </a:rPr>
              <a:t>output "</a:t>
            </a:r>
            <a:r>
              <a:rPr lang="en-US" sz="1400" kern="1200" baseline="0" dirty="0" err="1">
                <a:latin typeface="Consolas" panose="020B0609020204030204" pitchFamily="49" charset="0"/>
                <a:cs typeface="Consolas" panose="020B0609020204030204" pitchFamily="49" charset="0"/>
              </a:rPr>
              <a:t>joined_string</a:t>
            </a:r>
            <a:r>
              <a:rPr lang="en-US" sz="1400" kern="1200" baseline="0" dirty="0">
                <a:latin typeface="Consolas" panose="020B0609020204030204" pitchFamily="49" charset="0"/>
                <a:cs typeface="Consolas" panose="020B0609020204030204" pitchFamily="49" charset="0"/>
              </a:rPr>
              <a:t>" {</a:t>
            </a:r>
            <a:endParaRPr lang="en-US" sz="1400" kern="1200" dirty="0">
              <a:latin typeface="Consolas" panose="020B0609020204030204" pitchFamily="49" charset="0"/>
              <a:cs typeface="Consolas" panose="020B0609020204030204" pitchFamily="49" charset="0"/>
            </a:endParaRPr>
          </a:p>
          <a:p>
            <a:pPr marL="57150" lvl="1" indent="-57150" algn="l" defTabSz="488950">
              <a:lnSpc>
                <a:spcPct val="90000"/>
              </a:lnSpc>
              <a:spcBef>
                <a:spcPct val="0"/>
              </a:spcBef>
              <a:spcAft>
                <a:spcPct val="15000"/>
              </a:spcAft>
              <a:buNone/>
            </a:pPr>
            <a:r>
              <a:rPr lang="en-US" sz="1400" dirty="0">
                <a:latin typeface="Consolas" panose="020B0609020204030204" pitchFamily="49" charset="0"/>
                <a:cs typeface="Consolas" panose="020B0609020204030204" pitchFamily="49" charset="0"/>
              </a:rPr>
              <a:t>  </a:t>
            </a:r>
            <a:r>
              <a:rPr lang="en-US" sz="1400" kern="1200" baseline="0" dirty="0">
                <a:latin typeface="Consolas" panose="020B0609020204030204" pitchFamily="49" charset="0"/>
                <a:cs typeface="Consolas" panose="020B0609020204030204" pitchFamily="49" charset="0"/>
              </a:rPr>
              <a:t>value = join(", ", ["dev", "staging", "prod"])</a:t>
            </a:r>
            <a:endParaRPr lang="en-US" sz="1400" kern="1200" dirty="0">
              <a:latin typeface="Consolas" panose="020B0609020204030204" pitchFamily="49" charset="0"/>
              <a:cs typeface="Consolas" panose="020B0609020204030204" pitchFamily="49" charset="0"/>
            </a:endParaRPr>
          </a:p>
          <a:p>
            <a:pPr marL="57150" lvl="1" indent="-57150" algn="l" defTabSz="488950">
              <a:lnSpc>
                <a:spcPct val="90000"/>
              </a:lnSpc>
              <a:spcBef>
                <a:spcPct val="0"/>
              </a:spcBef>
              <a:spcAft>
                <a:spcPct val="15000"/>
              </a:spcAft>
              <a:buNone/>
            </a:pPr>
            <a:r>
              <a:rPr lang="en-US" sz="1400" kern="1200" baseline="0" dirty="0">
                <a:latin typeface="Consolas" panose="020B0609020204030204" pitchFamily="49" charset="0"/>
                <a:cs typeface="Consolas" panose="020B0609020204030204" pitchFamily="49" charset="0"/>
              </a:rPr>
              <a:t>}</a:t>
            </a:r>
            <a:endParaRPr lang="en-US" sz="1400" kern="1200" dirty="0">
              <a:latin typeface="Consolas" panose="020B0609020204030204" pitchFamily="49" charset="0"/>
              <a:cs typeface="Consolas" panose="020B0609020204030204" pitchFamily="49" charset="0"/>
            </a:endParaRPr>
          </a:p>
          <a:p>
            <a:pPr marL="0" lvl="0" indent="0" algn="l" defTabSz="488950">
              <a:lnSpc>
                <a:spcPct val="100000"/>
              </a:lnSpc>
              <a:spcBef>
                <a:spcPct val="0"/>
              </a:spcBef>
              <a:spcAft>
                <a:spcPct val="35000"/>
              </a:spcAft>
              <a:buNone/>
            </a:pPr>
            <a:r>
              <a:rPr lang="en-US" sz="1400" i="1" kern="1200" baseline="0" dirty="0"/>
              <a:t>length(): Returns the number of items in a list.</a:t>
            </a:r>
            <a:endParaRPr lang="en-US" sz="1400" kern="1200" dirty="0"/>
          </a:p>
          <a:p>
            <a:pPr marL="0" lvl="1" algn="l" defTabSz="488950">
              <a:lnSpc>
                <a:spcPct val="90000"/>
              </a:lnSpc>
              <a:spcBef>
                <a:spcPct val="0"/>
              </a:spcBef>
              <a:spcAft>
                <a:spcPct val="15000"/>
              </a:spcAft>
            </a:pPr>
            <a:r>
              <a:rPr lang="en-US" sz="1400" kern="1200" baseline="0" dirty="0">
                <a:latin typeface="Consolas" panose="020B0609020204030204" pitchFamily="49" charset="0"/>
                <a:cs typeface="Consolas" panose="020B0609020204030204" pitchFamily="49" charset="0"/>
              </a:rPr>
              <a:t>output "</a:t>
            </a:r>
            <a:r>
              <a:rPr lang="en-US" sz="1400" kern="1200" baseline="0" dirty="0" err="1">
                <a:latin typeface="Consolas" panose="020B0609020204030204" pitchFamily="49" charset="0"/>
                <a:cs typeface="Consolas" panose="020B0609020204030204" pitchFamily="49" charset="0"/>
              </a:rPr>
              <a:t>list_length</a:t>
            </a:r>
            <a:r>
              <a:rPr lang="en-US" sz="1400" kern="1200" baseline="0" dirty="0">
                <a:latin typeface="Consolas" panose="020B0609020204030204" pitchFamily="49" charset="0"/>
                <a:cs typeface="Consolas" panose="020B0609020204030204" pitchFamily="49" charset="0"/>
              </a:rPr>
              <a:t>" {</a:t>
            </a:r>
            <a:endParaRPr lang="en-US" sz="1400" kern="1200" dirty="0">
              <a:latin typeface="Consolas" panose="020B0609020204030204" pitchFamily="49" charset="0"/>
              <a:cs typeface="Consolas" panose="020B0609020204030204" pitchFamily="49" charset="0"/>
            </a:endParaRPr>
          </a:p>
          <a:p>
            <a:pPr marL="0" lvl="1" algn="l" defTabSz="488950">
              <a:lnSpc>
                <a:spcPct val="90000"/>
              </a:lnSpc>
              <a:spcBef>
                <a:spcPct val="0"/>
              </a:spcBef>
              <a:spcAft>
                <a:spcPct val="15000"/>
              </a:spcAft>
            </a:pPr>
            <a:r>
              <a:rPr lang="en-US" sz="1400" kern="1200" baseline="0" dirty="0">
                <a:latin typeface="Consolas" panose="020B0609020204030204" pitchFamily="49" charset="0"/>
                <a:cs typeface="Consolas" panose="020B0609020204030204" pitchFamily="49" charset="0"/>
              </a:rPr>
              <a:t>  value = length(["dev", "staging", "prod"])</a:t>
            </a:r>
            <a:endParaRPr lang="en-US" sz="1400" kern="1200" dirty="0">
              <a:latin typeface="Consolas" panose="020B0609020204030204" pitchFamily="49" charset="0"/>
              <a:cs typeface="Consolas" panose="020B0609020204030204" pitchFamily="49" charset="0"/>
            </a:endParaRPr>
          </a:p>
          <a:p>
            <a:pPr marL="0" lvl="1" algn="l" defTabSz="488950">
              <a:lnSpc>
                <a:spcPct val="90000"/>
              </a:lnSpc>
              <a:spcBef>
                <a:spcPct val="0"/>
              </a:spcBef>
              <a:spcAft>
                <a:spcPct val="15000"/>
              </a:spcAft>
            </a:pPr>
            <a:r>
              <a:rPr lang="en-US" sz="1400" kern="1200" baseline="0" dirty="0">
                <a:latin typeface="Consolas" panose="020B0609020204030204" pitchFamily="49" charset="0"/>
                <a:cs typeface="Consolas" panose="020B0609020204030204" pitchFamily="49" charset="0"/>
              </a:rPr>
              <a:t>}</a:t>
            </a:r>
            <a:endParaRPr lang="en-US" sz="1400" kern="1200" dirty="0">
              <a:latin typeface="Consolas" panose="020B0609020204030204" pitchFamily="49" charset="0"/>
              <a:cs typeface="Consolas" panose="020B0609020204030204" pitchFamily="49" charset="0"/>
            </a:endParaRPr>
          </a:p>
          <a:p>
            <a:pPr marL="0" lvl="0" indent="0" algn="l" defTabSz="488950">
              <a:lnSpc>
                <a:spcPct val="100000"/>
              </a:lnSpc>
              <a:spcBef>
                <a:spcPct val="0"/>
              </a:spcBef>
              <a:spcAft>
                <a:spcPct val="35000"/>
              </a:spcAft>
              <a:buNone/>
            </a:pPr>
            <a:r>
              <a:rPr lang="en-US" sz="1400" i="1" kern="1200" baseline="0" dirty="0"/>
              <a:t>conditionals: Perform logic based on conditions.</a:t>
            </a:r>
            <a:endParaRPr lang="en-US" sz="1400" kern="1200" dirty="0"/>
          </a:p>
          <a:p>
            <a:pPr marL="0" lvl="1" algn="l" defTabSz="488950">
              <a:lnSpc>
                <a:spcPct val="90000"/>
              </a:lnSpc>
              <a:spcBef>
                <a:spcPct val="0"/>
              </a:spcBef>
              <a:spcAft>
                <a:spcPct val="15000"/>
              </a:spcAft>
            </a:pPr>
            <a:r>
              <a:rPr lang="en-US" sz="1400" kern="1200" baseline="0" dirty="0">
                <a:latin typeface="Consolas" panose="020B0609020204030204" pitchFamily="49" charset="0"/>
                <a:cs typeface="Consolas" panose="020B0609020204030204" pitchFamily="49" charset="0"/>
              </a:rPr>
              <a:t>output "</a:t>
            </a:r>
            <a:r>
              <a:rPr lang="en-US" sz="1400" kern="1200" baseline="0" dirty="0" err="1">
                <a:latin typeface="Consolas" panose="020B0609020204030204" pitchFamily="49" charset="0"/>
                <a:cs typeface="Consolas" panose="020B0609020204030204" pitchFamily="49" charset="0"/>
              </a:rPr>
              <a:t>vm_size</a:t>
            </a:r>
            <a:r>
              <a:rPr lang="en-US" sz="1400" kern="1200" baseline="0" dirty="0">
                <a:latin typeface="Consolas" panose="020B0609020204030204" pitchFamily="49" charset="0"/>
                <a:cs typeface="Consolas" panose="020B0609020204030204" pitchFamily="49" charset="0"/>
              </a:rPr>
              <a:t>" {</a:t>
            </a:r>
            <a:endParaRPr lang="en-US" sz="1400" kern="1200" dirty="0">
              <a:latin typeface="Consolas" panose="020B0609020204030204" pitchFamily="49" charset="0"/>
              <a:cs typeface="Consolas" panose="020B0609020204030204" pitchFamily="49" charset="0"/>
            </a:endParaRPr>
          </a:p>
          <a:p>
            <a:pPr marL="0" lvl="1" algn="l" defTabSz="488950">
              <a:lnSpc>
                <a:spcPct val="90000"/>
              </a:lnSpc>
              <a:spcBef>
                <a:spcPct val="0"/>
              </a:spcBef>
              <a:spcAft>
                <a:spcPct val="15000"/>
              </a:spcAft>
            </a:pPr>
            <a:r>
              <a:rPr lang="en-US" sz="1400" kern="1200" baseline="0" dirty="0">
                <a:latin typeface="Consolas" panose="020B0609020204030204" pitchFamily="49" charset="0"/>
                <a:cs typeface="Consolas" panose="020B0609020204030204" pitchFamily="49" charset="0"/>
              </a:rPr>
              <a:t>  value = </a:t>
            </a:r>
            <a:r>
              <a:rPr lang="en-US" sz="1400" kern="1200" baseline="0" dirty="0" err="1">
                <a:latin typeface="Consolas" panose="020B0609020204030204" pitchFamily="49" charset="0"/>
                <a:cs typeface="Consolas" panose="020B0609020204030204" pitchFamily="49" charset="0"/>
              </a:rPr>
              <a:t>var.environment</a:t>
            </a:r>
            <a:r>
              <a:rPr lang="en-US" sz="1400" kern="1200" baseline="0" dirty="0">
                <a:latin typeface="Consolas" panose="020B0609020204030204" pitchFamily="49" charset="0"/>
                <a:cs typeface="Consolas" panose="020B0609020204030204" pitchFamily="49" charset="0"/>
              </a:rPr>
              <a:t> == "prod" ? "Standard_DS2_v2" : "Standard_DS1_v2"</a:t>
            </a:r>
            <a:endParaRPr lang="en-US" sz="1400" kern="1200" dirty="0">
              <a:latin typeface="Consolas" panose="020B0609020204030204" pitchFamily="49" charset="0"/>
              <a:cs typeface="Consolas" panose="020B0609020204030204" pitchFamily="49" charset="0"/>
            </a:endParaRPr>
          </a:p>
          <a:p>
            <a:pPr marL="0" lvl="1" algn="l" defTabSz="488950">
              <a:lnSpc>
                <a:spcPct val="90000"/>
              </a:lnSpc>
              <a:spcBef>
                <a:spcPct val="0"/>
              </a:spcBef>
              <a:spcAft>
                <a:spcPct val="15000"/>
              </a:spcAft>
            </a:pPr>
            <a:r>
              <a:rPr lang="en-US" sz="1400" kern="1200" baseline="0" dirty="0">
                <a:latin typeface="Consolas" panose="020B0609020204030204" pitchFamily="49" charset="0"/>
                <a:cs typeface="Consolas" panose="020B0609020204030204" pitchFamily="49" charset="0"/>
              </a:rPr>
              <a:t>}</a:t>
            </a:r>
            <a:endParaRPr lang="en-US" sz="1400" kern="12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358669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0A48-DC5E-4490-4871-BB78F59A6926}"/>
              </a:ext>
            </a:extLst>
          </p:cNvPr>
          <p:cNvSpPr>
            <a:spLocks noGrp="1"/>
          </p:cNvSpPr>
          <p:nvPr>
            <p:ph type="title"/>
          </p:nvPr>
        </p:nvSpPr>
        <p:spPr/>
        <p:txBody>
          <a:bodyPr/>
          <a:lstStyle/>
          <a:p>
            <a:r>
              <a:rPr lang="en-US" dirty="0"/>
              <a:t>Using Terraform Workspaces</a:t>
            </a:r>
          </a:p>
        </p:txBody>
      </p:sp>
      <p:sp>
        <p:nvSpPr>
          <p:cNvPr id="3" name="Content Placeholder 2">
            <a:extLst>
              <a:ext uri="{FF2B5EF4-FFF2-40B4-BE49-F238E27FC236}">
                <a16:creationId xmlns:a16="http://schemas.microsoft.com/office/drawing/2014/main" id="{6465CAC9-B056-9A05-84B2-0174EC38AC74}"/>
              </a:ext>
            </a:extLst>
          </p:cNvPr>
          <p:cNvSpPr>
            <a:spLocks noGrp="1"/>
          </p:cNvSpPr>
          <p:nvPr>
            <p:ph idx="1"/>
          </p:nvPr>
        </p:nvSpPr>
        <p:spPr>
          <a:xfrm>
            <a:off x="1371599" y="1561821"/>
            <a:ext cx="10595693" cy="5092607"/>
          </a:xfrm>
        </p:spPr>
        <p:txBody>
          <a:bodyPr>
            <a:normAutofit lnSpcReduction="10000"/>
          </a:bodyPr>
          <a:lstStyle/>
          <a:p>
            <a:r>
              <a:rPr lang="en-US" sz="2400" dirty="0"/>
              <a:t>Definition: Terraform Workspaces allow you to manage multiple environments (such as development, staging, and production) within the same configuration.</a:t>
            </a:r>
          </a:p>
          <a:p>
            <a:r>
              <a:rPr lang="en-US" sz="2400" dirty="0"/>
              <a:t>Benefits:</a:t>
            </a:r>
          </a:p>
          <a:p>
            <a:pPr lvl="1"/>
            <a:r>
              <a:rPr lang="en-US" sz="2400" dirty="0"/>
              <a:t>Workspaces help avoid duplication of configuration code for different environments.</a:t>
            </a:r>
          </a:p>
          <a:p>
            <a:pPr lvl="1"/>
            <a:r>
              <a:rPr lang="en-US" sz="2400" dirty="0"/>
              <a:t>Each workspace has its own separate state, which isolates resources and changes between environments.</a:t>
            </a:r>
          </a:p>
          <a:p>
            <a:r>
              <a:rPr lang="en-US" sz="2400" dirty="0"/>
              <a:t>Creating Workspaces:</a:t>
            </a:r>
          </a:p>
          <a:p>
            <a:pPr lvl="1"/>
            <a:r>
              <a:rPr lang="en-US" sz="2400" dirty="0"/>
              <a:t>New Workspace:</a:t>
            </a:r>
          </a:p>
          <a:p>
            <a:pPr marL="0" indent="0">
              <a:buNone/>
            </a:pPr>
            <a:r>
              <a:rPr lang="en-US" sz="2400" dirty="0">
                <a:latin typeface="Consolas" panose="020B0609020204030204" pitchFamily="49" charset="0"/>
                <a:cs typeface="Consolas" panose="020B0609020204030204" pitchFamily="49" charset="0"/>
              </a:rPr>
              <a:t>	terraform workspace new dev</a:t>
            </a:r>
          </a:p>
          <a:p>
            <a:pPr lvl="1"/>
            <a:r>
              <a:rPr lang="en-US" sz="2400" dirty="0"/>
              <a:t>Switching Between Workspaces:</a:t>
            </a:r>
          </a:p>
          <a:p>
            <a:pPr marL="0" indent="0">
              <a:buNone/>
            </a:pPr>
            <a:r>
              <a:rPr lang="en-US" sz="2400" dirty="0">
                <a:latin typeface="Consolas" panose="020B0609020204030204" pitchFamily="49" charset="0"/>
                <a:cs typeface="Consolas" panose="020B0609020204030204" pitchFamily="49" charset="0"/>
              </a:rPr>
              <a:t>	terraform workspace select prod</a:t>
            </a:r>
          </a:p>
        </p:txBody>
      </p:sp>
    </p:spTree>
    <p:extLst>
      <p:ext uri="{BB962C8B-B14F-4D97-AF65-F5344CB8AC3E}">
        <p14:creationId xmlns:p14="http://schemas.microsoft.com/office/powerpoint/2010/main" val="300281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3D97C6-63EF-4CA6-B01D-25E2772DC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FB68B7-4FE6-6685-AAD0-BEB509996865}"/>
              </a:ext>
            </a:extLst>
          </p:cNvPr>
          <p:cNvSpPr>
            <a:spLocks noGrp="1"/>
          </p:cNvSpPr>
          <p:nvPr>
            <p:ph type="title"/>
          </p:nvPr>
        </p:nvSpPr>
        <p:spPr>
          <a:xfrm>
            <a:off x="5100824" y="685800"/>
            <a:ext cx="6176776" cy="1485900"/>
          </a:xfrm>
        </p:spPr>
        <p:txBody>
          <a:bodyPr>
            <a:normAutofit/>
          </a:bodyPr>
          <a:lstStyle/>
          <a:p>
            <a:r>
              <a:rPr lang="en-US" sz="4100"/>
              <a:t>Exercise: Implementing Provisioners and Functions</a:t>
            </a:r>
          </a:p>
        </p:txBody>
      </p:sp>
      <p:sp>
        <p:nvSpPr>
          <p:cNvPr id="12" name="Rectangle 11">
            <a:extLst>
              <a:ext uri="{FF2B5EF4-FFF2-40B4-BE49-F238E27FC236}">
                <a16:creationId xmlns:a16="http://schemas.microsoft.com/office/drawing/2014/main" id="{5DA4A40B-EDCE-42FC-B189-AEFB4F82E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3A8456B-031B-A4D0-3F4C-BA52299BF6B0}"/>
              </a:ext>
            </a:extLst>
          </p:cNvPr>
          <p:cNvSpPr>
            <a:spLocks noGrp="1"/>
          </p:cNvSpPr>
          <p:nvPr>
            <p:ph idx="1"/>
          </p:nvPr>
        </p:nvSpPr>
        <p:spPr>
          <a:xfrm>
            <a:off x="5100824" y="2285999"/>
            <a:ext cx="6828364" cy="4376057"/>
          </a:xfrm>
        </p:spPr>
        <p:txBody>
          <a:bodyPr>
            <a:normAutofit/>
          </a:bodyPr>
          <a:lstStyle/>
          <a:p>
            <a:pPr marL="0" indent="0">
              <a:buNone/>
            </a:pPr>
            <a:r>
              <a:rPr lang="en-US" sz="1400" b="1" dirty="0"/>
              <a:t>Objective</a:t>
            </a:r>
            <a:r>
              <a:rPr lang="en-US" sz="1400" dirty="0"/>
              <a:t>: Implement provisioners to install a web server on a VM and use functions to make configuration dynamic based on the environment.</a:t>
            </a:r>
          </a:p>
          <a:p>
            <a:pPr marL="0" indent="0">
              <a:buNone/>
            </a:pPr>
            <a:r>
              <a:rPr lang="en-US" sz="1400" dirty="0"/>
              <a:t>Steps:</a:t>
            </a:r>
          </a:p>
          <a:p>
            <a:r>
              <a:rPr lang="en-US" sz="1400" dirty="0"/>
              <a:t>Provision a Virtual Machine:</a:t>
            </a:r>
          </a:p>
          <a:p>
            <a:pPr lvl="1"/>
            <a:r>
              <a:rPr lang="en-US" sz="1600" dirty="0"/>
              <a:t>Define a virtual machine in Azure and use the remote-exec provisioner to install Nginx.</a:t>
            </a:r>
          </a:p>
          <a:p>
            <a:r>
              <a:rPr lang="en-US" sz="1400" dirty="0"/>
              <a:t>Use Terraform Functions:</a:t>
            </a:r>
          </a:p>
          <a:p>
            <a:pPr lvl="1"/>
            <a:r>
              <a:rPr lang="en-US" sz="1600" dirty="0"/>
              <a:t>Use a function like </a:t>
            </a:r>
            <a:r>
              <a:rPr lang="en-US" sz="1600" dirty="0">
                <a:latin typeface="Consolas" panose="020B0609020204030204" pitchFamily="49" charset="0"/>
                <a:cs typeface="Consolas" panose="020B0609020204030204" pitchFamily="49" charset="0"/>
              </a:rPr>
              <a:t>length() </a:t>
            </a:r>
            <a:r>
              <a:rPr lang="en-US" sz="1600" dirty="0"/>
              <a:t>to calculate the size of a list, and use a conditional expression to set the size of the virtual machine based on the environment.</a:t>
            </a:r>
          </a:p>
          <a:p>
            <a:r>
              <a:rPr lang="en-US" sz="1400" dirty="0"/>
              <a:t>Switch Workspaces:</a:t>
            </a:r>
          </a:p>
          <a:p>
            <a:pPr lvl="1"/>
            <a:r>
              <a:rPr lang="en-US" sz="1600" dirty="0"/>
              <a:t>Create separate workspaces for </a:t>
            </a:r>
            <a:r>
              <a:rPr lang="en-US" sz="1600" dirty="0">
                <a:latin typeface="Consolas" panose="020B0609020204030204" pitchFamily="49" charset="0"/>
                <a:cs typeface="Consolas" panose="020B0609020204030204" pitchFamily="49" charset="0"/>
              </a:rPr>
              <a:t>dev</a:t>
            </a:r>
            <a:r>
              <a:rPr lang="en-US" sz="1600" dirty="0"/>
              <a:t> and </a:t>
            </a:r>
            <a:r>
              <a:rPr lang="en-US" sz="1600" dirty="0">
                <a:latin typeface="Consolas" panose="020B0609020204030204" pitchFamily="49" charset="0"/>
                <a:cs typeface="Consolas" panose="020B0609020204030204" pitchFamily="49" charset="0"/>
              </a:rPr>
              <a:t>prod</a:t>
            </a:r>
            <a:r>
              <a:rPr lang="en-US" sz="1600" dirty="0"/>
              <a:t> and apply the configuration in each environment.</a:t>
            </a:r>
          </a:p>
          <a:p>
            <a:r>
              <a:rPr lang="en-US" sz="1400" dirty="0"/>
              <a:t>Run </a:t>
            </a:r>
            <a:r>
              <a:rPr lang="en-US" sz="1400" dirty="0">
                <a:latin typeface="Consolas" panose="020B0609020204030204" pitchFamily="49" charset="0"/>
                <a:cs typeface="Consolas" panose="020B0609020204030204" pitchFamily="49" charset="0"/>
              </a:rPr>
              <a:t>terraform plan </a:t>
            </a:r>
            <a:r>
              <a:rPr lang="en-US" sz="1400" dirty="0"/>
              <a:t>and </a:t>
            </a:r>
            <a:r>
              <a:rPr lang="en-US" sz="1400" dirty="0">
                <a:latin typeface="Consolas" panose="020B0609020204030204" pitchFamily="49" charset="0"/>
                <a:cs typeface="Consolas" panose="020B0609020204030204" pitchFamily="49" charset="0"/>
              </a:rPr>
              <a:t>terraform apply </a:t>
            </a:r>
            <a:r>
              <a:rPr lang="en-US" sz="1400" dirty="0"/>
              <a:t>to verify the setup.</a:t>
            </a:r>
          </a:p>
        </p:txBody>
      </p:sp>
      <p:pic>
        <p:nvPicPr>
          <p:cNvPr id="8" name="Graphic 7" descr="Wrench">
            <a:extLst>
              <a:ext uri="{FF2B5EF4-FFF2-40B4-BE49-F238E27FC236}">
                <a16:creationId xmlns:a16="http://schemas.microsoft.com/office/drawing/2014/main" id="{C9106D52-46AE-5FE6-77D1-4C46D1B32A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276" y="1881930"/>
            <a:ext cx="3093388" cy="3093388"/>
          </a:xfrm>
          <a:prstGeom prst="rect">
            <a:avLst/>
          </a:prstGeom>
        </p:spPr>
      </p:pic>
    </p:spTree>
    <p:extLst>
      <p:ext uri="{BB962C8B-B14F-4D97-AF65-F5344CB8AC3E}">
        <p14:creationId xmlns:p14="http://schemas.microsoft.com/office/powerpoint/2010/main" val="116616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3D97C6-63EF-4CA6-B01D-25E2772DC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3DAA3C-6FF6-AD14-AEF4-57C0801CA498}"/>
              </a:ext>
            </a:extLst>
          </p:cNvPr>
          <p:cNvSpPr>
            <a:spLocks noGrp="1"/>
          </p:cNvSpPr>
          <p:nvPr>
            <p:ph type="title"/>
          </p:nvPr>
        </p:nvSpPr>
        <p:spPr>
          <a:xfrm>
            <a:off x="5100824" y="685800"/>
            <a:ext cx="6176776" cy="1485900"/>
          </a:xfrm>
        </p:spPr>
        <p:txBody>
          <a:bodyPr>
            <a:normAutofit/>
          </a:bodyPr>
          <a:lstStyle/>
          <a:p>
            <a:r>
              <a:rPr lang="en-US" sz="3400"/>
              <a:t>Bonus Exercise: Dynamic Configuration with Workspaces and Provisioners</a:t>
            </a:r>
          </a:p>
        </p:txBody>
      </p:sp>
      <p:sp>
        <p:nvSpPr>
          <p:cNvPr id="12" name="Rectangle 11">
            <a:extLst>
              <a:ext uri="{FF2B5EF4-FFF2-40B4-BE49-F238E27FC236}">
                <a16:creationId xmlns:a16="http://schemas.microsoft.com/office/drawing/2014/main" id="{5DA4A40B-EDCE-42FC-B189-AEFB4F82E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6616E99-4305-F6D4-989D-7ABE7638F8DE}"/>
              </a:ext>
            </a:extLst>
          </p:cNvPr>
          <p:cNvSpPr>
            <a:spLocks noGrp="1"/>
          </p:cNvSpPr>
          <p:nvPr>
            <p:ph idx="1"/>
          </p:nvPr>
        </p:nvSpPr>
        <p:spPr>
          <a:xfrm>
            <a:off x="5100824" y="2286000"/>
            <a:ext cx="6176776" cy="3581400"/>
          </a:xfrm>
        </p:spPr>
        <p:txBody>
          <a:bodyPr>
            <a:normAutofit/>
          </a:bodyPr>
          <a:lstStyle/>
          <a:p>
            <a:pPr marL="0" indent="0">
              <a:buNone/>
            </a:pPr>
            <a:r>
              <a:rPr lang="en-US" dirty="0"/>
              <a:t>Exercise Objective:</a:t>
            </a:r>
          </a:p>
          <a:p>
            <a:r>
              <a:rPr lang="en-US" dirty="0"/>
              <a:t>Participants will create dynamic infrastructure that adjusts based on the current workspace. They will also use provisioners to install software on virtual machines automatically based on the environment (e.g., different software for development and production).</a:t>
            </a:r>
          </a:p>
        </p:txBody>
      </p:sp>
      <p:pic>
        <p:nvPicPr>
          <p:cNvPr id="4" name="Graphic 3" descr="Wrench">
            <a:extLst>
              <a:ext uri="{FF2B5EF4-FFF2-40B4-BE49-F238E27FC236}">
                <a16:creationId xmlns:a16="http://schemas.microsoft.com/office/drawing/2014/main" id="{0FD92A2B-DF8B-602B-FF73-8DDEB4CE54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276" y="1881930"/>
            <a:ext cx="3093388" cy="3093388"/>
          </a:xfrm>
          <a:prstGeom prst="rect">
            <a:avLst/>
          </a:prstGeom>
        </p:spPr>
      </p:pic>
    </p:spTree>
    <p:extLst>
      <p:ext uri="{BB962C8B-B14F-4D97-AF65-F5344CB8AC3E}">
        <p14:creationId xmlns:p14="http://schemas.microsoft.com/office/powerpoint/2010/main" val="195386464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2002</TotalTime>
  <Words>617</Words>
  <Application>Microsoft Office PowerPoint</Application>
  <PresentationFormat>Widescreen</PresentationFormat>
  <Paragraphs>71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Consolas</vt:lpstr>
      <vt:lpstr>Franklin Gothic Book</vt:lpstr>
      <vt:lpstr>Crop</vt:lpstr>
      <vt:lpstr>Advanced Terraform Features</vt:lpstr>
      <vt:lpstr>What Are Terraform Provisioners?</vt:lpstr>
      <vt:lpstr>Provisioner Examples</vt:lpstr>
      <vt:lpstr>Provisioner Examples</vt:lpstr>
      <vt:lpstr>Using Terraform Functions</vt:lpstr>
      <vt:lpstr>Using Terraform Workspaces</vt:lpstr>
      <vt:lpstr>Exercise: Implementing Provisioners and Functions</vt:lpstr>
      <vt:lpstr>Bonus Exercise: Dynamic Configuration with Workspaces and Provisioners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Woodruff</dc:creator>
  <cp:lastModifiedBy>Chris Woodruff</cp:lastModifiedBy>
  <cp:revision>15</cp:revision>
  <dcterms:created xsi:type="dcterms:W3CDTF">2024-10-21T10:54:43Z</dcterms:created>
  <dcterms:modified xsi:type="dcterms:W3CDTF">2024-11-07T15:15:27Z</dcterms:modified>
</cp:coreProperties>
</file>