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63" r:id="rId4"/>
    <p:sldId id="267" r:id="rId5"/>
    <p:sldId id="265" r:id="rId6"/>
    <p:sldId id="258" r:id="rId7"/>
    <p:sldId id="259" r:id="rId8"/>
    <p:sldId id="268" r:id="rId9"/>
    <p:sldId id="272" r:id="rId10"/>
    <p:sldId id="273" r:id="rId11"/>
    <p:sldId id="271" r:id="rId12"/>
    <p:sldId id="260" r:id="rId13"/>
    <p:sldId id="266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46"/>
  </p:normalViewPr>
  <p:slideViewPr>
    <p:cSldViewPr snapToGrid="0">
      <p:cViewPr varScale="1">
        <p:scale>
          <a:sx n="162" d="100"/>
          <a:sy n="162" d="100"/>
        </p:scale>
        <p:origin x="311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67C156-9633-FB4C-9F29-117902D669DD}" type="doc">
      <dgm:prSet loTypeId="urn:microsoft.com/office/officeart/2008/layout/VerticalCurvedList" loCatId="" qsTypeId="urn:microsoft.com/office/officeart/2005/8/quickstyle/simple1" qsCatId="simple" csTypeId="urn:microsoft.com/office/officeart/2005/8/colors/colorful2" csCatId="colorful" phldr="1"/>
      <dgm:spPr/>
    </dgm:pt>
    <dgm:pt modelId="{2902A470-2D79-814E-81F7-185479562319}">
      <dgm:prSet phldrT="[Text]"/>
      <dgm:spPr/>
      <dgm:t>
        <a:bodyPr/>
        <a:lstStyle/>
        <a:p>
          <a:r>
            <a:rPr lang="en-US" dirty="0">
              <a:effectLst/>
              <a:ea typeface="Aptos" panose="020B0004020202020204" pitchFamily="34" charset="0"/>
              <a:cs typeface="Times New Roman" panose="02020603050405020304" pitchFamily="18" charset="0"/>
            </a:rPr>
            <a:t>Introduction to Terraform</a:t>
          </a:r>
          <a:endParaRPr lang="en-US" dirty="0"/>
        </a:p>
      </dgm:t>
    </dgm:pt>
    <dgm:pt modelId="{0CAA18C2-F286-1540-85D1-2CB6EA67CBC0}" type="parTrans" cxnId="{8CC7BF44-385F-F240-95BA-41AE410E5CDA}">
      <dgm:prSet/>
      <dgm:spPr/>
      <dgm:t>
        <a:bodyPr/>
        <a:lstStyle/>
        <a:p>
          <a:endParaRPr lang="en-US"/>
        </a:p>
      </dgm:t>
    </dgm:pt>
    <dgm:pt modelId="{38CA5E3F-3664-6349-A06A-B663EC0873E9}" type="sibTrans" cxnId="{8CC7BF44-385F-F240-95BA-41AE410E5CDA}">
      <dgm:prSet/>
      <dgm:spPr/>
      <dgm:t>
        <a:bodyPr/>
        <a:lstStyle/>
        <a:p>
          <a:endParaRPr lang="en-US"/>
        </a:p>
      </dgm:t>
    </dgm:pt>
    <dgm:pt modelId="{B002AAFA-01B2-D042-AA39-83B81C65A6D7}">
      <dgm:prSet/>
      <dgm:spPr/>
      <dgm:t>
        <a:bodyPr/>
        <a:lstStyle/>
        <a:p>
          <a:r>
            <a:rPr lang="en-US" dirty="0">
              <a:effectLst/>
              <a:ea typeface="Aptos" panose="020B0004020202020204" pitchFamily="34" charset="0"/>
              <a:cs typeface="Times New Roman" panose="02020603050405020304" pitchFamily="18" charset="0"/>
            </a:rPr>
            <a:t>Setting Up the Environment</a:t>
          </a:r>
        </a:p>
      </dgm:t>
    </dgm:pt>
    <dgm:pt modelId="{5AE12768-5DFC-474F-8A15-8048C8743367}" type="parTrans" cxnId="{CCEEEA96-6E63-EF4D-81C3-EF10AAD4A132}">
      <dgm:prSet/>
      <dgm:spPr/>
      <dgm:t>
        <a:bodyPr/>
        <a:lstStyle/>
        <a:p>
          <a:endParaRPr lang="en-US"/>
        </a:p>
      </dgm:t>
    </dgm:pt>
    <dgm:pt modelId="{C048B06F-EC86-5F4C-80E9-309F3C33FA0D}" type="sibTrans" cxnId="{CCEEEA96-6E63-EF4D-81C3-EF10AAD4A132}">
      <dgm:prSet/>
      <dgm:spPr/>
      <dgm:t>
        <a:bodyPr/>
        <a:lstStyle/>
        <a:p>
          <a:endParaRPr lang="en-US"/>
        </a:p>
      </dgm:t>
    </dgm:pt>
    <dgm:pt modelId="{30BCE5DA-CBCC-B446-A92C-6B440C454032}">
      <dgm:prSet/>
      <dgm:spPr/>
      <dgm:t>
        <a:bodyPr/>
        <a:lstStyle/>
        <a:p>
          <a:r>
            <a:rPr lang="en-US">
              <a:effectLst/>
              <a:ea typeface="Aptos" panose="020B0004020202020204" pitchFamily="34" charset="0"/>
              <a:cs typeface="Times New Roman" panose="02020603050405020304" pitchFamily="18" charset="0"/>
            </a:rPr>
            <a:t>Terraform Configuration Language (HCL)</a:t>
          </a:r>
          <a:r>
            <a:rPr lang="en-US">
              <a:effectLst/>
            </a:rPr>
            <a:t> </a:t>
          </a:r>
          <a:endParaRPr lang="en-US" dirty="0">
            <a:cs typeface="Times New Roman" panose="02020603050405020304" pitchFamily="18" charset="0"/>
          </a:endParaRPr>
        </a:p>
      </dgm:t>
    </dgm:pt>
    <dgm:pt modelId="{22F55F82-DFB9-C54A-A53B-418BAD10262D}" type="parTrans" cxnId="{56C3A102-653A-5B46-A44F-1F87C7EB47C9}">
      <dgm:prSet/>
      <dgm:spPr/>
      <dgm:t>
        <a:bodyPr/>
        <a:lstStyle/>
        <a:p>
          <a:endParaRPr lang="en-US"/>
        </a:p>
      </dgm:t>
    </dgm:pt>
    <dgm:pt modelId="{9B76A2DC-3876-8843-9CD3-4226AD6ABC92}" type="sibTrans" cxnId="{56C3A102-653A-5B46-A44F-1F87C7EB47C9}">
      <dgm:prSet/>
      <dgm:spPr/>
      <dgm:t>
        <a:bodyPr/>
        <a:lstStyle/>
        <a:p>
          <a:endParaRPr lang="en-US"/>
        </a:p>
      </dgm:t>
    </dgm:pt>
    <dgm:pt modelId="{26D0A912-7CFB-C64C-B85B-BAC512B6552B}">
      <dgm:prSet/>
      <dgm:spPr/>
      <dgm:t>
        <a:bodyPr/>
        <a:lstStyle/>
        <a:p>
          <a:r>
            <a:rPr lang="en-US">
              <a:effectLst/>
              <a:ea typeface="Aptos" panose="020B0004020202020204" pitchFamily="34" charset="0"/>
              <a:cs typeface="Times New Roman" panose="02020603050405020304" pitchFamily="18" charset="0"/>
            </a:rPr>
            <a:t>Managing Terraform State</a:t>
          </a:r>
          <a:r>
            <a:rPr lang="en-US">
              <a:effectLst/>
            </a:rPr>
            <a:t> </a:t>
          </a:r>
          <a:endParaRPr lang="en-US" dirty="0"/>
        </a:p>
      </dgm:t>
    </dgm:pt>
    <dgm:pt modelId="{E4460D65-1C32-7044-8240-B97451C00D17}" type="parTrans" cxnId="{B48296B1-C793-5A42-BA7A-3311E89D33A2}">
      <dgm:prSet/>
      <dgm:spPr/>
      <dgm:t>
        <a:bodyPr/>
        <a:lstStyle/>
        <a:p>
          <a:endParaRPr lang="en-US"/>
        </a:p>
      </dgm:t>
    </dgm:pt>
    <dgm:pt modelId="{02D50A76-2212-8543-9DA2-49B63A4120B7}" type="sibTrans" cxnId="{B48296B1-C793-5A42-BA7A-3311E89D33A2}">
      <dgm:prSet/>
      <dgm:spPr/>
      <dgm:t>
        <a:bodyPr/>
        <a:lstStyle/>
        <a:p>
          <a:endParaRPr lang="en-US"/>
        </a:p>
      </dgm:t>
    </dgm:pt>
    <dgm:pt modelId="{3AD084E2-AF72-C54B-91E9-53E298CE1CEB}">
      <dgm:prSet/>
      <dgm:spPr/>
      <dgm:t>
        <a:bodyPr/>
        <a:lstStyle/>
        <a:p>
          <a:r>
            <a:rPr lang="en-US">
              <a:effectLst/>
              <a:ea typeface="Aptos" panose="020B0004020202020204" pitchFamily="34" charset="0"/>
              <a:cs typeface="Times New Roman" panose="02020603050405020304" pitchFamily="18" charset="0"/>
            </a:rPr>
            <a:t>Provisioning Infrastructure</a:t>
          </a:r>
          <a:endParaRPr lang="en-US" dirty="0"/>
        </a:p>
      </dgm:t>
    </dgm:pt>
    <dgm:pt modelId="{9285B9BA-D6F8-DA49-A29D-A8491DD2A0EC}" type="parTrans" cxnId="{658F3A2F-81AE-1849-A857-F21BD61ED040}">
      <dgm:prSet/>
      <dgm:spPr/>
      <dgm:t>
        <a:bodyPr/>
        <a:lstStyle/>
        <a:p>
          <a:endParaRPr lang="en-US"/>
        </a:p>
      </dgm:t>
    </dgm:pt>
    <dgm:pt modelId="{AE1D6CCE-29C7-F445-9E0E-397A94DDE5F2}" type="sibTrans" cxnId="{658F3A2F-81AE-1849-A857-F21BD61ED040}">
      <dgm:prSet/>
      <dgm:spPr/>
      <dgm:t>
        <a:bodyPr/>
        <a:lstStyle/>
        <a:p>
          <a:endParaRPr lang="en-US"/>
        </a:p>
      </dgm:t>
    </dgm:pt>
    <dgm:pt modelId="{7A34B59D-A66C-4949-BD7B-C6339889F8F9}">
      <dgm:prSet/>
      <dgm:spPr/>
      <dgm:t>
        <a:bodyPr/>
        <a:lstStyle/>
        <a:p>
          <a:r>
            <a:rPr lang="en-US">
              <a:effectLst/>
              <a:ea typeface="Aptos" panose="020B0004020202020204" pitchFamily="34" charset="0"/>
              <a:cs typeface="Times New Roman" panose="02020603050405020304" pitchFamily="18" charset="0"/>
            </a:rPr>
            <a:t>Variables and Outputs</a:t>
          </a:r>
          <a:endParaRPr lang="en-US" dirty="0">
            <a:ea typeface="Aptos" panose="020B0004020202020204" pitchFamily="34" charset="0"/>
            <a:cs typeface="Times New Roman" panose="02020603050405020304" pitchFamily="18" charset="0"/>
          </a:endParaRPr>
        </a:p>
      </dgm:t>
    </dgm:pt>
    <dgm:pt modelId="{0F5361CB-70BC-1043-A32F-F2195A77DB7F}" type="parTrans" cxnId="{31B50927-BBBA-A646-BC7C-882535A61E4E}">
      <dgm:prSet/>
      <dgm:spPr/>
      <dgm:t>
        <a:bodyPr/>
        <a:lstStyle/>
        <a:p>
          <a:endParaRPr lang="en-US"/>
        </a:p>
      </dgm:t>
    </dgm:pt>
    <dgm:pt modelId="{BC4231B2-DFF8-AD4A-9D71-78CDE1ED075A}" type="sibTrans" cxnId="{31B50927-BBBA-A646-BC7C-882535A61E4E}">
      <dgm:prSet/>
      <dgm:spPr/>
      <dgm:t>
        <a:bodyPr/>
        <a:lstStyle/>
        <a:p>
          <a:endParaRPr lang="en-US"/>
        </a:p>
      </dgm:t>
    </dgm:pt>
    <dgm:pt modelId="{404A8E22-59C5-C94D-9410-2319706D2FD9}">
      <dgm:prSet/>
      <dgm:spPr/>
      <dgm:t>
        <a:bodyPr/>
        <a:lstStyle/>
        <a:p>
          <a:r>
            <a:rPr lang="en-US">
              <a:effectLst/>
              <a:ea typeface="Aptos" panose="020B0004020202020204" pitchFamily="34" charset="0"/>
              <a:cs typeface="Times New Roman" panose="02020603050405020304" pitchFamily="18" charset="0"/>
            </a:rPr>
            <a:t>Modules and Reusability</a:t>
          </a:r>
          <a:endParaRPr lang="en-US" dirty="0">
            <a:ea typeface="Aptos" panose="020B0004020202020204" pitchFamily="34" charset="0"/>
            <a:cs typeface="Times New Roman" panose="02020603050405020304" pitchFamily="18" charset="0"/>
          </a:endParaRPr>
        </a:p>
      </dgm:t>
    </dgm:pt>
    <dgm:pt modelId="{4966377F-8A3F-834D-95E0-DF867C3C74E7}" type="parTrans" cxnId="{3CAA9331-889D-4A40-A6B2-E4ADB7F7A951}">
      <dgm:prSet/>
      <dgm:spPr/>
      <dgm:t>
        <a:bodyPr/>
        <a:lstStyle/>
        <a:p>
          <a:endParaRPr lang="en-US"/>
        </a:p>
      </dgm:t>
    </dgm:pt>
    <dgm:pt modelId="{37A150F2-C171-3648-8089-A9ADAF252A43}" type="sibTrans" cxnId="{3CAA9331-889D-4A40-A6B2-E4ADB7F7A951}">
      <dgm:prSet/>
      <dgm:spPr/>
      <dgm:t>
        <a:bodyPr/>
        <a:lstStyle/>
        <a:p>
          <a:endParaRPr lang="en-US"/>
        </a:p>
      </dgm:t>
    </dgm:pt>
    <dgm:pt modelId="{E1E5B63F-D7C7-764F-89CF-58E4AB286016}">
      <dgm:prSet/>
      <dgm:spPr/>
      <dgm:t>
        <a:bodyPr/>
        <a:lstStyle/>
        <a:p>
          <a:endParaRPr lang="en-US"/>
        </a:p>
      </dgm:t>
    </dgm:pt>
    <dgm:pt modelId="{FDC22B13-2A14-0045-B8E4-17228F81F15E}" type="parTrans" cxnId="{1DF0693E-8C4E-574C-9720-F86E96D8BF25}">
      <dgm:prSet/>
      <dgm:spPr/>
      <dgm:t>
        <a:bodyPr/>
        <a:lstStyle/>
        <a:p>
          <a:endParaRPr lang="en-US"/>
        </a:p>
      </dgm:t>
    </dgm:pt>
    <dgm:pt modelId="{6A2492FF-B071-B44C-931F-018ED3204B7E}" type="sibTrans" cxnId="{1DF0693E-8C4E-574C-9720-F86E96D8BF25}">
      <dgm:prSet/>
      <dgm:spPr/>
      <dgm:t>
        <a:bodyPr/>
        <a:lstStyle/>
        <a:p>
          <a:endParaRPr lang="en-US"/>
        </a:p>
      </dgm:t>
    </dgm:pt>
    <dgm:pt modelId="{36416D4F-31B4-974B-B6AC-CAB7B69D8A7C}" type="pres">
      <dgm:prSet presAssocID="{8367C156-9633-FB4C-9F29-117902D669DD}" presName="Name0" presStyleCnt="0">
        <dgm:presLayoutVars>
          <dgm:chMax val="7"/>
          <dgm:chPref val="7"/>
          <dgm:dir/>
        </dgm:presLayoutVars>
      </dgm:prSet>
      <dgm:spPr/>
    </dgm:pt>
    <dgm:pt modelId="{25C4DEE3-199C-104C-82D5-8560B8833F61}" type="pres">
      <dgm:prSet presAssocID="{8367C156-9633-FB4C-9F29-117902D669DD}" presName="Name1" presStyleCnt="0"/>
      <dgm:spPr/>
    </dgm:pt>
    <dgm:pt modelId="{7962FB63-8700-CC40-BE0B-9F020222C902}" type="pres">
      <dgm:prSet presAssocID="{8367C156-9633-FB4C-9F29-117902D669DD}" presName="cycle" presStyleCnt="0"/>
      <dgm:spPr/>
    </dgm:pt>
    <dgm:pt modelId="{39DA18E9-8CFA-F442-9350-888687E90D34}" type="pres">
      <dgm:prSet presAssocID="{8367C156-9633-FB4C-9F29-117902D669DD}" presName="srcNode" presStyleLbl="node1" presStyleIdx="0" presStyleCnt="7"/>
      <dgm:spPr/>
    </dgm:pt>
    <dgm:pt modelId="{41E6FF86-AFFC-E04C-A3F4-AF6BA412AF6A}" type="pres">
      <dgm:prSet presAssocID="{8367C156-9633-FB4C-9F29-117902D669DD}" presName="conn" presStyleLbl="parChTrans1D2" presStyleIdx="0" presStyleCnt="1"/>
      <dgm:spPr/>
    </dgm:pt>
    <dgm:pt modelId="{82409735-2074-8442-B8CC-7C368C45B1BA}" type="pres">
      <dgm:prSet presAssocID="{8367C156-9633-FB4C-9F29-117902D669DD}" presName="extraNode" presStyleLbl="node1" presStyleIdx="0" presStyleCnt="7"/>
      <dgm:spPr/>
    </dgm:pt>
    <dgm:pt modelId="{65FF3C21-14D1-5746-990F-88662A8F7AEF}" type="pres">
      <dgm:prSet presAssocID="{8367C156-9633-FB4C-9F29-117902D669DD}" presName="dstNode" presStyleLbl="node1" presStyleIdx="0" presStyleCnt="7"/>
      <dgm:spPr/>
    </dgm:pt>
    <dgm:pt modelId="{FEDE4C59-7625-6E4B-86B8-2FD1506D37DF}" type="pres">
      <dgm:prSet presAssocID="{2902A470-2D79-814E-81F7-185479562319}" presName="text_1" presStyleLbl="node1" presStyleIdx="0" presStyleCnt="7">
        <dgm:presLayoutVars>
          <dgm:bulletEnabled val="1"/>
        </dgm:presLayoutVars>
      </dgm:prSet>
      <dgm:spPr/>
    </dgm:pt>
    <dgm:pt modelId="{506D0E9D-FCF5-0048-A132-341756E22227}" type="pres">
      <dgm:prSet presAssocID="{2902A470-2D79-814E-81F7-185479562319}" presName="accent_1" presStyleCnt="0"/>
      <dgm:spPr/>
    </dgm:pt>
    <dgm:pt modelId="{CA8A128B-ED48-D94B-8C4D-A9B94D0A2864}" type="pres">
      <dgm:prSet presAssocID="{2902A470-2D79-814E-81F7-185479562319}" presName="accentRepeatNode" presStyleLbl="solidFgAcc1" presStyleIdx="0" presStyleCnt="7"/>
      <dgm:spPr/>
    </dgm:pt>
    <dgm:pt modelId="{B9F63A25-22A7-F94E-8191-389B21DB0548}" type="pres">
      <dgm:prSet presAssocID="{B002AAFA-01B2-D042-AA39-83B81C65A6D7}" presName="text_2" presStyleLbl="node1" presStyleIdx="1" presStyleCnt="7">
        <dgm:presLayoutVars>
          <dgm:bulletEnabled val="1"/>
        </dgm:presLayoutVars>
      </dgm:prSet>
      <dgm:spPr/>
    </dgm:pt>
    <dgm:pt modelId="{062594D1-9D03-1E42-999B-43829BA08A57}" type="pres">
      <dgm:prSet presAssocID="{B002AAFA-01B2-D042-AA39-83B81C65A6D7}" presName="accent_2" presStyleCnt="0"/>
      <dgm:spPr/>
    </dgm:pt>
    <dgm:pt modelId="{7C84F44E-A725-5C46-A68C-639F25BFD467}" type="pres">
      <dgm:prSet presAssocID="{B002AAFA-01B2-D042-AA39-83B81C65A6D7}" presName="accentRepeatNode" presStyleLbl="solidFgAcc1" presStyleIdx="1" presStyleCnt="7"/>
      <dgm:spPr/>
    </dgm:pt>
    <dgm:pt modelId="{18007DC6-5197-A04E-AE6B-57CC5D322613}" type="pres">
      <dgm:prSet presAssocID="{30BCE5DA-CBCC-B446-A92C-6B440C454032}" presName="text_3" presStyleLbl="node1" presStyleIdx="2" presStyleCnt="7">
        <dgm:presLayoutVars>
          <dgm:bulletEnabled val="1"/>
        </dgm:presLayoutVars>
      </dgm:prSet>
      <dgm:spPr/>
    </dgm:pt>
    <dgm:pt modelId="{50C424FF-271C-9041-9594-DE81C6385555}" type="pres">
      <dgm:prSet presAssocID="{30BCE5DA-CBCC-B446-A92C-6B440C454032}" presName="accent_3" presStyleCnt="0"/>
      <dgm:spPr/>
    </dgm:pt>
    <dgm:pt modelId="{790FE1AA-83B0-1B42-A3B9-AD1AD143C8B6}" type="pres">
      <dgm:prSet presAssocID="{30BCE5DA-CBCC-B446-A92C-6B440C454032}" presName="accentRepeatNode" presStyleLbl="solidFgAcc1" presStyleIdx="2" presStyleCnt="7"/>
      <dgm:spPr/>
    </dgm:pt>
    <dgm:pt modelId="{CD030BE5-2D51-5D48-8A1C-DE9B1CCF0325}" type="pres">
      <dgm:prSet presAssocID="{26D0A912-7CFB-C64C-B85B-BAC512B6552B}" presName="text_4" presStyleLbl="node1" presStyleIdx="3" presStyleCnt="7">
        <dgm:presLayoutVars>
          <dgm:bulletEnabled val="1"/>
        </dgm:presLayoutVars>
      </dgm:prSet>
      <dgm:spPr/>
    </dgm:pt>
    <dgm:pt modelId="{4E5FF366-1B70-034C-9266-94F0B867C7A1}" type="pres">
      <dgm:prSet presAssocID="{26D0A912-7CFB-C64C-B85B-BAC512B6552B}" presName="accent_4" presStyleCnt="0"/>
      <dgm:spPr/>
    </dgm:pt>
    <dgm:pt modelId="{120174C0-7126-F344-83BA-12ACF586E0BB}" type="pres">
      <dgm:prSet presAssocID="{26D0A912-7CFB-C64C-B85B-BAC512B6552B}" presName="accentRepeatNode" presStyleLbl="solidFgAcc1" presStyleIdx="3" presStyleCnt="7"/>
      <dgm:spPr/>
    </dgm:pt>
    <dgm:pt modelId="{00D83D42-D163-D54D-8804-E26E9EBF5821}" type="pres">
      <dgm:prSet presAssocID="{3AD084E2-AF72-C54B-91E9-53E298CE1CEB}" presName="text_5" presStyleLbl="node1" presStyleIdx="4" presStyleCnt="7">
        <dgm:presLayoutVars>
          <dgm:bulletEnabled val="1"/>
        </dgm:presLayoutVars>
      </dgm:prSet>
      <dgm:spPr/>
    </dgm:pt>
    <dgm:pt modelId="{30555426-22F0-D94F-8BF5-347138BA7BCE}" type="pres">
      <dgm:prSet presAssocID="{3AD084E2-AF72-C54B-91E9-53E298CE1CEB}" presName="accent_5" presStyleCnt="0"/>
      <dgm:spPr/>
    </dgm:pt>
    <dgm:pt modelId="{A8D702B8-1F7C-6344-A9A4-4E9FEC441E90}" type="pres">
      <dgm:prSet presAssocID="{3AD084E2-AF72-C54B-91E9-53E298CE1CEB}" presName="accentRepeatNode" presStyleLbl="solidFgAcc1" presStyleIdx="4" presStyleCnt="7"/>
      <dgm:spPr/>
    </dgm:pt>
    <dgm:pt modelId="{59881BA3-D524-4F43-BACB-1D07C638FBA5}" type="pres">
      <dgm:prSet presAssocID="{7A34B59D-A66C-4949-BD7B-C6339889F8F9}" presName="text_6" presStyleLbl="node1" presStyleIdx="5" presStyleCnt="7">
        <dgm:presLayoutVars>
          <dgm:bulletEnabled val="1"/>
        </dgm:presLayoutVars>
      </dgm:prSet>
      <dgm:spPr/>
    </dgm:pt>
    <dgm:pt modelId="{EBC16026-EC2E-4A4D-84E5-4B3640B82E13}" type="pres">
      <dgm:prSet presAssocID="{7A34B59D-A66C-4949-BD7B-C6339889F8F9}" presName="accent_6" presStyleCnt="0"/>
      <dgm:spPr/>
    </dgm:pt>
    <dgm:pt modelId="{95D2E06B-2D61-AC4B-BA85-9956DFA55942}" type="pres">
      <dgm:prSet presAssocID="{7A34B59D-A66C-4949-BD7B-C6339889F8F9}" presName="accentRepeatNode" presStyleLbl="solidFgAcc1" presStyleIdx="5" presStyleCnt="7"/>
      <dgm:spPr/>
    </dgm:pt>
    <dgm:pt modelId="{E583244B-2E19-124A-8FB3-C94DFC17376C}" type="pres">
      <dgm:prSet presAssocID="{404A8E22-59C5-C94D-9410-2319706D2FD9}" presName="text_7" presStyleLbl="node1" presStyleIdx="6" presStyleCnt="7">
        <dgm:presLayoutVars>
          <dgm:bulletEnabled val="1"/>
        </dgm:presLayoutVars>
      </dgm:prSet>
      <dgm:spPr/>
    </dgm:pt>
    <dgm:pt modelId="{88B55ECA-0F14-3E4C-B09B-9350ED11EE88}" type="pres">
      <dgm:prSet presAssocID="{404A8E22-59C5-C94D-9410-2319706D2FD9}" presName="accent_7" presStyleCnt="0"/>
      <dgm:spPr/>
    </dgm:pt>
    <dgm:pt modelId="{0459AB64-0E01-A347-BB10-6F0C5105936C}" type="pres">
      <dgm:prSet presAssocID="{404A8E22-59C5-C94D-9410-2319706D2FD9}" presName="accentRepeatNode" presStyleLbl="solidFgAcc1" presStyleIdx="6" presStyleCnt="7"/>
      <dgm:spPr/>
    </dgm:pt>
  </dgm:ptLst>
  <dgm:cxnLst>
    <dgm:cxn modelId="{56C3A102-653A-5B46-A44F-1F87C7EB47C9}" srcId="{8367C156-9633-FB4C-9F29-117902D669DD}" destId="{30BCE5DA-CBCC-B446-A92C-6B440C454032}" srcOrd="2" destOrd="0" parTransId="{22F55F82-DFB9-C54A-A53B-418BAD10262D}" sibTransId="{9B76A2DC-3876-8843-9CD3-4226AD6ABC92}"/>
    <dgm:cxn modelId="{31B50927-BBBA-A646-BC7C-882535A61E4E}" srcId="{8367C156-9633-FB4C-9F29-117902D669DD}" destId="{7A34B59D-A66C-4949-BD7B-C6339889F8F9}" srcOrd="5" destOrd="0" parTransId="{0F5361CB-70BC-1043-A32F-F2195A77DB7F}" sibTransId="{BC4231B2-DFF8-AD4A-9D71-78CDE1ED075A}"/>
    <dgm:cxn modelId="{658F3A2F-81AE-1849-A857-F21BD61ED040}" srcId="{8367C156-9633-FB4C-9F29-117902D669DD}" destId="{3AD084E2-AF72-C54B-91E9-53E298CE1CEB}" srcOrd="4" destOrd="0" parTransId="{9285B9BA-D6F8-DA49-A29D-A8491DD2A0EC}" sibTransId="{AE1D6CCE-29C7-F445-9E0E-397A94DDE5F2}"/>
    <dgm:cxn modelId="{3CAA9331-889D-4A40-A6B2-E4ADB7F7A951}" srcId="{8367C156-9633-FB4C-9F29-117902D669DD}" destId="{404A8E22-59C5-C94D-9410-2319706D2FD9}" srcOrd="6" destOrd="0" parTransId="{4966377F-8A3F-834D-95E0-DF867C3C74E7}" sibTransId="{37A150F2-C171-3648-8089-A9ADAF252A43}"/>
    <dgm:cxn modelId="{1DF0693E-8C4E-574C-9720-F86E96D8BF25}" srcId="{8367C156-9633-FB4C-9F29-117902D669DD}" destId="{E1E5B63F-D7C7-764F-89CF-58E4AB286016}" srcOrd="7" destOrd="0" parTransId="{FDC22B13-2A14-0045-B8E4-17228F81F15E}" sibTransId="{6A2492FF-B071-B44C-931F-018ED3204B7E}"/>
    <dgm:cxn modelId="{8CC7BF44-385F-F240-95BA-41AE410E5CDA}" srcId="{8367C156-9633-FB4C-9F29-117902D669DD}" destId="{2902A470-2D79-814E-81F7-185479562319}" srcOrd="0" destOrd="0" parTransId="{0CAA18C2-F286-1540-85D1-2CB6EA67CBC0}" sibTransId="{38CA5E3F-3664-6349-A06A-B663EC0873E9}"/>
    <dgm:cxn modelId="{86A7A64B-ADE3-904D-9EDA-B7896650A8A5}" type="presOf" srcId="{26D0A912-7CFB-C64C-B85B-BAC512B6552B}" destId="{CD030BE5-2D51-5D48-8A1C-DE9B1CCF0325}" srcOrd="0" destOrd="0" presId="urn:microsoft.com/office/officeart/2008/layout/VerticalCurvedList"/>
    <dgm:cxn modelId="{A09BEB57-8BBB-1A40-904F-7EFC980855C5}" type="presOf" srcId="{2902A470-2D79-814E-81F7-185479562319}" destId="{FEDE4C59-7625-6E4B-86B8-2FD1506D37DF}" srcOrd="0" destOrd="0" presId="urn:microsoft.com/office/officeart/2008/layout/VerticalCurvedList"/>
    <dgm:cxn modelId="{F29D1266-1B72-DD43-96DD-505E01133087}" type="presOf" srcId="{404A8E22-59C5-C94D-9410-2319706D2FD9}" destId="{E583244B-2E19-124A-8FB3-C94DFC17376C}" srcOrd="0" destOrd="0" presId="urn:microsoft.com/office/officeart/2008/layout/VerticalCurvedList"/>
    <dgm:cxn modelId="{3244156D-3A9E-B340-AA53-5740F4D1C0D1}" type="presOf" srcId="{B002AAFA-01B2-D042-AA39-83B81C65A6D7}" destId="{B9F63A25-22A7-F94E-8191-389B21DB0548}" srcOrd="0" destOrd="0" presId="urn:microsoft.com/office/officeart/2008/layout/VerticalCurvedList"/>
    <dgm:cxn modelId="{EB94DF76-F12E-0D42-B26B-01273D7D2D86}" type="presOf" srcId="{38CA5E3F-3664-6349-A06A-B663EC0873E9}" destId="{41E6FF86-AFFC-E04C-A3F4-AF6BA412AF6A}" srcOrd="0" destOrd="0" presId="urn:microsoft.com/office/officeart/2008/layout/VerticalCurvedList"/>
    <dgm:cxn modelId="{83845A7F-291F-4548-A2D6-94EDCBC039E9}" type="presOf" srcId="{8367C156-9633-FB4C-9F29-117902D669DD}" destId="{36416D4F-31B4-974B-B6AC-CAB7B69D8A7C}" srcOrd="0" destOrd="0" presId="urn:microsoft.com/office/officeart/2008/layout/VerticalCurvedList"/>
    <dgm:cxn modelId="{83B69096-3858-AF41-AEFE-9263B58641D2}" type="presOf" srcId="{7A34B59D-A66C-4949-BD7B-C6339889F8F9}" destId="{59881BA3-D524-4F43-BACB-1D07C638FBA5}" srcOrd="0" destOrd="0" presId="urn:microsoft.com/office/officeart/2008/layout/VerticalCurvedList"/>
    <dgm:cxn modelId="{CCEEEA96-6E63-EF4D-81C3-EF10AAD4A132}" srcId="{8367C156-9633-FB4C-9F29-117902D669DD}" destId="{B002AAFA-01B2-D042-AA39-83B81C65A6D7}" srcOrd="1" destOrd="0" parTransId="{5AE12768-5DFC-474F-8A15-8048C8743367}" sibTransId="{C048B06F-EC86-5F4C-80E9-309F3C33FA0D}"/>
    <dgm:cxn modelId="{B48296B1-C793-5A42-BA7A-3311E89D33A2}" srcId="{8367C156-9633-FB4C-9F29-117902D669DD}" destId="{26D0A912-7CFB-C64C-B85B-BAC512B6552B}" srcOrd="3" destOrd="0" parTransId="{E4460D65-1C32-7044-8240-B97451C00D17}" sibTransId="{02D50A76-2212-8543-9DA2-49B63A4120B7}"/>
    <dgm:cxn modelId="{E28D48BA-C08B-584C-A8A0-09CC82BF3E3F}" type="presOf" srcId="{30BCE5DA-CBCC-B446-A92C-6B440C454032}" destId="{18007DC6-5197-A04E-AE6B-57CC5D322613}" srcOrd="0" destOrd="0" presId="urn:microsoft.com/office/officeart/2008/layout/VerticalCurvedList"/>
    <dgm:cxn modelId="{FCE7D5EF-E1B2-5F47-8107-517643D1964F}" type="presOf" srcId="{3AD084E2-AF72-C54B-91E9-53E298CE1CEB}" destId="{00D83D42-D163-D54D-8804-E26E9EBF5821}" srcOrd="0" destOrd="0" presId="urn:microsoft.com/office/officeart/2008/layout/VerticalCurvedList"/>
    <dgm:cxn modelId="{D2720935-2427-DC48-B717-D6AFD200CDE2}" type="presParOf" srcId="{36416D4F-31B4-974B-B6AC-CAB7B69D8A7C}" destId="{25C4DEE3-199C-104C-82D5-8560B8833F61}" srcOrd="0" destOrd="0" presId="urn:microsoft.com/office/officeart/2008/layout/VerticalCurvedList"/>
    <dgm:cxn modelId="{439E6304-EEA6-7F4D-A53F-A891AB184207}" type="presParOf" srcId="{25C4DEE3-199C-104C-82D5-8560B8833F61}" destId="{7962FB63-8700-CC40-BE0B-9F020222C902}" srcOrd="0" destOrd="0" presId="urn:microsoft.com/office/officeart/2008/layout/VerticalCurvedList"/>
    <dgm:cxn modelId="{B022ACC7-04D8-0F42-BF08-CC8AB7BC9A11}" type="presParOf" srcId="{7962FB63-8700-CC40-BE0B-9F020222C902}" destId="{39DA18E9-8CFA-F442-9350-888687E90D34}" srcOrd="0" destOrd="0" presId="urn:microsoft.com/office/officeart/2008/layout/VerticalCurvedList"/>
    <dgm:cxn modelId="{ACE2AA42-E3F5-C74C-90F1-4D35E3F7D51C}" type="presParOf" srcId="{7962FB63-8700-CC40-BE0B-9F020222C902}" destId="{41E6FF86-AFFC-E04C-A3F4-AF6BA412AF6A}" srcOrd="1" destOrd="0" presId="urn:microsoft.com/office/officeart/2008/layout/VerticalCurvedList"/>
    <dgm:cxn modelId="{F1D09135-2095-2E4B-A3CE-1BA0BACAC0F0}" type="presParOf" srcId="{7962FB63-8700-CC40-BE0B-9F020222C902}" destId="{82409735-2074-8442-B8CC-7C368C45B1BA}" srcOrd="2" destOrd="0" presId="urn:microsoft.com/office/officeart/2008/layout/VerticalCurvedList"/>
    <dgm:cxn modelId="{2FB491DC-9328-A641-AB17-3EA572BBD9CB}" type="presParOf" srcId="{7962FB63-8700-CC40-BE0B-9F020222C902}" destId="{65FF3C21-14D1-5746-990F-88662A8F7AEF}" srcOrd="3" destOrd="0" presId="urn:microsoft.com/office/officeart/2008/layout/VerticalCurvedList"/>
    <dgm:cxn modelId="{4A89FAFE-04B6-8843-AAA1-834D99C8330A}" type="presParOf" srcId="{25C4DEE3-199C-104C-82D5-8560B8833F61}" destId="{FEDE4C59-7625-6E4B-86B8-2FD1506D37DF}" srcOrd="1" destOrd="0" presId="urn:microsoft.com/office/officeart/2008/layout/VerticalCurvedList"/>
    <dgm:cxn modelId="{5C65152D-BF38-E64E-9276-D6F291CC14C3}" type="presParOf" srcId="{25C4DEE3-199C-104C-82D5-8560B8833F61}" destId="{506D0E9D-FCF5-0048-A132-341756E22227}" srcOrd="2" destOrd="0" presId="urn:microsoft.com/office/officeart/2008/layout/VerticalCurvedList"/>
    <dgm:cxn modelId="{39BD00FD-73AD-6F41-908C-E343B065672F}" type="presParOf" srcId="{506D0E9D-FCF5-0048-A132-341756E22227}" destId="{CA8A128B-ED48-D94B-8C4D-A9B94D0A2864}" srcOrd="0" destOrd="0" presId="urn:microsoft.com/office/officeart/2008/layout/VerticalCurvedList"/>
    <dgm:cxn modelId="{49A58A04-C28A-AB47-AD09-47D4D9FCF331}" type="presParOf" srcId="{25C4DEE3-199C-104C-82D5-8560B8833F61}" destId="{B9F63A25-22A7-F94E-8191-389B21DB0548}" srcOrd="3" destOrd="0" presId="urn:microsoft.com/office/officeart/2008/layout/VerticalCurvedList"/>
    <dgm:cxn modelId="{3C6080A7-456C-D940-BF83-B2AE2031F557}" type="presParOf" srcId="{25C4DEE3-199C-104C-82D5-8560B8833F61}" destId="{062594D1-9D03-1E42-999B-43829BA08A57}" srcOrd="4" destOrd="0" presId="urn:microsoft.com/office/officeart/2008/layout/VerticalCurvedList"/>
    <dgm:cxn modelId="{BDA7A4AE-59A9-AA44-8228-6686D079C0C6}" type="presParOf" srcId="{062594D1-9D03-1E42-999B-43829BA08A57}" destId="{7C84F44E-A725-5C46-A68C-639F25BFD467}" srcOrd="0" destOrd="0" presId="urn:microsoft.com/office/officeart/2008/layout/VerticalCurvedList"/>
    <dgm:cxn modelId="{F040AF75-23AF-5449-A3E9-CEDF4B968936}" type="presParOf" srcId="{25C4DEE3-199C-104C-82D5-8560B8833F61}" destId="{18007DC6-5197-A04E-AE6B-57CC5D322613}" srcOrd="5" destOrd="0" presId="urn:microsoft.com/office/officeart/2008/layout/VerticalCurvedList"/>
    <dgm:cxn modelId="{DAB78C37-786C-2842-950D-8D06010D0F09}" type="presParOf" srcId="{25C4DEE3-199C-104C-82D5-8560B8833F61}" destId="{50C424FF-271C-9041-9594-DE81C6385555}" srcOrd="6" destOrd="0" presId="urn:microsoft.com/office/officeart/2008/layout/VerticalCurvedList"/>
    <dgm:cxn modelId="{30E45A12-8B9F-304A-8A84-73BAE1558850}" type="presParOf" srcId="{50C424FF-271C-9041-9594-DE81C6385555}" destId="{790FE1AA-83B0-1B42-A3B9-AD1AD143C8B6}" srcOrd="0" destOrd="0" presId="urn:microsoft.com/office/officeart/2008/layout/VerticalCurvedList"/>
    <dgm:cxn modelId="{9DAEFD28-3D0F-984E-B294-6FAF2B757154}" type="presParOf" srcId="{25C4DEE3-199C-104C-82D5-8560B8833F61}" destId="{CD030BE5-2D51-5D48-8A1C-DE9B1CCF0325}" srcOrd="7" destOrd="0" presId="urn:microsoft.com/office/officeart/2008/layout/VerticalCurvedList"/>
    <dgm:cxn modelId="{F46847B5-0D07-5148-8EC8-403FD4506518}" type="presParOf" srcId="{25C4DEE3-199C-104C-82D5-8560B8833F61}" destId="{4E5FF366-1B70-034C-9266-94F0B867C7A1}" srcOrd="8" destOrd="0" presId="urn:microsoft.com/office/officeart/2008/layout/VerticalCurvedList"/>
    <dgm:cxn modelId="{FD74D5E3-8E35-C74B-B271-6106C6A18363}" type="presParOf" srcId="{4E5FF366-1B70-034C-9266-94F0B867C7A1}" destId="{120174C0-7126-F344-83BA-12ACF586E0BB}" srcOrd="0" destOrd="0" presId="urn:microsoft.com/office/officeart/2008/layout/VerticalCurvedList"/>
    <dgm:cxn modelId="{16AB2F6E-07E3-1947-900B-F2FB067E7FC0}" type="presParOf" srcId="{25C4DEE3-199C-104C-82D5-8560B8833F61}" destId="{00D83D42-D163-D54D-8804-E26E9EBF5821}" srcOrd="9" destOrd="0" presId="urn:microsoft.com/office/officeart/2008/layout/VerticalCurvedList"/>
    <dgm:cxn modelId="{A71837CE-3DC8-1541-8A63-2276AE62184B}" type="presParOf" srcId="{25C4DEE3-199C-104C-82D5-8560B8833F61}" destId="{30555426-22F0-D94F-8BF5-347138BA7BCE}" srcOrd="10" destOrd="0" presId="urn:microsoft.com/office/officeart/2008/layout/VerticalCurvedList"/>
    <dgm:cxn modelId="{7A5A3029-258A-494D-91D0-122B56586D3D}" type="presParOf" srcId="{30555426-22F0-D94F-8BF5-347138BA7BCE}" destId="{A8D702B8-1F7C-6344-A9A4-4E9FEC441E90}" srcOrd="0" destOrd="0" presId="urn:microsoft.com/office/officeart/2008/layout/VerticalCurvedList"/>
    <dgm:cxn modelId="{4B59B432-0404-1248-8925-D68C721D81A2}" type="presParOf" srcId="{25C4DEE3-199C-104C-82D5-8560B8833F61}" destId="{59881BA3-D524-4F43-BACB-1D07C638FBA5}" srcOrd="11" destOrd="0" presId="urn:microsoft.com/office/officeart/2008/layout/VerticalCurvedList"/>
    <dgm:cxn modelId="{09BD614D-3EE5-7E4B-81F7-1C11F6690F57}" type="presParOf" srcId="{25C4DEE3-199C-104C-82D5-8560B8833F61}" destId="{EBC16026-EC2E-4A4D-84E5-4B3640B82E13}" srcOrd="12" destOrd="0" presId="urn:microsoft.com/office/officeart/2008/layout/VerticalCurvedList"/>
    <dgm:cxn modelId="{150F3EDE-8C2D-D946-AB26-9993FB243038}" type="presParOf" srcId="{EBC16026-EC2E-4A4D-84E5-4B3640B82E13}" destId="{95D2E06B-2D61-AC4B-BA85-9956DFA55942}" srcOrd="0" destOrd="0" presId="urn:microsoft.com/office/officeart/2008/layout/VerticalCurvedList"/>
    <dgm:cxn modelId="{C0FDA564-222D-3C48-94E5-57584412B150}" type="presParOf" srcId="{25C4DEE3-199C-104C-82D5-8560B8833F61}" destId="{E583244B-2E19-124A-8FB3-C94DFC17376C}" srcOrd="13" destOrd="0" presId="urn:microsoft.com/office/officeart/2008/layout/VerticalCurvedList"/>
    <dgm:cxn modelId="{F74DA790-78E8-4C4A-B7AF-DA146B87FDA9}" type="presParOf" srcId="{25C4DEE3-199C-104C-82D5-8560B8833F61}" destId="{88B55ECA-0F14-3E4C-B09B-9350ED11EE88}" srcOrd="14" destOrd="0" presId="urn:microsoft.com/office/officeart/2008/layout/VerticalCurvedList"/>
    <dgm:cxn modelId="{DB82CCD1-F865-0641-9EBB-7C0BFF417ABB}" type="presParOf" srcId="{88B55ECA-0F14-3E4C-B09B-9350ED11EE88}" destId="{0459AB64-0E01-A347-BB10-6F0C5105936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79DEA2-FAE5-4ED8-BB96-1C6CCA3F43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0F719C9-4DA9-4C39-8955-ABB83610C4DC}">
      <dgm:prSet/>
      <dgm:spPr/>
      <dgm:t>
        <a:bodyPr/>
        <a:lstStyle/>
        <a:p>
          <a:r>
            <a:rPr lang="en-US" baseline="0"/>
            <a:t>Understanding Terraform basics</a:t>
          </a:r>
          <a:endParaRPr lang="en-US"/>
        </a:p>
      </dgm:t>
    </dgm:pt>
    <dgm:pt modelId="{4A506068-D1C1-4B9B-87A7-AE661DF8BC87}" type="parTrans" cxnId="{A9900880-AA80-4987-AAF8-A2A0A6187D3D}">
      <dgm:prSet/>
      <dgm:spPr/>
      <dgm:t>
        <a:bodyPr/>
        <a:lstStyle/>
        <a:p>
          <a:endParaRPr lang="en-US"/>
        </a:p>
      </dgm:t>
    </dgm:pt>
    <dgm:pt modelId="{CEDFCC39-0EEC-4A95-BA46-8FD0D80DF6AD}" type="sibTrans" cxnId="{A9900880-AA80-4987-AAF8-A2A0A6187D3D}">
      <dgm:prSet/>
      <dgm:spPr/>
      <dgm:t>
        <a:bodyPr/>
        <a:lstStyle/>
        <a:p>
          <a:endParaRPr lang="en-US"/>
        </a:p>
      </dgm:t>
    </dgm:pt>
    <dgm:pt modelId="{BC1E7860-AFA9-4551-8304-367F459D5246}">
      <dgm:prSet/>
      <dgm:spPr/>
      <dgm:t>
        <a:bodyPr/>
        <a:lstStyle/>
        <a:p>
          <a:r>
            <a:rPr lang="en-US" baseline="0"/>
            <a:t>Provisioning infrastructure using Terraform on Azure (with mention of AWS and other providers)</a:t>
          </a:r>
          <a:endParaRPr lang="en-US"/>
        </a:p>
      </dgm:t>
    </dgm:pt>
    <dgm:pt modelId="{5C2012E5-69CA-4EA8-96B1-785391288A61}" type="parTrans" cxnId="{39EF02B3-32DA-4604-8FA7-B7E939E00091}">
      <dgm:prSet/>
      <dgm:spPr/>
      <dgm:t>
        <a:bodyPr/>
        <a:lstStyle/>
        <a:p>
          <a:endParaRPr lang="en-US"/>
        </a:p>
      </dgm:t>
    </dgm:pt>
    <dgm:pt modelId="{95A7C54D-D0C0-4964-8A79-25F226AE54C1}" type="sibTrans" cxnId="{39EF02B3-32DA-4604-8FA7-B7E939E00091}">
      <dgm:prSet/>
      <dgm:spPr/>
      <dgm:t>
        <a:bodyPr/>
        <a:lstStyle/>
        <a:p>
          <a:endParaRPr lang="en-US"/>
        </a:p>
      </dgm:t>
    </dgm:pt>
    <dgm:pt modelId="{4D1AA580-B4B6-4A66-860C-5779213C9ED8}">
      <dgm:prSet/>
      <dgm:spPr/>
      <dgm:t>
        <a:bodyPr/>
        <a:lstStyle/>
        <a:p>
          <a:r>
            <a:rPr lang="en-US" baseline="0"/>
            <a:t>Learning about variables, modules, and advanced Terraform features</a:t>
          </a:r>
          <a:endParaRPr lang="en-US"/>
        </a:p>
      </dgm:t>
    </dgm:pt>
    <dgm:pt modelId="{A1334D05-3477-47D6-BEC4-71C0914FB6C5}" type="parTrans" cxnId="{A92DEB19-E54E-4108-94AD-8F0F1D96598D}">
      <dgm:prSet/>
      <dgm:spPr/>
      <dgm:t>
        <a:bodyPr/>
        <a:lstStyle/>
        <a:p>
          <a:endParaRPr lang="en-US"/>
        </a:p>
      </dgm:t>
    </dgm:pt>
    <dgm:pt modelId="{DB9CCA6B-F07A-4525-BACE-CC4975BB30EC}" type="sibTrans" cxnId="{A92DEB19-E54E-4108-94AD-8F0F1D96598D}">
      <dgm:prSet/>
      <dgm:spPr/>
      <dgm:t>
        <a:bodyPr/>
        <a:lstStyle/>
        <a:p>
          <a:endParaRPr lang="en-US"/>
        </a:p>
      </dgm:t>
    </dgm:pt>
    <dgm:pt modelId="{0BC7E1B3-1ECE-453A-95D9-2FF5685B5DB4}" type="pres">
      <dgm:prSet presAssocID="{9B79DEA2-FAE5-4ED8-BB96-1C6CCA3F4396}" presName="root" presStyleCnt="0">
        <dgm:presLayoutVars>
          <dgm:dir/>
          <dgm:resizeHandles val="exact"/>
        </dgm:presLayoutVars>
      </dgm:prSet>
      <dgm:spPr/>
    </dgm:pt>
    <dgm:pt modelId="{3D5711C6-E742-4D7E-B586-DC37614D48C1}" type="pres">
      <dgm:prSet presAssocID="{00F719C9-4DA9-4C39-8955-ABB83610C4DC}" presName="compNode" presStyleCnt="0"/>
      <dgm:spPr/>
    </dgm:pt>
    <dgm:pt modelId="{8B6F3E41-BB30-44CC-B751-D324045DAFBE}" type="pres">
      <dgm:prSet presAssocID="{00F719C9-4DA9-4C39-8955-ABB83610C4DC}" presName="bgRect" presStyleLbl="bgShp" presStyleIdx="0" presStyleCnt="3"/>
      <dgm:spPr/>
    </dgm:pt>
    <dgm:pt modelId="{7C464687-D0C7-4576-A51A-BECADA24AEEF}" type="pres">
      <dgm:prSet presAssocID="{00F719C9-4DA9-4C39-8955-ABB83610C4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A2C1DA1-2DF2-4C6A-A0F3-D639ABA2E5BE}" type="pres">
      <dgm:prSet presAssocID="{00F719C9-4DA9-4C39-8955-ABB83610C4DC}" presName="spaceRect" presStyleCnt="0"/>
      <dgm:spPr/>
    </dgm:pt>
    <dgm:pt modelId="{A666571F-5EF4-41B0-9053-8B22418D56F7}" type="pres">
      <dgm:prSet presAssocID="{00F719C9-4DA9-4C39-8955-ABB83610C4DC}" presName="parTx" presStyleLbl="revTx" presStyleIdx="0" presStyleCnt="3">
        <dgm:presLayoutVars>
          <dgm:chMax val="0"/>
          <dgm:chPref val="0"/>
        </dgm:presLayoutVars>
      </dgm:prSet>
      <dgm:spPr/>
    </dgm:pt>
    <dgm:pt modelId="{78806897-1B9F-4C8B-8B9F-3A301F5010E4}" type="pres">
      <dgm:prSet presAssocID="{CEDFCC39-0EEC-4A95-BA46-8FD0D80DF6AD}" presName="sibTrans" presStyleCnt="0"/>
      <dgm:spPr/>
    </dgm:pt>
    <dgm:pt modelId="{9F4EE074-8A7B-405B-80F1-5577BF61E568}" type="pres">
      <dgm:prSet presAssocID="{BC1E7860-AFA9-4551-8304-367F459D5246}" presName="compNode" presStyleCnt="0"/>
      <dgm:spPr/>
    </dgm:pt>
    <dgm:pt modelId="{5EEF0F8D-46DF-4FE6-962C-6CEFFD2EA3FA}" type="pres">
      <dgm:prSet presAssocID="{BC1E7860-AFA9-4551-8304-367F459D5246}" presName="bgRect" presStyleLbl="bgShp" presStyleIdx="1" presStyleCnt="3"/>
      <dgm:spPr/>
    </dgm:pt>
    <dgm:pt modelId="{E42B7774-1208-4EE6-8988-7168362842D4}" type="pres">
      <dgm:prSet presAssocID="{BC1E7860-AFA9-4551-8304-367F459D52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617A843-A4D5-4BF3-B979-83E8322A0786}" type="pres">
      <dgm:prSet presAssocID="{BC1E7860-AFA9-4551-8304-367F459D5246}" presName="spaceRect" presStyleCnt="0"/>
      <dgm:spPr/>
    </dgm:pt>
    <dgm:pt modelId="{CCBB8146-FFB0-4896-BA07-631FE7252519}" type="pres">
      <dgm:prSet presAssocID="{BC1E7860-AFA9-4551-8304-367F459D5246}" presName="parTx" presStyleLbl="revTx" presStyleIdx="1" presStyleCnt="3">
        <dgm:presLayoutVars>
          <dgm:chMax val="0"/>
          <dgm:chPref val="0"/>
        </dgm:presLayoutVars>
      </dgm:prSet>
      <dgm:spPr/>
    </dgm:pt>
    <dgm:pt modelId="{969BA95F-5D07-443D-A2DE-2B3211E2A96F}" type="pres">
      <dgm:prSet presAssocID="{95A7C54D-D0C0-4964-8A79-25F226AE54C1}" presName="sibTrans" presStyleCnt="0"/>
      <dgm:spPr/>
    </dgm:pt>
    <dgm:pt modelId="{DF31041F-F750-43E8-AAB1-AFEFE299B0BF}" type="pres">
      <dgm:prSet presAssocID="{4D1AA580-B4B6-4A66-860C-5779213C9ED8}" presName="compNode" presStyleCnt="0"/>
      <dgm:spPr/>
    </dgm:pt>
    <dgm:pt modelId="{63B4F129-8D3A-41CE-9FFE-B078357911E7}" type="pres">
      <dgm:prSet presAssocID="{4D1AA580-B4B6-4A66-860C-5779213C9ED8}" presName="bgRect" presStyleLbl="bgShp" presStyleIdx="2" presStyleCnt="3"/>
      <dgm:spPr/>
    </dgm:pt>
    <dgm:pt modelId="{AB967D3F-DD70-487C-9552-B2737B81B6AC}" type="pres">
      <dgm:prSet presAssocID="{4D1AA580-B4B6-4A66-860C-5779213C9E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5302ECE-1F3A-491B-BE2B-71B2A3E7BE34}" type="pres">
      <dgm:prSet presAssocID="{4D1AA580-B4B6-4A66-860C-5779213C9ED8}" presName="spaceRect" presStyleCnt="0"/>
      <dgm:spPr/>
    </dgm:pt>
    <dgm:pt modelId="{4611706E-CF3E-44BD-B96B-613BBA28E33E}" type="pres">
      <dgm:prSet presAssocID="{4D1AA580-B4B6-4A66-860C-5779213C9ED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2DEB19-E54E-4108-94AD-8F0F1D96598D}" srcId="{9B79DEA2-FAE5-4ED8-BB96-1C6CCA3F4396}" destId="{4D1AA580-B4B6-4A66-860C-5779213C9ED8}" srcOrd="2" destOrd="0" parTransId="{A1334D05-3477-47D6-BEC4-71C0914FB6C5}" sibTransId="{DB9CCA6B-F07A-4525-BACE-CC4975BB30EC}"/>
    <dgm:cxn modelId="{C5DADA5C-B00E-4308-94CC-6D6F1ACB0482}" type="presOf" srcId="{BC1E7860-AFA9-4551-8304-367F459D5246}" destId="{CCBB8146-FFB0-4896-BA07-631FE7252519}" srcOrd="0" destOrd="0" presId="urn:microsoft.com/office/officeart/2018/2/layout/IconVerticalSolidList"/>
    <dgm:cxn modelId="{A9900880-AA80-4987-AAF8-A2A0A6187D3D}" srcId="{9B79DEA2-FAE5-4ED8-BB96-1C6CCA3F4396}" destId="{00F719C9-4DA9-4C39-8955-ABB83610C4DC}" srcOrd="0" destOrd="0" parTransId="{4A506068-D1C1-4B9B-87A7-AE661DF8BC87}" sibTransId="{CEDFCC39-0EEC-4A95-BA46-8FD0D80DF6AD}"/>
    <dgm:cxn modelId="{39EF02B3-32DA-4604-8FA7-B7E939E00091}" srcId="{9B79DEA2-FAE5-4ED8-BB96-1C6CCA3F4396}" destId="{BC1E7860-AFA9-4551-8304-367F459D5246}" srcOrd="1" destOrd="0" parTransId="{5C2012E5-69CA-4EA8-96B1-785391288A61}" sibTransId="{95A7C54D-D0C0-4964-8A79-25F226AE54C1}"/>
    <dgm:cxn modelId="{887D59C9-542F-40ED-82E3-B0A37BB0347F}" type="presOf" srcId="{00F719C9-4DA9-4C39-8955-ABB83610C4DC}" destId="{A666571F-5EF4-41B0-9053-8B22418D56F7}" srcOrd="0" destOrd="0" presId="urn:microsoft.com/office/officeart/2018/2/layout/IconVerticalSolidList"/>
    <dgm:cxn modelId="{EFD628EB-4DCE-4B96-A0A3-B1FA2688CF26}" type="presOf" srcId="{4D1AA580-B4B6-4A66-860C-5779213C9ED8}" destId="{4611706E-CF3E-44BD-B96B-613BBA28E33E}" srcOrd="0" destOrd="0" presId="urn:microsoft.com/office/officeart/2018/2/layout/IconVerticalSolidList"/>
    <dgm:cxn modelId="{F33DF2F3-11A0-45CE-9FC1-336713FB2351}" type="presOf" srcId="{9B79DEA2-FAE5-4ED8-BB96-1C6CCA3F4396}" destId="{0BC7E1B3-1ECE-453A-95D9-2FF5685B5DB4}" srcOrd="0" destOrd="0" presId="urn:microsoft.com/office/officeart/2018/2/layout/IconVerticalSolidList"/>
    <dgm:cxn modelId="{9C295485-C882-4813-A747-3EE95FABC089}" type="presParOf" srcId="{0BC7E1B3-1ECE-453A-95D9-2FF5685B5DB4}" destId="{3D5711C6-E742-4D7E-B586-DC37614D48C1}" srcOrd="0" destOrd="0" presId="urn:microsoft.com/office/officeart/2018/2/layout/IconVerticalSolidList"/>
    <dgm:cxn modelId="{4722DC5F-3AFD-48C9-A77F-D19E4AF1802F}" type="presParOf" srcId="{3D5711C6-E742-4D7E-B586-DC37614D48C1}" destId="{8B6F3E41-BB30-44CC-B751-D324045DAFBE}" srcOrd="0" destOrd="0" presId="urn:microsoft.com/office/officeart/2018/2/layout/IconVerticalSolidList"/>
    <dgm:cxn modelId="{D6EEE1E3-0788-4578-AFE0-FB09991D5E04}" type="presParOf" srcId="{3D5711C6-E742-4D7E-B586-DC37614D48C1}" destId="{7C464687-D0C7-4576-A51A-BECADA24AEEF}" srcOrd="1" destOrd="0" presId="urn:microsoft.com/office/officeart/2018/2/layout/IconVerticalSolidList"/>
    <dgm:cxn modelId="{5966479E-F807-4FCD-9A7E-A016FB1DD911}" type="presParOf" srcId="{3D5711C6-E742-4D7E-B586-DC37614D48C1}" destId="{5A2C1DA1-2DF2-4C6A-A0F3-D639ABA2E5BE}" srcOrd="2" destOrd="0" presId="urn:microsoft.com/office/officeart/2018/2/layout/IconVerticalSolidList"/>
    <dgm:cxn modelId="{BBB3E618-AE7A-4D5B-85D5-4DF9FC644591}" type="presParOf" srcId="{3D5711C6-E742-4D7E-B586-DC37614D48C1}" destId="{A666571F-5EF4-41B0-9053-8B22418D56F7}" srcOrd="3" destOrd="0" presId="urn:microsoft.com/office/officeart/2018/2/layout/IconVerticalSolidList"/>
    <dgm:cxn modelId="{C3D7DB50-B087-4420-9569-43D96D0D1353}" type="presParOf" srcId="{0BC7E1B3-1ECE-453A-95D9-2FF5685B5DB4}" destId="{78806897-1B9F-4C8B-8B9F-3A301F5010E4}" srcOrd="1" destOrd="0" presId="urn:microsoft.com/office/officeart/2018/2/layout/IconVerticalSolidList"/>
    <dgm:cxn modelId="{7EA9D656-BD59-4DDA-9F3F-B967C364C1B6}" type="presParOf" srcId="{0BC7E1B3-1ECE-453A-95D9-2FF5685B5DB4}" destId="{9F4EE074-8A7B-405B-80F1-5577BF61E568}" srcOrd="2" destOrd="0" presId="urn:microsoft.com/office/officeart/2018/2/layout/IconVerticalSolidList"/>
    <dgm:cxn modelId="{24F625E9-9B05-4E12-B96A-BCCDE6EBB8C8}" type="presParOf" srcId="{9F4EE074-8A7B-405B-80F1-5577BF61E568}" destId="{5EEF0F8D-46DF-4FE6-962C-6CEFFD2EA3FA}" srcOrd="0" destOrd="0" presId="urn:microsoft.com/office/officeart/2018/2/layout/IconVerticalSolidList"/>
    <dgm:cxn modelId="{4DEEB28D-9D8E-4192-825E-777975E38E21}" type="presParOf" srcId="{9F4EE074-8A7B-405B-80F1-5577BF61E568}" destId="{E42B7774-1208-4EE6-8988-7168362842D4}" srcOrd="1" destOrd="0" presId="urn:microsoft.com/office/officeart/2018/2/layout/IconVerticalSolidList"/>
    <dgm:cxn modelId="{DC8EF21F-7A42-4592-A685-B116F0A7A88A}" type="presParOf" srcId="{9F4EE074-8A7B-405B-80F1-5577BF61E568}" destId="{3617A843-A4D5-4BF3-B979-83E8322A0786}" srcOrd="2" destOrd="0" presId="urn:microsoft.com/office/officeart/2018/2/layout/IconVerticalSolidList"/>
    <dgm:cxn modelId="{1F5C56B3-FEA9-4690-98D9-F6C1FE2FD6F4}" type="presParOf" srcId="{9F4EE074-8A7B-405B-80F1-5577BF61E568}" destId="{CCBB8146-FFB0-4896-BA07-631FE7252519}" srcOrd="3" destOrd="0" presId="urn:microsoft.com/office/officeart/2018/2/layout/IconVerticalSolidList"/>
    <dgm:cxn modelId="{7F239C60-0361-4359-B70C-27393EA14FD0}" type="presParOf" srcId="{0BC7E1B3-1ECE-453A-95D9-2FF5685B5DB4}" destId="{969BA95F-5D07-443D-A2DE-2B3211E2A96F}" srcOrd="3" destOrd="0" presId="urn:microsoft.com/office/officeart/2018/2/layout/IconVerticalSolidList"/>
    <dgm:cxn modelId="{3FD01EEC-70A9-45A3-800F-F789CD8ACDB7}" type="presParOf" srcId="{0BC7E1B3-1ECE-453A-95D9-2FF5685B5DB4}" destId="{DF31041F-F750-43E8-AAB1-AFEFE299B0BF}" srcOrd="4" destOrd="0" presId="urn:microsoft.com/office/officeart/2018/2/layout/IconVerticalSolidList"/>
    <dgm:cxn modelId="{3B27D42A-154F-4599-A189-A860BB9D6A2F}" type="presParOf" srcId="{DF31041F-F750-43E8-AAB1-AFEFE299B0BF}" destId="{63B4F129-8D3A-41CE-9FFE-B078357911E7}" srcOrd="0" destOrd="0" presId="urn:microsoft.com/office/officeart/2018/2/layout/IconVerticalSolidList"/>
    <dgm:cxn modelId="{59B8F01A-D9C2-44ED-8391-9599095B477E}" type="presParOf" srcId="{DF31041F-F750-43E8-AAB1-AFEFE299B0BF}" destId="{AB967D3F-DD70-487C-9552-B2737B81B6AC}" srcOrd="1" destOrd="0" presId="urn:microsoft.com/office/officeart/2018/2/layout/IconVerticalSolidList"/>
    <dgm:cxn modelId="{9676741B-C49F-478A-9B3D-37E2D427BC23}" type="presParOf" srcId="{DF31041F-F750-43E8-AAB1-AFEFE299B0BF}" destId="{A5302ECE-1F3A-491B-BE2B-71B2A3E7BE34}" srcOrd="2" destOrd="0" presId="urn:microsoft.com/office/officeart/2018/2/layout/IconVerticalSolidList"/>
    <dgm:cxn modelId="{DBB775EF-C098-44CF-9DDA-8970F670083E}" type="presParOf" srcId="{DF31041F-F750-43E8-AAB1-AFEFE299B0BF}" destId="{4611706E-CF3E-44BD-B96B-613BBA28E3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92DBA8-C949-480F-9D29-37A67D149A2C}" type="doc">
      <dgm:prSet loTypeId="urn:microsoft.com/office/officeart/2005/8/layout/vProcess5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D679F7-29CD-4C6C-AFBE-F0D07E09EC9B}">
      <dgm:prSet/>
      <dgm:spPr/>
      <dgm:t>
        <a:bodyPr/>
        <a:lstStyle/>
        <a:p>
          <a:r>
            <a:rPr lang="en-US" baseline="0" dirty="0"/>
            <a:t>Terraform is an Infrastructure as Code (IaC) tool that allows you to manage cloud infrastructure in a consistent, repeatable way.</a:t>
          </a:r>
          <a:endParaRPr lang="en-US" dirty="0"/>
        </a:p>
      </dgm:t>
    </dgm:pt>
    <dgm:pt modelId="{4E839705-E2AA-47A9-837D-2ADD3007BC8C}" type="parTrans" cxnId="{E9A502A0-13C0-407F-8A89-27FAB36B5F5F}">
      <dgm:prSet/>
      <dgm:spPr/>
      <dgm:t>
        <a:bodyPr/>
        <a:lstStyle/>
        <a:p>
          <a:endParaRPr lang="en-US"/>
        </a:p>
      </dgm:t>
    </dgm:pt>
    <dgm:pt modelId="{C6889D1C-B863-47DD-8302-43CD5117AA99}" type="sibTrans" cxnId="{E9A502A0-13C0-407F-8A89-27FAB36B5F5F}">
      <dgm:prSet/>
      <dgm:spPr/>
      <dgm:t>
        <a:bodyPr/>
        <a:lstStyle/>
        <a:p>
          <a:endParaRPr lang="en-US"/>
        </a:p>
      </dgm:t>
    </dgm:pt>
    <dgm:pt modelId="{C7779D15-C52B-45C6-8ECB-CA71B17E8A2E}">
      <dgm:prSet/>
      <dgm:spPr/>
      <dgm:t>
        <a:bodyPr/>
        <a:lstStyle/>
        <a:p>
          <a:r>
            <a:rPr lang="en-US" baseline="0" dirty="0"/>
            <a:t>Terraform works across multiple cloud platforms (Azure, AWS, GCP) and the benefit of a unified approach to managing resources.</a:t>
          </a:r>
          <a:endParaRPr lang="en-US" dirty="0"/>
        </a:p>
      </dgm:t>
    </dgm:pt>
    <dgm:pt modelId="{5D40AEB2-67B9-4EC3-B3DE-3F1574019654}" type="parTrans" cxnId="{06743055-A175-4879-A547-F903F2005D38}">
      <dgm:prSet/>
      <dgm:spPr/>
      <dgm:t>
        <a:bodyPr/>
        <a:lstStyle/>
        <a:p>
          <a:endParaRPr lang="en-US"/>
        </a:p>
      </dgm:t>
    </dgm:pt>
    <dgm:pt modelId="{0E92CAB2-5E82-4241-8F6F-ADECB9530FA8}" type="sibTrans" cxnId="{06743055-A175-4879-A547-F903F2005D38}">
      <dgm:prSet/>
      <dgm:spPr/>
      <dgm:t>
        <a:bodyPr/>
        <a:lstStyle/>
        <a:p>
          <a:endParaRPr lang="en-US"/>
        </a:p>
      </dgm:t>
    </dgm:pt>
    <dgm:pt modelId="{8206D25A-75CC-4BAB-A55D-D61791D06A8A}">
      <dgm:prSet/>
      <dgm:spPr/>
      <dgm:t>
        <a:bodyPr/>
        <a:lstStyle/>
        <a:p>
          <a:r>
            <a:rPr lang="en-US" baseline="0"/>
            <a:t>Infrastructure as Code (IaC): Briefly describe the concept of IaC, emphasizing its role in automating infrastructure provisioning and management.</a:t>
          </a:r>
          <a:endParaRPr lang="en-US"/>
        </a:p>
      </dgm:t>
    </dgm:pt>
    <dgm:pt modelId="{D11D72E9-C4A8-46E8-9407-DEC2AAE4DE30}" type="parTrans" cxnId="{CF87DC7B-AD62-4591-970A-622BA0351AD4}">
      <dgm:prSet/>
      <dgm:spPr/>
      <dgm:t>
        <a:bodyPr/>
        <a:lstStyle/>
        <a:p>
          <a:endParaRPr lang="en-US"/>
        </a:p>
      </dgm:t>
    </dgm:pt>
    <dgm:pt modelId="{B77C3745-A936-4764-A277-2FC5E0E04229}" type="sibTrans" cxnId="{CF87DC7B-AD62-4591-970A-622BA0351AD4}">
      <dgm:prSet/>
      <dgm:spPr/>
      <dgm:t>
        <a:bodyPr/>
        <a:lstStyle/>
        <a:p>
          <a:endParaRPr lang="en-US"/>
        </a:p>
      </dgm:t>
    </dgm:pt>
    <dgm:pt modelId="{B67CEF24-894A-B04D-9266-F7F850BC92BA}" type="pres">
      <dgm:prSet presAssocID="{2B92DBA8-C949-480F-9D29-37A67D149A2C}" presName="outerComposite" presStyleCnt="0">
        <dgm:presLayoutVars>
          <dgm:chMax val="5"/>
          <dgm:dir/>
          <dgm:resizeHandles val="exact"/>
        </dgm:presLayoutVars>
      </dgm:prSet>
      <dgm:spPr/>
    </dgm:pt>
    <dgm:pt modelId="{03F9F0C8-1B0F-6E44-924D-D3579632F054}" type="pres">
      <dgm:prSet presAssocID="{2B92DBA8-C949-480F-9D29-37A67D149A2C}" presName="dummyMaxCanvas" presStyleCnt="0">
        <dgm:presLayoutVars/>
      </dgm:prSet>
      <dgm:spPr/>
    </dgm:pt>
    <dgm:pt modelId="{7AE00343-FA6B-8742-85F5-80B6CDF4776D}" type="pres">
      <dgm:prSet presAssocID="{2B92DBA8-C949-480F-9D29-37A67D149A2C}" presName="ThreeNodes_1" presStyleLbl="node1" presStyleIdx="0" presStyleCnt="3">
        <dgm:presLayoutVars>
          <dgm:bulletEnabled val="1"/>
        </dgm:presLayoutVars>
      </dgm:prSet>
      <dgm:spPr/>
    </dgm:pt>
    <dgm:pt modelId="{FD38AB59-1D98-2A40-B6A4-B21D42B49954}" type="pres">
      <dgm:prSet presAssocID="{2B92DBA8-C949-480F-9D29-37A67D149A2C}" presName="ThreeNodes_2" presStyleLbl="node1" presStyleIdx="1" presStyleCnt="3">
        <dgm:presLayoutVars>
          <dgm:bulletEnabled val="1"/>
        </dgm:presLayoutVars>
      </dgm:prSet>
      <dgm:spPr/>
    </dgm:pt>
    <dgm:pt modelId="{EF5A537B-1DC2-3847-A848-D0A9710E9960}" type="pres">
      <dgm:prSet presAssocID="{2B92DBA8-C949-480F-9D29-37A67D149A2C}" presName="ThreeNodes_3" presStyleLbl="node1" presStyleIdx="2" presStyleCnt="3">
        <dgm:presLayoutVars>
          <dgm:bulletEnabled val="1"/>
        </dgm:presLayoutVars>
      </dgm:prSet>
      <dgm:spPr/>
    </dgm:pt>
    <dgm:pt modelId="{92D420D6-096B-9540-815B-9A1442F1D932}" type="pres">
      <dgm:prSet presAssocID="{2B92DBA8-C949-480F-9D29-37A67D149A2C}" presName="ThreeConn_1-2" presStyleLbl="fgAccFollowNode1" presStyleIdx="0" presStyleCnt="2">
        <dgm:presLayoutVars>
          <dgm:bulletEnabled val="1"/>
        </dgm:presLayoutVars>
      </dgm:prSet>
      <dgm:spPr/>
    </dgm:pt>
    <dgm:pt modelId="{D40E291A-3A4A-084C-A9C0-6E85D261E6C4}" type="pres">
      <dgm:prSet presAssocID="{2B92DBA8-C949-480F-9D29-37A67D149A2C}" presName="ThreeConn_2-3" presStyleLbl="fgAccFollowNode1" presStyleIdx="1" presStyleCnt="2">
        <dgm:presLayoutVars>
          <dgm:bulletEnabled val="1"/>
        </dgm:presLayoutVars>
      </dgm:prSet>
      <dgm:spPr/>
    </dgm:pt>
    <dgm:pt modelId="{166EDA04-E5C1-9645-9479-F40C75C60097}" type="pres">
      <dgm:prSet presAssocID="{2B92DBA8-C949-480F-9D29-37A67D149A2C}" presName="ThreeNodes_1_text" presStyleLbl="node1" presStyleIdx="2" presStyleCnt="3">
        <dgm:presLayoutVars>
          <dgm:bulletEnabled val="1"/>
        </dgm:presLayoutVars>
      </dgm:prSet>
      <dgm:spPr/>
    </dgm:pt>
    <dgm:pt modelId="{56665AE6-DE92-1F4C-B363-D38CF1EEBB29}" type="pres">
      <dgm:prSet presAssocID="{2B92DBA8-C949-480F-9D29-37A67D149A2C}" presName="ThreeNodes_2_text" presStyleLbl="node1" presStyleIdx="2" presStyleCnt="3">
        <dgm:presLayoutVars>
          <dgm:bulletEnabled val="1"/>
        </dgm:presLayoutVars>
      </dgm:prSet>
      <dgm:spPr/>
    </dgm:pt>
    <dgm:pt modelId="{043E8F86-0E90-604D-A6AC-B23A346C87F9}" type="pres">
      <dgm:prSet presAssocID="{2B92DBA8-C949-480F-9D29-37A67D149A2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BF6220B-3A65-D44C-BADC-86925D2D2434}" type="presOf" srcId="{C7779D15-C52B-45C6-8ECB-CA71B17E8A2E}" destId="{FD38AB59-1D98-2A40-B6A4-B21D42B49954}" srcOrd="0" destOrd="0" presId="urn:microsoft.com/office/officeart/2005/8/layout/vProcess5"/>
    <dgm:cxn modelId="{4234E235-3366-0C4D-A74A-801BE7590556}" type="presOf" srcId="{C7779D15-C52B-45C6-8ECB-CA71B17E8A2E}" destId="{56665AE6-DE92-1F4C-B363-D38CF1EEBB29}" srcOrd="1" destOrd="0" presId="urn:microsoft.com/office/officeart/2005/8/layout/vProcess5"/>
    <dgm:cxn modelId="{06743055-A175-4879-A547-F903F2005D38}" srcId="{2B92DBA8-C949-480F-9D29-37A67D149A2C}" destId="{C7779D15-C52B-45C6-8ECB-CA71B17E8A2E}" srcOrd="1" destOrd="0" parTransId="{5D40AEB2-67B9-4EC3-B3DE-3F1574019654}" sibTransId="{0E92CAB2-5E82-4241-8F6F-ADECB9530FA8}"/>
    <dgm:cxn modelId="{22362E6D-A2A7-4C40-AD7A-91F2EDCA3EB2}" type="presOf" srcId="{2B92DBA8-C949-480F-9D29-37A67D149A2C}" destId="{B67CEF24-894A-B04D-9266-F7F850BC92BA}" srcOrd="0" destOrd="0" presId="urn:microsoft.com/office/officeart/2005/8/layout/vProcess5"/>
    <dgm:cxn modelId="{33536A6E-1AE5-C849-9963-E33DB9E7ED63}" type="presOf" srcId="{0E92CAB2-5E82-4241-8F6F-ADECB9530FA8}" destId="{D40E291A-3A4A-084C-A9C0-6E85D261E6C4}" srcOrd="0" destOrd="0" presId="urn:microsoft.com/office/officeart/2005/8/layout/vProcess5"/>
    <dgm:cxn modelId="{CF87DC7B-AD62-4591-970A-622BA0351AD4}" srcId="{2B92DBA8-C949-480F-9D29-37A67D149A2C}" destId="{8206D25A-75CC-4BAB-A55D-D61791D06A8A}" srcOrd="2" destOrd="0" parTransId="{D11D72E9-C4A8-46E8-9407-DEC2AAE4DE30}" sibTransId="{B77C3745-A936-4764-A277-2FC5E0E04229}"/>
    <dgm:cxn modelId="{7E3F228D-1133-3B45-AA1E-5BDACD8DACC9}" type="presOf" srcId="{F9D679F7-29CD-4C6C-AFBE-F0D07E09EC9B}" destId="{7AE00343-FA6B-8742-85F5-80B6CDF4776D}" srcOrd="0" destOrd="0" presId="urn:microsoft.com/office/officeart/2005/8/layout/vProcess5"/>
    <dgm:cxn modelId="{5AAAA997-FC90-EF46-B891-8BB2528B94C1}" type="presOf" srcId="{C6889D1C-B863-47DD-8302-43CD5117AA99}" destId="{92D420D6-096B-9540-815B-9A1442F1D932}" srcOrd="0" destOrd="0" presId="urn:microsoft.com/office/officeart/2005/8/layout/vProcess5"/>
    <dgm:cxn modelId="{E9A502A0-13C0-407F-8A89-27FAB36B5F5F}" srcId="{2B92DBA8-C949-480F-9D29-37A67D149A2C}" destId="{F9D679F7-29CD-4C6C-AFBE-F0D07E09EC9B}" srcOrd="0" destOrd="0" parTransId="{4E839705-E2AA-47A9-837D-2ADD3007BC8C}" sibTransId="{C6889D1C-B863-47DD-8302-43CD5117AA99}"/>
    <dgm:cxn modelId="{762C99AD-73A2-354C-9301-AE00E5227DAA}" type="presOf" srcId="{F9D679F7-29CD-4C6C-AFBE-F0D07E09EC9B}" destId="{166EDA04-E5C1-9645-9479-F40C75C60097}" srcOrd="1" destOrd="0" presId="urn:microsoft.com/office/officeart/2005/8/layout/vProcess5"/>
    <dgm:cxn modelId="{AE2E62B8-191A-1D4C-9658-238179C9F2F2}" type="presOf" srcId="{8206D25A-75CC-4BAB-A55D-D61791D06A8A}" destId="{043E8F86-0E90-604D-A6AC-B23A346C87F9}" srcOrd="1" destOrd="0" presId="urn:microsoft.com/office/officeart/2005/8/layout/vProcess5"/>
    <dgm:cxn modelId="{17BD9FD7-BFD1-F043-BF76-1BB122B3A72F}" type="presOf" srcId="{8206D25A-75CC-4BAB-A55D-D61791D06A8A}" destId="{EF5A537B-1DC2-3847-A848-D0A9710E9960}" srcOrd="0" destOrd="0" presId="urn:microsoft.com/office/officeart/2005/8/layout/vProcess5"/>
    <dgm:cxn modelId="{B6E9C43D-6C1D-0545-9412-FCBE63EBF608}" type="presParOf" srcId="{B67CEF24-894A-B04D-9266-F7F850BC92BA}" destId="{03F9F0C8-1B0F-6E44-924D-D3579632F054}" srcOrd="0" destOrd="0" presId="urn:microsoft.com/office/officeart/2005/8/layout/vProcess5"/>
    <dgm:cxn modelId="{BA454A05-E5DC-BF41-8208-DA86BA20A822}" type="presParOf" srcId="{B67CEF24-894A-B04D-9266-F7F850BC92BA}" destId="{7AE00343-FA6B-8742-85F5-80B6CDF4776D}" srcOrd="1" destOrd="0" presId="urn:microsoft.com/office/officeart/2005/8/layout/vProcess5"/>
    <dgm:cxn modelId="{1D8E4C3A-6E84-984A-A20F-ECEDD84EFBCB}" type="presParOf" srcId="{B67CEF24-894A-B04D-9266-F7F850BC92BA}" destId="{FD38AB59-1D98-2A40-B6A4-B21D42B49954}" srcOrd="2" destOrd="0" presId="urn:microsoft.com/office/officeart/2005/8/layout/vProcess5"/>
    <dgm:cxn modelId="{E28B1C64-AE0A-2049-A15C-88290DBF5FF6}" type="presParOf" srcId="{B67CEF24-894A-B04D-9266-F7F850BC92BA}" destId="{EF5A537B-1DC2-3847-A848-D0A9710E9960}" srcOrd="3" destOrd="0" presId="urn:microsoft.com/office/officeart/2005/8/layout/vProcess5"/>
    <dgm:cxn modelId="{5EC7A286-FE8E-D742-989B-C1B30525339A}" type="presParOf" srcId="{B67CEF24-894A-B04D-9266-F7F850BC92BA}" destId="{92D420D6-096B-9540-815B-9A1442F1D932}" srcOrd="4" destOrd="0" presId="urn:microsoft.com/office/officeart/2005/8/layout/vProcess5"/>
    <dgm:cxn modelId="{12E13AA0-1CB1-B44D-BBEC-08C2B27F8EED}" type="presParOf" srcId="{B67CEF24-894A-B04D-9266-F7F850BC92BA}" destId="{D40E291A-3A4A-084C-A9C0-6E85D261E6C4}" srcOrd="5" destOrd="0" presId="urn:microsoft.com/office/officeart/2005/8/layout/vProcess5"/>
    <dgm:cxn modelId="{96209E68-60BD-EE49-9705-4ABCEC63724A}" type="presParOf" srcId="{B67CEF24-894A-B04D-9266-F7F850BC92BA}" destId="{166EDA04-E5C1-9645-9479-F40C75C60097}" srcOrd="6" destOrd="0" presId="urn:microsoft.com/office/officeart/2005/8/layout/vProcess5"/>
    <dgm:cxn modelId="{C21882C8-D645-3A4B-8D4F-FC38A8A4119A}" type="presParOf" srcId="{B67CEF24-894A-B04D-9266-F7F850BC92BA}" destId="{56665AE6-DE92-1F4C-B363-D38CF1EEBB29}" srcOrd="7" destOrd="0" presId="urn:microsoft.com/office/officeart/2005/8/layout/vProcess5"/>
    <dgm:cxn modelId="{AAFEBCA3-9E41-F94F-9381-34A885F2A750}" type="presParOf" srcId="{B67CEF24-894A-B04D-9266-F7F850BC92BA}" destId="{043E8F86-0E90-604D-A6AC-B23A346C87F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327394-2926-4D75-B8F7-30F5BFA1128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DD036B6F-3521-4D76-9092-0D6C68D504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baseline="0" dirty="0"/>
            <a:t>Scope</a:t>
          </a:r>
          <a:r>
            <a:rPr lang="en-US" sz="1800" baseline="0" dirty="0"/>
            <a:t>: Terraform, ARM, and CloudFormation are primarily IaC tools, while Chef, Puppet, and Ansible are configuration management tools, which means that they are designed to install and manage software on existing servers.</a:t>
          </a:r>
          <a:endParaRPr lang="en-US" sz="1800" dirty="0"/>
        </a:p>
      </dgm:t>
    </dgm:pt>
    <dgm:pt modelId="{70AC5FE6-028F-4F46-AB5C-4CB15469D014}" type="parTrans" cxnId="{8512852B-C464-4E17-BD01-35573FE89058}">
      <dgm:prSet/>
      <dgm:spPr/>
      <dgm:t>
        <a:bodyPr/>
        <a:lstStyle/>
        <a:p>
          <a:endParaRPr lang="en-US"/>
        </a:p>
      </dgm:t>
    </dgm:pt>
    <dgm:pt modelId="{E62F4FCC-D6FA-45ED-B2DF-BE6E2375BEC5}" type="sibTrans" cxnId="{8512852B-C464-4E17-BD01-35573FE89058}">
      <dgm:prSet/>
      <dgm:spPr/>
      <dgm:t>
        <a:bodyPr/>
        <a:lstStyle/>
        <a:p>
          <a:endParaRPr lang="en-US"/>
        </a:p>
      </dgm:t>
    </dgm:pt>
    <dgm:pt modelId="{D7DEB19B-0895-44FC-8F95-393160BA08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baseline="0" dirty="0"/>
            <a:t>Cloud Support</a:t>
          </a:r>
          <a:r>
            <a:rPr lang="en-US" sz="2400" baseline="0" dirty="0"/>
            <a:t>: Terraform is multi-cloud, while ARM and CloudFormation are limited to Azure and AWS, respectively.</a:t>
          </a:r>
          <a:endParaRPr lang="en-US" sz="2400" dirty="0"/>
        </a:p>
      </dgm:t>
    </dgm:pt>
    <dgm:pt modelId="{B919D401-3895-40D7-83F0-C7F9347BF5D8}" type="parTrans" cxnId="{A27509B7-2C5A-472A-8C3E-CB893EB2FE5C}">
      <dgm:prSet/>
      <dgm:spPr/>
      <dgm:t>
        <a:bodyPr/>
        <a:lstStyle/>
        <a:p>
          <a:endParaRPr lang="en-US"/>
        </a:p>
      </dgm:t>
    </dgm:pt>
    <dgm:pt modelId="{81D94D1B-1CA4-4F1A-A58E-E9F842AACB09}" type="sibTrans" cxnId="{A27509B7-2C5A-472A-8C3E-CB893EB2FE5C}">
      <dgm:prSet/>
      <dgm:spPr/>
      <dgm:t>
        <a:bodyPr/>
        <a:lstStyle/>
        <a:p>
          <a:endParaRPr lang="en-US"/>
        </a:p>
      </dgm:t>
    </dgm:pt>
    <dgm:pt modelId="{D3D62FF5-8878-48D0-B2C3-19F8764295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baseline="0" dirty="0"/>
            <a:t>Syntax</a:t>
          </a:r>
          <a:r>
            <a:rPr lang="en-US" sz="2400" baseline="0" dirty="0"/>
            <a:t>: Terraform’s HCL is widely considered easier to read than JSON/YAML (ARM, CloudFormation) or YAML with procedural tasks (Ansible).</a:t>
          </a:r>
          <a:endParaRPr lang="en-US" sz="2400" dirty="0"/>
        </a:p>
      </dgm:t>
    </dgm:pt>
    <dgm:pt modelId="{8735A1DA-780C-45D2-8506-E0D0C1F272FC}" type="parTrans" cxnId="{6BFE15C8-464E-4D61-8F87-80C24B9799E9}">
      <dgm:prSet/>
      <dgm:spPr/>
      <dgm:t>
        <a:bodyPr/>
        <a:lstStyle/>
        <a:p>
          <a:endParaRPr lang="en-US"/>
        </a:p>
      </dgm:t>
    </dgm:pt>
    <dgm:pt modelId="{113FAB43-E11E-437A-9B93-CBE5E629DF58}" type="sibTrans" cxnId="{6BFE15C8-464E-4D61-8F87-80C24B9799E9}">
      <dgm:prSet/>
      <dgm:spPr/>
      <dgm:t>
        <a:bodyPr/>
        <a:lstStyle/>
        <a:p>
          <a:endParaRPr lang="en-US"/>
        </a:p>
      </dgm:t>
    </dgm:pt>
    <dgm:pt modelId="{9DEA12A7-7459-4763-B2BC-5D12C6B2E8E4}" type="pres">
      <dgm:prSet presAssocID="{F0327394-2926-4D75-B8F7-30F5BFA11285}" presName="root" presStyleCnt="0">
        <dgm:presLayoutVars>
          <dgm:dir/>
          <dgm:resizeHandles val="exact"/>
        </dgm:presLayoutVars>
      </dgm:prSet>
      <dgm:spPr/>
    </dgm:pt>
    <dgm:pt modelId="{0A7B6E44-5957-4E08-89F8-25969D2DB780}" type="pres">
      <dgm:prSet presAssocID="{DD036B6F-3521-4D76-9092-0D6C68D504F2}" presName="compNode" presStyleCnt="0"/>
      <dgm:spPr/>
    </dgm:pt>
    <dgm:pt modelId="{37450864-07BC-4DF4-9A76-E27B29E63612}" type="pres">
      <dgm:prSet presAssocID="{DD036B6F-3521-4D76-9092-0D6C68D504F2}" presName="bgRect" presStyleLbl="bgShp" presStyleIdx="0" presStyleCnt="3" custScaleY="107145"/>
      <dgm:spPr/>
    </dgm:pt>
    <dgm:pt modelId="{55E32FFD-53C8-48F6-8885-6B3E4BB14A09}" type="pres">
      <dgm:prSet presAssocID="{DD036B6F-3521-4D76-9092-0D6C68D504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CD5F603A-C934-49BF-8A44-64D1220ED804}" type="pres">
      <dgm:prSet presAssocID="{DD036B6F-3521-4D76-9092-0D6C68D504F2}" presName="spaceRect" presStyleCnt="0"/>
      <dgm:spPr/>
    </dgm:pt>
    <dgm:pt modelId="{BF70760C-3A49-45E0-B1BD-E9152E641B8C}" type="pres">
      <dgm:prSet presAssocID="{DD036B6F-3521-4D76-9092-0D6C68D504F2}" presName="parTx" presStyleLbl="revTx" presStyleIdx="0" presStyleCnt="3">
        <dgm:presLayoutVars>
          <dgm:chMax val="0"/>
          <dgm:chPref val="0"/>
        </dgm:presLayoutVars>
      </dgm:prSet>
      <dgm:spPr/>
    </dgm:pt>
    <dgm:pt modelId="{CB474A27-3811-450E-9BF4-84B070E8C9BD}" type="pres">
      <dgm:prSet presAssocID="{E62F4FCC-D6FA-45ED-B2DF-BE6E2375BEC5}" presName="sibTrans" presStyleCnt="0"/>
      <dgm:spPr/>
    </dgm:pt>
    <dgm:pt modelId="{3F039467-5BBB-407B-8494-625EA4D8C6D3}" type="pres">
      <dgm:prSet presAssocID="{D7DEB19B-0895-44FC-8F95-393160BA082D}" presName="compNode" presStyleCnt="0"/>
      <dgm:spPr/>
    </dgm:pt>
    <dgm:pt modelId="{FF3E79E6-96EC-4B21-8ACA-D4AE8B270D74}" type="pres">
      <dgm:prSet presAssocID="{D7DEB19B-0895-44FC-8F95-393160BA082D}" presName="bgRect" presStyleLbl="bgShp" presStyleIdx="1" presStyleCnt="3"/>
      <dgm:spPr/>
    </dgm:pt>
    <dgm:pt modelId="{6D40A941-4A99-443A-B21D-B78FD56203E5}" type="pres">
      <dgm:prSet presAssocID="{D7DEB19B-0895-44FC-8F95-393160BA08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84DD56B-081F-4672-A008-20CD5BA57051}" type="pres">
      <dgm:prSet presAssocID="{D7DEB19B-0895-44FC-8F95-393160BA082D}" presName="spaceRect" presStyleCnt="0"/>
      <dgm:spPr/>
    </dgm:pt>
    <dgm:pt modelId="{3855DB26-5C8A-48A1-A078-47D30AF7E63A}" type="pres">
      <dgm:prSet presAssocID="{D7DEB19B-0895-44FC-8F95-393160BA082D}" presName="parTx" presStyleLbl="revTx" presStyleIdx="1" presStyleCnt="3">
        <dgm:presLayoutVars>
          <dgm:chMax val="0"/>
          <dgm:chPref val="0"/>
        </dgm:presLayoutVars>
      </dgm:prSet>
      <dgm:spPr/>
    </dgm:pt>
    <dgm:pt modelId="{3DF7744C-C5F2-4135-B6C8-E00A1B155AC3}" type="pres">
      <dgm:prSet presAssocID="{81D94D1B-1CA4-4F1A-A58E-E9F842AACB09}" presName="sibTrans" presStyleCnt="0"/>
      <dgm:spPr/>
    </dgm:pt>
    <dgm:pt modelId="{FE2FCFE1-27FA-498A-984D-E60B0463DB54}" type="pres">
      <dgm:prSet presAssocID="{D3D62FF5-8878-48D0-B2C3-19F876429533}" presName="compNode" presStyleCnt="0"/>
      <dgm:spPr/>
    </dgm:pt>
    <dgm:pt modelId="{FE2C36A2-63A1-46D4-865A-24BEC2623BC6}" type="pres">
      <dgm:prSet presAssocID="{D3D62FF5-8878-48D0-B2C3-19F876429533}" presName="bgRect" presStyleLbl="bgShp" presStyleIdx="2" presStyleCnt="3"/>
      <dgm:spPr/>
    </dgm:pt>
    <dgm:pt modelId="{E6534BEF-2370-479B-837D-16D841BF91AE}" type="pres">
      <dgm:prSet presAssocID="{D3D62FF5-8878-48D0-B2C3-19F8764295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41CCC39-7A09-4E5D-BFE2-4C774A9E3165}" type="pres">
      <dgm:prSet presAssocID="{D3D62FF5-8878-48D0-B2C3-19F876429533}" presName="spaceRect" presStyleCnt="0"/>
      <dgm:spPr/>
    </dgm:pt>
    <dgm:pt modelId="{FBB41797-4A98-445A-9A7C-9A4C5AB18FD5}" type="pres">
      <dgm:prSet presAssocID="{D3D62FF5-8878-48D0-B2C3-19F8764295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12852B-C464-4E17-BD01-35573FE89058}" srcId="{F0327394-2926-4D75-B8F7-30F5BFA11285}" destId="{DD036B6F-3521-4D76-9092-0D6C68D504F2}" srcOrd="0" destOrd="0" parTransId="{70AC5FE6-028F-4F46-AB5C-4CB15469D014}" sibTransId="{E62F4FCC-D6FA-45ED-B2DF-BE6E2375BEC5}"/>
    <dgm:cxn modelId="{DDDF887D-F9FC-4FA2-A955-607107777CA2}" type="presOf" srcId="{D7DEB19B-0895-44FC-8F95-393160BA082D}" destId="{3855DB26-5C8A-48A1-A078-47D30AF7E63A}" srcOrd="0" destOrd="0" presId="urn:microsoft.com/office/officeart/2018/2/layout/IconVerticalSolidList"/>
    <dgm:cxn modelId="{97089295-98D9-471F-9386-53C551CE69AC}" type="presOf" srcId="{F0327394-2926-4D75-B8F7-30F5BFA11285}" destId="{9DEA12A7-7459-4763-B2BC-5D12C6B2E8E4}" srcOrd="0" destOrd="0" presId="urn:microsoft.com/office/officeart/2018/2/layout/IconVerticalSolidList"/>
    <dgm:cxn modelId="{A27509B7-2C5A-472A-8C3E-CB893EB2FE5C}" srcId="{F0327394-2926-4D75-B8F7-30F5BFA11285}" destId="{D7DEB19B-0895-44FC-8F95-393160BA082D}" srcOrd="1" destOrd="0" parTransId="{B919D401-3895-40D7-83F0-C7F9347BF5D8}" sibTransId="{81D94D1B-1CA4-4F1A-A58E-E9F842AACB09}"/>
    <dgm:cxn modelId="{7060C5BB-8672-4907-8454-A014A25FE700}" type="presOf" srcId="{D3D62FF5-8878-48D0-B2C3-19F876429533}" destId="{FBB41797-4A98-445A-9A7C-9A4C5AB18FD5}" srcOrd="0" destOrd="0" presId="urn:microsoft.com/office/officeart/2018/2/layout/IconVerticalSolidList"/>
    <dgm:cxn modelId="{6BFE15C8-464E-4D61-8F87-80C24B9799E9}" srcId="{F0327394-2926-4D75-B8F7-30F5BFA11285}" destId="{D3D62FF5-8878-48D0-B2C3-19F876429533}" srcOrd="2" destOrd="0" parTransId="{8735A1DA-780C-45D2-8506-E0D0C1F272FC}" sibTransId="{113FAB43-E11E-437A-9B93-CBE5E629DF58}"/>
    <dgm:cxn modelId="{E7A1E8DA-3FD0-4CF2-882D-715195C58E50}" type="presOf" srcId="{DD036B6F-3521-4D76-9092-0D6C68D504F2}" destId="{BF70760C-3A49-45E0-B1BD-E9152E641B8C}" srcOrd="0" destOrd="0" presId="urn:microsoft.com/office/officeart/2018/2/layout/IconVerticalSolidList"/>
    <dgm:cxn modelId="{BD56B4BF-1774-4340-A244-A2FEEC27C7A5}" type="presParOf" srcId="{9DEA12A7-7459-4763-B2BC-5D12C6B2E8E4}" destId="{0A7B6E44-5957-4E08-89F8-25969D2DB780}" srcOrd="0" destOrd="0" presId="urn:microsoft.com/office/officeart/2018/2/layout/IconVerticalSolidList"/>
    <dgm:cxn modelId="{D0D4852F-6550-4CD8-8E89-454CF1AA6F43}" type="presParOf" srcId="{0A7B6E44-5957-4E08-89F8-25969D2DB780}" destId="{37450864-07BC-4DF4-9A76-E27B29E63612}" srcOrd="0" destOrd="0" presId="urn:microsoft.com/office/officeart/2018/2/layout/IconVerticalSolidList"/>
    <dgm:cxn modelId="{215B2F08-F955-4C37-BB03-8EC6A7BCA832}" type="presParOf" srcId="{0A7B6E44-5957-4E08-89F8-25969D2DB780}" destId="{55E32FFD-53C8-48F6-8885-6B3E4BB14A09}" srcOrd="1" destOrd="0" presId="urn:microsoft.com/office/officeart/2018/2/layout/IconVerticalSolidList"/>
    <dgm:cxn modelId="{358218EF-B485-4C13-AA8D-D8D0074887C6}" type="presParOf" srcId="{0A7B6E44-5957-4E08-89F8-25969D2DB780}" destId="{CD5F603A-C934-49BF-8A44-64D1220ED804}" srcOrd="2" destOrd="0" presId="urn:microsoft.com/office/officeart/2018/2/layout/IconVerticalSolidList"/>
    <dgm:cxn modelId="{DCE72963-899E-4D00-971E-FAA13553D558}" type="presParOf" srcId="{0A7B6E44-5957-4E08-89F8-25969D2DB780}" destId="{BF70760C-3A49-45E0-B1BD-E9152E641B8C}" srcOrd="3" destOrd="0" presId="urn:microsoft.com/office/officeart/2018/2/layout/IconVerticalSolidList"/>
    <dgm:cxn modelId="{E96846EF-972D-4832-A8DB-516B258692EB}" type="presParOf" srcId="{9DEA12A7-7459-4763-B2BC-5D12C6B2E8E4}" destId="{CB474A27-3811-450E-9BF4-84B070E8C9BD}" srcOrd="1" destOrd="0" presId="urn:microsoft.com/office/officeart/2018/2/layout/IconVerticalSolidList"/>
    <dgm:cxn modelId="{2E5AD5D4-5483-4DC5-92A5-55BD35EF52D6}" type="presParOf" srcId="{9DEA12A7-7459-4763-B2BC-5D12C6B2E8E4}" destId="{3F039467-5BBB-407B-8494-625EA4D8C6D3}" srcOrd="2" destOrd="0" presId="urn:microsoft.com/office/officeart/2018/2/layout/IconVerticalSolidList"/>
    <dgm:cxn modelId="{B640E7FA-575E-4777-9DA3-8A27DA43C361}" type="presParOf" srcId="{3F039467-5BBB-407B-8494-625EA4D8C6D3}" destId="{FF3E79E6-96EC-4B21-8ACA-D4AE8B270D74}" srcOrd="0" destOrd="0" presId="urn:microsoft.com/office/officeart/2018/2/layout/IconVerticalSolidList"/>
    <dgm:cxn modelId="{EDCDF138-C988-4524-850C-A0B41D78B607}" type="presParOf" srcId="{3F039467-5BBB-407B-8494-625EA4D8C6D3}" destId="{6D40A941-4A99-443A-B21D-B78FD56203E5}" srcOrd="1" destOrd="0" presId="urn:microsoft.com/office/officeart/2018/2/layout/IconVerticalSolidList"/>
    <dgm:cxn modelId="{F97644E3-246D-4E54-8290-8978C335FA8E}" type="presParOf" srcId="{3F039467-5BBB-407B-8494-625EA4D8C6D3}" destId="{B84DD56B-081F-4672-A008-20CD5BA57051}" srcOrd="2" destOrd="0" presId="urn:microsoft.com/office/officeart/2018/2/layout/IconVerticalSolidList"/>
    <dgm:cxn modelId="{A95DDAB8-AC34-45E4-ACDE-FFBEEE052E13}" type="presParOf" srcId="{3F039467-5BBB-407B-8494-625EA4D8C6D3}" destId="{3855DB26-5C8A-48A1-A078-47D30AF7E63A}" srcOrd="3" destOrd="0" presId="urn:microsoft.com/office/officeart/2018/2/layout/IconVerticalSolidList"/>
    <dgm:cxn modelId="{A1A4F589-C358-4F90-BD2E-955EFB7E9E08}" type="presParOf" srcId="{9DEA12A7-7459-4763-B2BC-5D12C6B2E8E4}" destId="{3DF7744C-C5F2-4135-B6C8-E00A1B155AC3}" srcOrd="3" destOrd="0" presId="urn:microsoft.com/office/officeart/2018/2/layout/IconVerticalSolidList"/>
    <dgm:cxn modelId="{FDAE7C4E-D707-44C3-9454-BF4698716FC1}" type="presParOf" srcId="{9DEA12A7-7459-4763-B2BC-5D12C6B2E8E4}" destId="{FE2FCFE1-27FA-498A-984D-E60B0463DB54}" srcOrd="4" destOrd="0" presId="urn:microsoft.com/office/officeart/2018/2/layout/IconVerticalSolidList"/>
    <dgm:cxn modelId="{23569EAE-7EFE-445F-8145-9E10914D2734}" type="presParOf" srcId="{FE2FCFE1-27FA-498A-984D-E60B0463DB54}" destId="{FE2C36A2-63A1-46D4-865A-24BEC2623BC6}" srcOrd="0" destOrd="0" presId="urn:microsoft.com/office/officeart/2018/2/layout/IconVerticalSolidList"/>
    <dgm:cxn modelId="{2F95798E-9110-4B87-8B7B-31FB0CECA0F8}" type="presParOf" srcId="{FE2FCFE1-27FA-498A-984D-E60B0463DB54}" destId="{E6534BEF-2370-479B-837D-16D841BF91AE}" srcOrd="1" destOrd="0" presId="urn:microsoft.com/office/officeart/2018/2/layout/IconVerticalSolidList"/>
    <dgm:cxn modelId="{888326F5-A16C-4764-BF09-2B79FE038E0E}" type="presParOf" srcId="{FE2FCFE1-27FA-498A-984D-E60B0463DB54}" destId="{B41CCC39-7A09-4E5D-BFE2-4C774A9E3165}" srcOrd="2" destOrd="0" presId="urn:microsoft.com/office/officeart/2018/2/layout/IconVerticalSolidList"/>
    <dgm:cxn modelId="{DF0DBA79-1CC5-427F-BF4A-638B9330311E}" type="presParOf" srcId="{FE2FCFE1-27FA-498A-984D-E60B0463DB54}" destId="{FBB41797-4A98-445A-9A7C-9A4C5AB18F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74BCD6-B492-4B74-BCBA-0EE4A633CF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186521C-0058-4559-AC50-D43D72C2497F}">
      <dgm:prSet/>
      <dgm:spPr/>
      <dgm:t>
        <a:bodyPr/>
        <a:lstStyle/>
        <a:p>
          <a:r>
            <a:rPr lang="en-US" baseline="0" dirty="0"/>
            <a:t>Configuration Files: Infrastructure is defined in .</a:t>
          </a:r>
          <a:r>
            <a:rPr lang="en-US" baseline="0" dirty="0" err="1"/>
            <a:t>tf</a:t>
          </a:r>
          <a:r>
            <a:rPr lang="en-US" baseline="0" dirty="0"/>
            <a:t> files using HashiCorp Configuration Language (HCL).</a:t>
          </a:r>
          <a:endParaRPr lang="en-US" dirty="0"/>
        </a:p>
      </dgm:t>
    </dgm:pt>
    <dgm:pt modelId="{521A1B26-8ED7-439D-AEE8-62BEC3C99328}" type="parTrans" cxnId="{2194D6A1-A3E9-486D-AA59-96724A319FF9}">
      <dgm:prSet/>
      <dgm:spPr/>
      <dgm:t>
        <a:bodyPr/>
        <a:lstStyle/>
        <a:p>
          <a:endParaRPr lang="en-US"/>
        </a:p>
      </dgm:t>
    </dgm:pt>
    <dgm:pt modelId="{ABA26F99-817E-4132-8F53-FA831E70EF9A}" type="sibTrans" cxnId="{2194D6A1-A3E9-486D-AA59-96724A319FF9}">
      <dgm:prSet/>
      <dgm:spPr/>
      <dgm:t>
        <a:bodyPr/>
        <a:lstStyle/>
        <a:p>
          <a:endParaRPr lang="en-US"/>
        </a:p>
      </dgm:t>
    </dgm:pt>
    <dgm:pt modelId="{8537C56D-0C45-400D-A1A5-2A0AB1764807}">
      <dgm:prSet/>
      <dgm:spPr/>
      <dgm:t>
        <a:bodyPr/>
        <a:lstStyle/>
        <a:p>
          <a:r>
            <a:rPr lang="en-US" baseline="0" dirty="0"/>
            <a:t>Configuration files are version-controlled and reusable.</a:t>
          </a:r>
          <a:endParaRPr lang="en-US" dirty="0"/>
        </a:p>
      </dgm:t>
    </dgm:pt>
    <dgm:pt modelId="{D0EAB2C9-CEA7-4939-89F2-FEDED603CA9B}" type="parTrans" cxnId="{63CD9BD3-9E8B-44D2-80FF-AD45EF560C93}">
      <dgm:prSet/>
      <dgm:spPr/>
      <dgm:t>
        <a:bodyPr/>
        <a:lstStyle/>
        <a:p>
          <a:endParaRPr lang="en-US"/>
        </a:p>
      </dgm:t>
    </dgm:pt>
    <dgm:pt modelId="{234983C7-D53E-4187-9476-E4B4A0AB36F5}" type="sibTrans" cxnId="{63CD9BD3-9E8B-44D2-80FF-AD45EF560C93}">
      <dgm:prSet/>
      <dgm:spPr/>
      <dgm:t>
        <a:bodyPr/>
        <a:lstStyle/>
        <a:p>
          <a:endParaRPr lang="en-US"/>
        </a:p>
      </dgm:t>
    </dgm:pt>
    <dgm:pt modelId="{928B741C-3057-4C7B-9407-B579646D883F}">
      <dgm:prSet/>
      <dgm:spPr/>
      <dgm:t>
        <a:bodyPr/>
        <a:lstStyle/>
        <a:p>
          <a:r>
            <a:rPr lang="en-US" baseline="0" dirty="0"/>
            <a:t>Providers: Providers in Terraform (e.g., Azure, AWS, GCP) are used to interact with different cloud platforms.</a:t>
          </a:r>
          <a:endParaRPr lang="en-US" dirty="0"/>
        </a:p>
      </dgm:t>
    </dgm:pt>
    <dgm:pt modelId="{8333145A-77C9-4DBD-B976-1800454CFAC8}" type="parTrans" cxnId="{FB4E1D2C-64D9-4AFE-AA4B-43FAFF8FB7EE}">
      <dgm:prSet/>
      <dgm:spPr/>
      <dgm:t>
        <a:bodyPr/>
        <a:lstStyle/>
        <a:p>
          <a:endParaRPr lang="en-US"/>
        </a:p>
      </dgm:t>
    </dgm:pt>
    <dgm:pt modelId="{683DD47A-B018-40B5-9F49-7B798A49A1DF}" type="sibTrans" cxnId="{FB4E1D2C-64D9-4AFE-AA4B-43FAFF8FB7EE}">
      <dgm:prSet/>
      <dgm:spPr/>
      <dgm:t>
        <a:bodyPr/>
        <a:lstStyle/>
        <a:p>
          <a:endParaRPr lang="en-US"/>
        </a:p>
      </dgm:t>
    </dgm:pt>
    <dgm:pt modelId="{5B75E5C6-CD62-42A2-A6E5-BEF84824E121}" type="pres">
      <dgm:prSet presAssocID="{0774BCD6-B492-4B74-BCBA-0EE4A633CF13}" presName="root" presStyleCnt="0">
        <dgm:presLayoutVars>
          <dgm:dir/>
          <dgm:resizeHandles val="exact"/>
        </dgm:presLayoutVars>
      </dgm:prSet>
      <dgm:spPr/>
    </dgm:pt>
    <dgm:pt modelId="{49726793-C13F-4B52-98C9-485CCAD51934}" type="pres">
      <dgm:prSet presAssocID="{8186521C-0058-4559-AC50-D43D72C2497F}" presName="compNode" presStyleCnt="0"/>
      <dgm:spPr/>
    </dgm:pt>
    <dgm:pt modelId="{A03A2104-77B1-4438-A970-F8C7C5973375}" type="pres">
      <dgm:prSet presAssocID="{8186521C-0058-4559-AC50-D43D72C2497F}" presName="bgRect" presStyleLbl="bgShp" presStyleIdx="0" presStyleCnt="3"/>
      <dgm:spPr/>
    </dgm:pt>
    <dgm:pt modelId="{48459C1D-D5D4-4C25-A271-0A8D643322B1}" type="pres">
      <dgm:prSet presAssocID="{8186521C-0058-4559-AC50-D43D72C249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866CB4D-6927-4A65-9ABB-2FC94A13F6B7}" type="pres">
      <dgm:prSet presAssocID="{8186521C-0058-4559-AC50-D43D72C2497F}" presName="spaceRect" presStyleCnt="0"/>
      <dgm:spPr/>
    </dgm:pt>
    <dgm:pt modelId="{4DFFE1B0-25A3-4DCB-A69C-9EC851909A64}" type="pres">
      <dgm:prSet presAssocID="{8186521C-0058-4559-AC50-D43D72C2497F}" presName="parTx" presStyleLbl="revTx" presStyleIdx="0" presStyleCnt="3">
        <dgm:presLayoutVars>
          <dgm:chMax val="0"/>
          <dgm:chPref val="0"/>
        </dgm:presLayoutVars>
      </dgm:prSet>
      <dgm:spPr/>
    </dgm:pt>
    <dgm:pt modelId="{BC72EDFB-ABE1-4A35-B65A-07FD51A262E6}" type="pres">
      <dgm:prSet presAssocID="{ABA26F99-817E-4132-8F53-FA831E70EF9A}" presName="sibTrans" presStyleCnt="0"/>
      <dgm:spPr/>
    </dgm:pt>
    <dgm:pt modelId="{5F689A7A-12A9-4E91-BBEB-F92B9705DA23}" type="pres">
      <dgm:prSet presAssocID="{8537C56D-0C45-400D-A1A5-2A0AB1764807}" presName="compNode" presStyleCnt="0"/>
      <dgm:spPr/>
    </dgm:pt>
    <dgm:pt modelId="{E05AC4AD-20F6-426C-B587-1BFD8A7A4EF9}" type="pres">
      <dgm:prSet presAssocID="{8537C56D-0C45-400D-A1A5-2A0AB1764807}" presName="bgRect" presStyleLbl="bgShp" presStyleIdx="1" presStyleCnt="3"/>
      <dgm:spPr/>
    </dgm:pt>
    <dgm:pt modelId="{2918BB4E-84AC-4E15-B850-42F7A9D70BAB}" type="pres">
      <dgm:prSet presAssocID="{8537C56D-0C45-400D-A1A5-2A0AB17648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1DA2061-975B-4EAD-8E45-7DE7F2A4B3BA}" type="pres">
      <dgm:prSet presAssocID="{8537C56D-0C45-400D-A1A5-2A0AB1764807}" presName="spaceRect" presStyleCnt="0"/>
      <dgm:spPr/>
    </dgm:pt>
    <dgm:pt modelId="{98DA03E1-64C3-4F1E-AD12-9EBA41355F7E}" type="pres">
      <dgm:prSet presAssocID="{8537C56D-0C45-400D-A1A5-2A0AB1764807}" presName="parTx" presStyleLbl="revTx" presStyleIdx="1" presStyleCnt="3">
        <dgm:presLayoutVars>
          <dgm:chMax val="0"/>
          <dgm:chPref val="0"/>
        </dgm:presLayoutVars>
      </dgm:prSet>
      <dgm:spPr/>
    </dgm:pt>
    <dgm:pt modelId="{1E522FE4-9F4D-4705-BE4B-555344BDB88A}" type="pres">
      <dgm:prSet presAssocID="{234983C7-D53E-4187-9476-E4B4A0AB36F5}" presName="sibTrans" presStyleCnt="0"/>
      <dgm:spPr/>
    </dgm:pt>
    <dgm:pt modelId="{EFC388E6-5135-412B-812C-284B894F2D50}" type="pres">
      <dgm:prSet presAssocID="{928B741C-3057-4C7B-9407-B579646D883F}" presName="compNode" presStyleCnt="0"/>
      <dgm:spPr/>
    </dgm:pt>
    <dgm:pt modelId="{10B63531-4F87-4508-8210-AB310A3A69E6}" type="pres">
      <dgm:prSet presAssocID="{928B741C-3057-4C7B-9407-B579646D883F}" presName="bgRect" presStyleLbl="bgShp" presStyleIdx="2" presStyleCnt="3"/>
      <dgm:spPr/>
    </dgm:pt>
    <dgm:pt modelId="{D5403444-A649-4C88-8053-29932C7D45F4}" type="pres">
      <dgm:prSet presAssocID="{928B741C-3057-4C7B-9407-B579646D88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28A3437-4F60-4542-A159-52E0CF179347}" type="pres">
      <dgm:prSet presAssocID="{928B741C-3057-4C7B-9407-B579646D883F}" presName="spaceRect" presStyleCnt="0"/>
      <dgm:spPr/>
    </dgm:pt>
    <dgm:pt modelId="{21157FF7-EE9A-49B4-AD67-30C3893DF85A}" type="pres">
      <dgm:prSet presAssocID="{928B741C-3057-4C7B-9407-B579646D883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E68420-3341-48ED-B62F-0DF2285B91FE}" type="presOf" srcId="{928B741C-3057-4C7B-9407-B579646D883F}" destId="{21157FF7-EE9A-49B4-AD67-30C3893DF85A}" srcOrd="0" destOrd="0" presId="urn:microsoft.com/office/officeart/2018/2/layout/IconVerticalSolidList"/>
    <dgm:cxn modelId="{FB4E1D2C-64D9-4AFE-AA4B-43FAFF8FB7EE}" srcId="{0774BCD6-B492-4B74-BCBA-0EE4A633CF13}" destId="{928B741C-3057-4C7B-9407-B579646D883F}" srcOrd="2" destOrd="0" parTransId="{8333145A-77C9-4DBD-B976-1800454CFAC8}" sibTransId="{683DD47A-B018-40B5-9F49-7B798A49A1DF}"/>
    <dgm:cxn modelId="{DC25857D-B5D4-4320-9EEC-E651BA8E2EEC}" type="presOf" srcId="{8186521C-0058-4559-AC50-D43D72C2497F}" destId="{4DFFE1B0-25A3-4DCB-A69C-9EC851909A64}" srcOrd="0" destOrd="0" presId="urn:microsoft.com/office/officeart/2018/2/layout/IconVerticalSolidList"/>
    <dgm:cxn modelId="{2194D6A1-A3E9-486D-AA59-96724A319FF9}" srcId="{0774BCD6-B492-4B74-BCBA-0EE4A633CF13}" destId="{8186521C-0058-4559-AC50-D43D72C2497F}" srcOrd="0" destOrd="0" parTransId="{521A1B26-8ED7-439D-AEE8-62BEC3C99328}" sibTransId="{ABA26F99-817E-4132-8F53-FA831E70EF9A}"/>
    <dgm:cxn modelId="{6E9B25BE-31A6-4FBF-B362-C55C72DF69D2}" type="presOf" srcId="{0774BCD6-B492-4B74-BCBA-0EE4A633CF13}" destId="{5B75E5C6-CD62-42A2-A6E5-BEF84824E121}" srcOrd="0" destOrd="0" presId="urn:microsoft.com/office/officeart/2018/2/layout/IconVerticalSolidList"/>
    <dgm:cxn modelId="{150BC2C3-4656-46E0-A682-0887BFE7140B}" type="presOf" srcId="{8537C56D-0C45-400D-A1A5-2A0AB1764807}" destId="{98DA03E1-64C3-4F1E-AD12-9EBA41355F7E}" srcOrd="0" destOrd="0" presId="urn:microsoft.com/office/officeart/2018/2/layout/IconVerticalSolidList"/>
    <dgm:cxn modelId="{63CD9BD3-9E8B-44D2-80FF-AD45EF560C93}" srcId="{0774BCD6-B492-4B74-BCBA-0EE4A633CF13}" destId="{8537C56D-0C45-400D-A1A5-2A0AB1764807}" srcOrd="1" destOrd="0" parTransId="{D0EAB2C9-CEA7-4939-89F2-FEDED603CA9B}" sibTransId="{234983C7-D53E-4187-9476-E4B4A0AB36F5}"/>
    <dgm:cxn modelId="{85486A79-7636-41F4-B0CB-AD74CFD081ED}" type="presParOf" srcId="{5B75E5C6-CD62-42A2-A6E5-BEF84824E121}" destId="{49726793-C13F-4B52-98C9-485CCAD51934}" srcOrd="0" destOrd="0" presId="urn:microsoft.com/office/officeart/2018/2/layout/IconVerticalSolidList"/>
    <dgm:cxn modelId="{64DC4351-D158-4115-9CA7-77B3E3434F7B}" type="presParOf" srcId="{49726793-C13F-4B52-98C9-485CCAD51934}" destId="{A03A2104-77B1-4438-A970-F8C7C5973375}" srcOrd="0" destOrd="0" presId="urn:microsoft.com/office/officeart/2018/2/layout/IconVerticalSolidList"/>
    <dgm:cxn modelId="{EDCEDDAA-A11C-4373-ABFF-9ADBEEB291E4}" type="presParOf" srcId="{49726793-C13F-4B52-98C9-485CCAD51934}" destId="{48459C1D-D5D4-4C25-A271-0A8D643322B1}" srcOrd="1" destOrd="0" presId="urn:microsoft.com/office/officeart/2018/2/layout/IconVerticalSolidList"/>
    <dgm:cxn modelId="{F6A71EE0-6732-40D6-85E6-6A692EBC6D1C}" type="presParOf" srcId="{49726793-C13F-4B52-98C9-485CCAD51934}" destId="{4866CB4D-6927-4A65-9ABB-2FC94A13F6B7}" srcOrd="2" destOrd="0" presId="urn:microsoft.com/office/officeart/2018/2/layout/IconVerticalSolidList"/>
    <dgm:cxn modelId="{0DE08D2E-CB1C-49E4-971A-32CEE9539CF9}" type="presParOf" srcId="{49726793-C13F-4B52-98C9-485CCAD51934}" destId="{4DFFE1B0-25A3-4DCB-A69C-9EC851909A64}" srcOrd="3" destOrd="0" presId="urn:microsoft.com/office/officeart/2018/2/layout/IconVerticalSolidList"/>
    <dgm:cxn modelId="{F46432F4-DFFC-414D-AD22-41593628367A}" type="presParOf" srcId="{5B75E5C6-CD62-42A2-A6E5-BEF84824E121}" destId="{BC72EDFB-ABE1-4A35-B65A-07FD51A262E6}" srcOrd="1" destOrd="0" presId="urn:microsoft.com/office/officeart/2018/2/layout/IconVerticalSolidList"/>
    <dgm:cxn modelId="{3A4198E1-DD70-49B6-8B28-EC1DC3825727}" type="presParOf" srcId="{5B75E5C6-CD62-42A2-A6E5-BEF84824E121}" destId="{5F689A7A-12A9-4E91-BBEB-F92B9705DA23}" srcOrd="2" destOrd="0" presId="urn:microsoft.com/office/officeart/2018/2/layout/IconVerticalSolidList"/>
    <dgm:cxn modelId="{4FBBEF66-93F4-4E11-AC4F-928EA1FC01F2}" type="presParOf" srcId="{5F689A7A-12A9-4E91-BBEB-F92B9705DA23}" destId="{E05AC4AD-20F6-426C-B587-1BFD8A7A4EF9}" srcOrd="0" destOrd="0" presId="urn:microsoft.com/office/officeart/2018/2/layout/IconVerticalSolidList"/>
    <dgm:cxn modelId="{E65EB434-AECA-44E3-A8D6-C50BAD61C19D}" type="presParOf" srcId="{5F689A7A-12A9-4E91-BBEB-F92B9705DA23}" destId="{2918BB4E-84AC-4E15-B850-42F7A9D70BAB}" srcOrd="1" destOrd="0" presId="urn:microsoft.com/office/officeart/2018/2/layout/IconVerticalSolidList"/>
    <dgm:cxn modelId="{B116B05F-9DED-4DC5-8C58-DECB1831DC08}" type="presParOf" srcId="{5F689A7A-12A9-4E91-BBEB-F92B9705DA23}" destId="{81DA2061-975B-4EAD-8E45-7DE7F2A4B3BA}" srcOrd="2" destOrd="0" presId="urn:microsoft.com/office/officeart/2018/2/layout/IconVerticalSolidList"/>
    <dgm:cxn modelId="{E9AEE7E4-4D98-48CF-8411-F7C1D93CA652}" type="presParOf" srcId="{5F689A7A-12A9-4E91-BBEB-F92B9705DA23}" destId="{98DA03E1-64C3-4F1E-AD12-9EBA41355F7E}" srcOrd="3" destOrd="0" presId="urn:microsoft.com/office/officeart/2018/2/layout/IconVerticalSolidList"/>
    <dgm:cxn modelId="{7A1A8B60-65DB-4788-B515-D512E4994439}" type="presParOf" srcId="{5B75E5C6-CD62-42A2-A6E5-BEF84824E121}" destId="{1E522FE4-9F4D-4705-BE4B-555344BDB88A}" srcOrd="3" destOrd="0" presId="urn:microsoft.com/office/officeart/2018/2/layout/IconVerticalSolidList"/>
    <dgm:cxn modelId="{FF64AC74-C33E-470C-8EC9-560E3852D463}" type="presParOf" srcId="{5B75E5C6-CD62-42A2-A6E5-BEF84824E121}" destId="{EFC388E6-5135-412B-812C-284B894F2D50}" srcOrd="4" destOrd="0" presId="urn:microsoft.com/office/officeart/2018/2/layout/IconVerticalSolidList"/>
    <dgm:cxn modelId="{2066A1C4-DFA4-40A3-B1BB-2F80F0D67E6C}" type="presParOf" srcId="{EFC388E6-5135-412B-812C-284B894F2D50}" destId="{10B63531-4F87-4508-8210-AB310A3A69E6}" srcOrd="0" destOrd="0" presId="urn:microsoft.com/office/officeart/2018/2/layout/IconVerticalSolidList"/>
    <dgm:cxn modelId="{EF3D4F1B-CCBD-4121-8804-9F82A144BA42}" type="presParOf" srcId="{EFC388E6-5135-412B-812C-284B894F2D50}" destId="{D5403444-A649-4C88-8053-29932C7D45F4}" srcOrd="1" destOrd="0" presId="urn:microsoft.com/office/officeart/2018/2/layout/IconVerticalSolidList"/>
    <dgm:cxn modelId="{DED1C1AD-57AF-480C-9812-087FCAF4174B}" type="presParOf" srcId="{EFC388E6-5135-412B-812C-284B894F2D50}" destId="{E28A3437-4F60-4542-A159-52E0CF179347}" srcOrd="2" destOrd="0" presId="urn:microsoft.com/office/officeart/2018/2/layout/IconVerticalSolidList"/>
    <dgm:cxn modelId="{17D58871-8E0D-4D55-9368-CD780281AABA}" type="presParOf" srcId="{EFC388E6-5135-412B-812C-284B894F2D50}" destId="{21157FF7-EE9A-49B4-AD67-30C3893DF8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41C173-3CAB-48B4-9D7F-B0C06D886B2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57A396-81D2-4BAB-8349-4C72A2C147F2}">
      <dgm:prSet/>
      <dgm:spPr/>
      <dgm:t>
        <a:bodyPr/>
        <a:lstStyle/>
        <a:p>
          <a:r>
            <a:rPr lang="en-US" baseline="0" dirty="0"/>
            <a:t>Write: Create your .</a:t>
          </a:r>
          <a:r>
            <a:rPr lang="en-US" baseline="0" dirty="0" err="1"/>
            <a:t>tf</a:t>
          </a:r>
          <a:r>
            <a:rPr lang="en-US" baseline="0" dirty="0"/>
            <a:t> configuration files.</a:t>
          </a:r>
          <a:endParaRPr lang="en-US" dirty="0"/>
        </a:p>
      </dgm:t>
    </dgm:pt>
    <dgm:pt modelId="{D2497CAD-3BC3-489B-98CB-4C41E2F5489A}" type="parTrans" cxnId="{03A7AFEF-CD6B-4C0A-9083-DBC3D3AB4054}">
      <dgm:prSet/>
      <dgm:spPr/>
      <dgm:t>
        <a:bodyPr/>
        <a:lstStyle/>
        <a:p>
          <a:endParaRPr lang="en-US"/>
        </a:p>
      </dgm:t>
    </dgm:pt>
    <dgm:pt modelId="{FE07D7E2-9701-45BE-866B-09F4A40B151C}" type="sibTrans" cxnId="{03A7AFEF-CD6B-4C0A-9083-DBC3D3AB405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DAB698F-867F-4E12-8587-DC599CA14240}">
      <dgm:prSet/>
      <dgm:spPr/>
      <dgm:t>
        <a:bodyPr/>
        <a:lstStyle/>
        <a:p>
          <a:r>
            <a:rPr lang="en-US" baseline="0"/>
            <a:t>Plan: Use terraform plan to preview changes.</a:t>
          </a:r>
          <a:endParaRPr lang="en-US"/>
        </a:p>
      </dgm:t>
    </dgm:pt>
    <dgm:pt modelId="{A5AAC32D-CD85-4F97-9D73-F18B826A302C}" type="parTrans" cxnId="{52878E99-D4BD-4B4F-84CB-A7227DAEE1E6}">
      <dgm:prSet/>
      <dgm:spPr/>
      <dgm:t>
        <a:bodyPr/>
        <a:lstStyle/>
        <a:p>
          <a:endParaRPr lang="en-US"/>
        </a:p>
      </dgm:t>
    </dgm:pt>
    <dgm:pt modelId="{9C1AD9B5-F611-4F2F-A340-D5305AEBAF79}" type="sibTrans" cxnId="{52878E99-D4BD-4B4F-84CB-A7227DAEE1E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4400263-0E86-4DCB-9F80-4625CB0C9587}">
      <dgm:prSet/>
      <dgm:spPr/>
      <dgm:t>
        <a:bodyPr/>
        <a:lstStyle/>
        <a:p>
          <a:r>
            <a:rPr lang="en-US" baseline="0"/>
            <a:t>Apply: Use terraform apply to provision the infrastructure.</a:t>
          </a:r>
          <a:endParaRPr lang="en-US"/>
        </a:p>
      </dgm:t>
    </dgm:pt>
    <dgm:pt modelId="{7040F08A-6A33-40E6-8124-2C5122B09E62}" type="parTrans" cxnId="{00452D63-65F8-47C0-82D7-55F5D1F16A69}">
      <dgm:prSet/>
      <dgm:spPr/>
      <dgm:t>
        <a:bodyPr/>
        <a:lstStyle/>
        <a:p>
          <a:endParaRPr lang="en-US"/>
        </a:p>
      </dgm:t>
    </dgm:pt>
    <dgm:pt modelId="{AF6247EF-2907-4E06-BDB2-5A0EF6BC1C3B}" type="sibTrans" cxnId="{00452D63-65F8-47C0-82D7-55F5D1F16A6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4C79AFD-130A-4602-BA9A-AF69FB55E6DF}">
      <dgm:prSet/>
      <dgm:spPr/>
      <dgm:t>
        <a:bodyPr/>
        <a:lstStyle/>
        <a:p>
          <a:r>
            <a:rPr lang="en-US" baseline="0"/>
            <a:t>Destroy: Use terraform destroy to tear down the resources.</a:t>
          </a:r>
          <a:endParaRPr lang="en-US"/>
        </a:p>
      </dgm:t>
    </dgm:pt>
    <dgm:pt modelId="{72F1218D-3680-4E66-98E2-105A1B18C2CE}" type="parTrans" cxnId="{B2164B27-1314-4FC5-89F8-B9782463575B}">
      <dgm:prSet/>
      <dgm:spPr/>
      <dgm:t>
        <a:bodyPr/>
        <a:lstStyle/>
        <a:p>
          <a:endParaRPr lang="en-US"/>
        </a:p>
      </dgm:t>
    </dgm:pt>
    <dgm:pt modelId="{ACE34EE5-5F7A-472C-A4C6-A0822D86118E}" type="sibTrans" cxnId="{B2164B27-1314-4FC5-89F8-B9782463575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60E6CD4-3204-E043-B06A-AFE73CAD4076}" type="pres">
      <dgm:prSet presAssocID="{E241C173-3CAB-48B4-9D7F-B0C06D886B2C}" presName="Name0" presStyleCnt="0">
        <dgm:presLayoutVars>
          <dgm:animLvl val="lvl"/>
          <dgm:resizeHandles val="exact"/>
        </dgm:presLayoutVars>
      </dgm:prSet>
      <dgm:spPr/>
    </dgm:pt>
    <dgm:pt modelId="{21FAA9E3-A988-D443-85E2-36A6DE739382}" type="pres">
      <dgm:prSet presAssocID="{EE57A396-81D2-4BAB-8349-4C72A2C147F2}" presName="compositeNode" presStyleCnt="0">
        <dgm:presLayoutVars>
          <dgm:bulletEnabled val="1"/>
        </dgm:presLayoutVars>
      </dgm:prSet>
      <dgm:spPr/>
    </dgm:pt>
    <dgm:pt modelId="{5473E62C-E1DB-3244-9832-81F18755999B}" type="pres">
      <dgm:prSet presAssocID="{EE57A396-81D2-4BAB-8349-4C72A2C147F2}" presName="bgRect" presStyleLbl="bgAccFollowNode1" presStyleIdx="0" presStyleCnt="4"/>
      <dgm:spPr/>
    </dgm:pt>
    <dgm:pt modelId="{5789CA11-C559-5C4B-AC46-6761924674EB}" type="pres">
      <dgm:prSet presAssocID="{FE07D7E2-9701-45BE-866B-09F4A40B151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F38C4DE-8ABC-4C48-87FA-C1E53010A079}" type="pres">
      <dgm:prSet presAssocID="{EE57A396-81D2-4BAB-8349-4C72A2C147F2}" presName="bottomLine" presStyleLbl="alignNode1" presStyleIdx="1" presStyleCnt="8">
        <dgm:presLayoutVars/>
      </dgm:prSet>
      <dgm:spPr/>
    </dgm:pt>
    <dgm:pt modelId="{9F82BE43-810E-064F-A7A8-29310BC5C9C6}" type="pres">
      <dgm:prSet presAssocID="{EE57A396-81D2-4BAB-8349-4C72A2C147F2}" presName="nodeText" presStyleLbl="bgAccFollowNode1" presStyleIdx="0" presStyleCnt="4">
        <dgm:presLayoutVars>
          <dgm:bulletEnabled val="1"/>
        </dgm:presLayoutVars>
      </dgm:prSet>
      <dgm:spPr/>
    </dgm:pt>
    <dgm:pt modelId="{DDF721A0-B7D1-FD47-BED9-49555897E3A0}" type="pres">
      <dgm:prSet presAssocID="{FE07D7E2-9701-45BE-866B-09F4A40B151C}" presName="sibTrans" presStyleCnt="0"/>
      <dgm:spPr/>
    </dgm:pt>
    <dgm:pt modelId="{30AE65A4-EEEF-AC4C-A53A-DD728C399CB8}" type="pres">
      <dgm:prSet presAssocID="{9DAB698F-867F-4E12-8587-DC599CA14240}" presName="compositeNode" presStyleCnt="0">
        <dgm:presLayoutVars>
          <dgm:bulletEnabled val="1"/>
        </dgm:presLayoutVars>
      </dgm:prSet>
      <dgm:spPr/>
    </dgm:pt>
    <dgm:pt modelId="{C1260C3A-4E6E-5247-9118-54F45CDCA984}" type="pres">
      <dgm:prSet presAssocID="{9DAB698F-867F-4E12-8587-DC599CA14240}" presName="bgRect" presStyleLbl="bgAccFollowNode1" presStyleIdx="1" presStyleCnt="4"/>
      <dgm:spPr/>
    </dgm:pt>
    <dgm:pt modelId="{6D483E69-CE89-304D-8ED2-20209AD55507}" type="pres">
      <dgm:prSet presAssocID="{9C1AD9B5-F611-4F2F-A340-D5305AEBAF7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9551C6C-45E8-174A-AB33-4BEE55802FBB}" type="pres">
      <dgm:prSet presAssocID="{9DAB698F-867F-4E12-8587-DC599CA14240}" presName="bottomLine" presStyleLbl="alignNode1" presStyleIdx="3" presStyleCnt="8">
        <dgm:presLayoutVars/>
      </dgm:prSet>
      <dgm:spPr/>
    </dgm:pt>
    <dgm:pt modelId="{676C8742-F191-2644-840A-8F58C6CAAB5E}" type="pres">
      <dgm:prSet presAssocID="{9DAB698F-867F-4E12-8587-DC599CA14240}" presName="nodeText" presStyleLbl="bgAccFollowNode1" presStyleIdx="1" presStyleCnt="4">
        <dgm:presLayoutVars>
          <dgm:bulletEnabled val="1"/>
        </dgm:presLayoutVars>
      </dgm:prSet>
      <dgm:spPr/>
    </dgm:pt>
    <dgm:pt modelId="{8085F53C-DB08-4648-A19B-F1B9AF1ADEB4}" type="pres">
      <dgm:prSet presAssocID="{9C1AD9B5-F611-4F2F-A340-D5305AEBAF79}" presName="sibTrans" presStyleCnt="0"/>
      <dgm:spPr/>
    </dgm:pt>
    <dgm:pt modelId="{96E6EF73-1F16-6846-B2F9-230565CEDCFF}" type="pres">
      <dgm:prSet presAssocID="{34400263-0E86-4DCB-9F80-4625CB0C9587}" presName="compositeNode" presStyleCnt="0">
        <dgm:presLayoutVars>
          <dgm:bulletEnabled val="1"/>
        </dgm:presLayoutVars>
      </dgm:prSet>
      <dgm:spPr/>
    </dgm:pt>
    <dgm:pt modelId="{F1B69D4A-73E2-904B-9E1B-CB1A060213C5}" type="pres">
      <dgm:prSet presAssocID="{34400263-0E86-4DCB-9F80-4625CB0C9587}" presName="bgRect" presStyleLbl="bgAccFollowNode1" presStyleIdx="2" presStyleCnt="4"/>
      <dgm:spPr/>
    </dgm:pt>
    <dgm:pt modelId="{0044371D-E6B0-E845-AFB3-675113A4F0EC}" type="pres">
      <dgm:prSet presAssocID="{AF6247EF-2907-4E06-BDB2-5A0EF6BC1C3B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1AEB792-E6D7-8548-B954-E4F88EA0D6AC}" type="pres">
      <dgm:prSet presAssocID="{34400263-0E86-4DCB-9F80-4625CB0C9587}" presName="bottomLine" presStyleLbl="alignNode1" presStyleIdx="5" presStyleCnt="8">
        <dgm:presLayoutVars/>
      </dgm:prSet>
      <dgm:spPr/>
    </dgm:pt>
    <dgm:pt modelId="{5B415DA5-A2BE-5848-B665-E97555D7A28F}" type="pres">
      <dgm:prSet presAssocID="{34400263-0E86-4DCB-9F80-4625CB0C9587}" presName="nodeText" presStyleLbl="bgAccFollowNode1" presStyleIdx="2" presStyleCnt="4">
        <dgm:presLayoutVars>
          <dgm:bulletEnabled val="1"/>
        </dgm:presLayoutVars>
      </dgm:prSet>
      <dgm:spPr/>
    </dgm:pt>
    <dgm:pt modelId="{42A1034C-C15A-6143-AA31-06FA48578332}" type="pres">
      <dgm:prSet presAssocID="{AF6247EF-2907-4E06-BDB2-5A0EF6BC1C3B}" presName="sibTrans" presStyleCnt="0"/>
      <dgm:spPr/>
    </dgm:pt>
    <dgm:pt modelId="{5AA41A60-2554-2A4D-94E9-1FC10724EC97}" type="pres">
      <dgm:prSet presAssocID="{A4C79AFD-130A-4602-BA9A-AF69FB55E6DF}" presName="compositeNode" presStyleCnt="0">
        <dgm:presLayoutVars>
          <dgm:bulletEnabled val="1"/>
        </dgm:presLayoutVars>
      </dgm:prSet>
      <dgm:spPr/>
    </dgm:pt>
    <dgm:pt modelId="{907A962F-635E-4441-86A1-81D0F12BD7D4}" type="pres">
      <dgm:prSet presAssocID="{A4C79AFD-130A-4602-BA9A-AF69FB55E6DF}" presName="bgRect" presStyleLbl="bgAccFollowNode1" presStyleIdx="3" presStyleCnt="4"/>
      <dgm:spPr/>
    </dgm:pt>
    <dgm:pt modelId="{DA591DF9-4518-9F4A-9638-E54FA76BF130}" type="pres">
      <dgm:prSet presAssocID="{ACE34EE5-5F7A-472C-A4C6-A0822D86118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E4A5E6C-3D93-8E4C-AEA0-BCB5996CA6B1}" type="pres">
      <dgm:prSet presAssocID="{A4C79AFD-130A-4602-BA9A-AF69FB55E6DF}" presName="bottomLine" presStyleLbl="alignNode1" presStyleIdx="7" presStyleCnt="8">
        <dgm:presLayoutVars/>
      </dgm:prSet>
      <dgm:spPr/>
    </dgm:pt>
    <dgm:pt modelId="{97496F89-3707-284D-89C7-E4C710C3BB66}" type="pres">
      <dgm:prSet presAssocID="{A4C79AFD-130A-4602-BA9A-AF69FB55E6D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2164B27-1314-4FC5-89F8-B9782463575B}" srcId="{E241C173-3CAB-48B4-9D7F-B0C06D886B2C}" destId="{A4C79AFD-130A-4602-BA9A-AF69FB55E6DF}" srcOrd="3" destOrd="0" parTransId="{72F1218D-3680-4E66-98E2-105A1B18C2CE}" sibTransId="{ACE34EE5-5F7A-472C-A4C6-A0822D86118E}"/>
    <dgm:cxn modelId="{E4A44C4F-576F-DA4A-AF57-D85FCC0FCA5E}" type="presOf" srcId="{EE57A396-81D2-4BAB-8349-4C72A2C147F2}" destId="{9F82BE43-810E-064F-A7A8-29310BC5C9C6}" srcOrd="1" destOrd="0" presId="urn:microsoft.com/office/officeart/2016/7/layout/BasicLinearProcessNumbered"/>
    <dgm:cxn modelId="{155A0C55-9E6C-1847-AF5C-2FE0D26DB383}" type="presOf" srcId="{9C1AD9B5-F611-4F2F-A340-D5305AEBAF79}" destId="{6D483E69-CE89-304D-8ED2-20209AD55507}" srcOrd="0" destOrd="0" presId="urn:microsoft.com/office/officeart/2016/7/layout/BasicLinearProcessNumbered"/>
    <dgm:cxn modelId="{0A447957-F710-D345-951D-51E30BBED559}" type="presOf" srcId="{E241C173-3CAB-48B4-9D7F-B0C06D886B2C}" destId="{260E6CD4-3204-E043-B06A-AFE73CAD4076}" srcOrd="0" destOrd="0" presId="urn:microsoft.com/office/officeart/2016/7/layout/BasicLinearProcessNumbered"/>
    <dgm:cxn modelId="{00452D63-65F8-47C0-82D7-55F5D1F16A69}" srcId="{E241C173-3CAB-48B4-9D7F-B0C06D886B2C}" destId="{34400263-0E86-4DCB-9F80-4625CB0C9587}" srcOrd="2" destOrd="0" parTransId="{7040F08A-6A33-40E6-8124-2C5122B09E62}" sibTransId="{AF6247EF-2907-4E06-BDB2-5A0EF6BC1C3B}"/>
    <dgm:cxn modelId="{D086E993-4686-FE42-8191-A47C10726D3C}" type="presOf" srcId="{34400263-0E86-4DCB-9F80-4625CB0C9587}" destId="{5B415DA5-A2BE-5848-B665-E97555D7A28F}" srcOrd="1" destOrd="0" presId="urn:microsoft.com/office/officeart/2016/7/layout/BasicLinearProcessNumbered"/>
    <dgm:cxn modelId="{52878E99-D4BD-4B4F-84CB-A7227DAEE1E6}" srcId="{E241C173-3CAB-48B4-9D7F-B0C06D886B2C}" destId="{9DAB698F-867F-4E12-8587-DC599CA14240}" srcOrd="1" destOrd="0" parTransId="{A5AAC32D-CD85-4F97-9D73-F18B826A302C}" sibTransId="{9C1AD9B5-F611-4F2F-A340-D5305AEBAF79}"/>
    <dgm:cxn modelId="{21A40F9D-99CC-A149-83A8-C5A4A183303A}" type="presOf" srcId="{AF6247EF-2907-4E06-BDB2-5A0EF6BC1C3B}" destId="{0044371D-E6B0-E845-AFB3-675113A4F0EC}" srcOrd="0" destOrd="0" presId="urn:microsoft.com/office/officeart/2016/7/layout/BasicLinearProcessNumbered"/>
    <dgm:cxn modelId="{B0CB0F9D-E54D-3342-97CA-64385024D999}" type="presOf" srcId="{9DAB698F-867F-4E12-8587-DC599CA14240}" destId="{C1260C3A-4E6E-5247-9118-54F45CDCA984}" srcOrd="0" destOrd="0" presId="urn:microsoft.com/office/officeart/2016/7/layout/BasicLinearProcessNumbered"/>
    <dgm:cxn modelId="{DAF63AA5-2E58-4C42-8154-38254026186D}" type="presOf" srcId="{34400263-0E86-4DCB-9F80-4625CB0C9587}" destId="{F1B69D4A-73E2-904B-9E1B-CB1A060213C5}" srcOrd="0" destOrd="0" presId="urn:microsoft.com/office/officeart/2016/7/layout/BasicLinearProcessNumbered"/>
    <dgm:cxn modelId="{C3C276B6-5CE1-FE4D-BCE3-D52CA201EE17}" type="presOf" srcId="{EE57A396-81D2-4BAB-8349-4C72A2C147F2}" destId="{5473E62C-E1DB-3244-9832-81F18755999B}" srcOrd="0" destOrd="0" presId="urn:microsoft.com/office/officeart/2016/7/layout/BasicLinearProcessNumbered"/>
    <dgm:cxn modelId="{2C3EBABE-EA95-7443-8683-178B8B1C0308}" type="presOf" srcId="{A4C79AFD-130A-4602-BA9A-AF69FB55E6DF}" destId="{97496F89-3707-284D-89C7-E4C710C3BB66}" srcOrd="1" destOrd="0" presId="urn:microsoft.com/office/officeart/2016/7/layout/BasicLinearProcessNumbered"/>
    <dgm:cxn modelId="{C6C3D5E7-1365-AB4F-903E-9CE1B9BC4A47}" type="presOf" srcId="{A4C79AFD-130A-4602-BA9A-AF69FB55E6DF}" destId="{907A962F-635E-4441-86A1-81D0F12BD7D4}" srcOrd="0" destOrd="0" presId="urn:microsoft.com/office/officeart/2016/7/layout/BasicLinearProcessNumbered"/>
    <dgm:cxn modelId="{03A7AFEF-CD6B-4C0A-9083-DBC3D3AB4054}" srcId="{E241C173-3CAB-48B4-9D7F-B0C06D886B2C}" destId="{EE57A396-81D2-4BAB-8349-4C72A2C147F2}" srcOrd="0" destOrd="0" parTransId="{D2497CAD-3BC3-489B-98CB-4C41E2F5489A}" sibTransId="{FE07D7E2-9701-45BE-866B-09F4A40B151C}"/>
    <dgm:cxn modelId="{2CD128F5-D5B6-0148-8239-3DB94ECF633D}" type="presOf" srcId="{ACE34EE5-5F7A-472C-A4C6-A0822D86118E}" destId="{DA591DF9-4518-9F4A-9638-E54FA76BF130}" srcOrd="0" destOrd="0" presId="urn:microsoft.com/office/officeart/2016/7/layout/BasicLinearProcessNumbered"/>
    <dgm:cxn modelId="{D2C8BEF7-4EB3-FB4E-97DC-F0EABDA1C02C}" type="presOf" srcId="{FE07D7E2-9701-45BE-866B-09F4A40B151C}" destId="{5789CA11-C559-5C4B-AC46-6761924674EB}" srcOrd="0" destOrd="0" presId="urn:microsoft.com/office/officeart/2016/7/layout/BasicLinearProcessNumbered"/>
    <dgm:cxn modelId="{E56232F9-20B0-2E4C-A876-01404CBE235E}" type="presOf" srcId="{9DAB698F-867F-4E12-8587-DC599CA14240}" destId="{676C8742-F191-2644-840A-8F58C6CAAB5E}" srcOrd="1" destOrd="0" presId="urn:microsoft.com/office/officeart/2016/7/layout/BasicLinearProcessNumbered"/>
    <dgm:cxn modelId="{B93264BE-EECD-234F-8A30-01C3DD374DC8}" type="presParOf" srcId="{260E6CD4-3204-E043-B06A-AFE73CAD4076}" destId="{21FAA9E3-A988-D443-85E2-36A6DE739382}" srcOrd="0" destOrd="0" presId="urn:microsoft.com/office/officeart/2016/7/layout/BasicLinearProcessNumbered"/>
    <dgm:cxn modelId="{CDD3C6A8-112F-D04D-9DE5-04BBDE7A6466}" type="presParOf" srcId="{21FAA9E3-A988-D443-85E2-36A6DE739382}" destId="{5473E62C-E1DB-3244-9832-81F18755999B}" srcOrd="0" destOrd="0" presId="urn:microsoft.com/office/officeart/2016/7/layout/BasicLinearProcessNumbered"/>
    <dgm:cxn modelId="{56E381AA-8E13-8149-9853-FD117D0305F0}" type="presParOf" srcId="{21FAA9E3-A988-D443-85E2-36A6DE739382}" destId="{5789CA11-C559-5C4B-AC46-6761924674EB}" srcOrd="1" destOrd="0" presId="urn:microsoft.com/office/officeart/2016/7/layout/BasicLinearProcessNumbered"/>
    <dgm:cxn modelId="{BC0A6BB6-2250-134B-8872-5A62D9B32B7C}" type="presParOf" srcId="{21FAA9E3-A988-D443-85E2-36A6DE739382}" destId="{FF38C4DE-8ABC-4C48-87FA-C1E53010A079}" srcOrd="2" destOrd="0" presId="urn:microsoft.com/office/officeart/2016/7/layout/BasicLinearProcessNumbered"/>
    <dgm:cxn modelId="{F634D7C0-6E94-7B42-BB6C-D0079BABF8FA}" type="presParOf" srcId="{21FAA9E3-A988-D443-85E2-36A6DE739382}" destId="{9F82BE43-810E-064F-A7A8-29310BC5C9C6}" srcOrd="3" destOrd="0" presId="urn:microsoft.com/office/officeart/2016/7/layout/BasicLinearProcessNumbered"/>
    <dgm:cxn modelId="{18E6D925-06FD-AB4E-BA99-B086DA9B1BB2}" type="presParOf" srcId="{260E6CD4-3204-E043-B06A-AFE73CAD4076}" destId="{DDF721A0-B7D1-FD47-BED9-49555897E3A0}" srcOrd="1" destOrd="0" presId="urn:microsoft.com/office/officeart/2016/7/layout/BasicLinearProcessNumbered"/>
    <dgm:cxn modelId="{FB5DBFF2-A328-3548-8C46-2C936A67275B}" type="presParOf" srcId="{260E6CD4-3204-E043-B06A-AFE73CAD4076}" destId="{30AE65A4-EEEF-AC4C-A53A-DD728C399CB8}" srcOrd="2" destOrd="0" presId="urn:microsoft.com/office/officeart/2016/7/layout/BasicLinearProcessNumbered"/>
    <dgm:cxn modelId="{59385F7B-D7D8-F148-83BF-70BB9FACF1F9}" type="presParOf" srcId="{30AE65A4-EEEF-AC4C-A53A-DD728C399CB8}" destId="{C1260C3A-4E6E-5247-9118-54F45CDCA984}" srcOrd="0" destOrd="0" presId="urn:microsoft.com/office/officeart/2016/7/layout/BasicLinearProcessNumbered"/>
    <dgm:cxn modelId="{89B90DD5-E6E2-5E46-842B-61BA46679CFE}" type="presParOf" srcId="{30AE65A4-EEEF-AC4C-A53A-DD728C399CB8}" destId="{6D483E69-CE89-304D-8ED2-20209AD55507}" srcOrd="1" destOrd="0" presId="urn:microsoft.com/office/officeart/2016/7/layout/BasicLinearProcessNumbered"/>
    <dgm:cxn modelId="{6A0CE171-050C-954E-8369-8A48C4DFE858}" type="presParOf" srcId="{30AE65A4-EEEF-AC4C-A53A-DD728C399CB8}" destId="{C9551C6C-45E8-174A-AB33-4BEE55802FBB}" srcOrd="2" destOrd="0" presId="urn:microsoft.com/office/officeart/2016/7/layout/BasicLinearProcessNumbered"/>
    <dgm:cxn modelId="{BC8AC8B4-DB2E-5943-82FD-404741947BF2}" type="presParOf" srcId="{30AE65A4-EEEF-AC4C-A53A-DD728C399CB8}" destId="{676C8742-F191-2644-840A-8F58C6CAAB5E}" srcOrd="3" destOrd="0" presId="urn:microsoft.com/office/officeart/2016/7/layout/BasicLinearProcessNumbered"/>
    <dgm:cxn modelId="{2937F4A4-7B00-874C-9B4D-25229E5D383C}" type="presParOf" srcId="{260E6CD4-3204-E043-B06A-AFE73CAD4076}" destId="{8085F53C-DB08-4648-A19B-F1B9AF1ADEB4}" srcOrd="3" destOrd="0" presId="urn:microsoft.com/office/officeart/2016/7/layout/BasicLinearProcessNumbered"/>
    <dgm:cxn modelId="{4C857540-7F0E-B14D-9152-2ABDB319A03E}" type="presParOf" srcId="{260E6CD4-3204-E043-B06A-AFE73CAD4076}" destId="{96E6EF73-1F16-6846-B2F9-230565CEDCFF}" srcOrd="4" destOrd="0" presId="urn:microsoft.com/office/officeart/2016/7/layout/BasicLinearProcessNumbered"/>
    <dgm:cxn modelId="{271E66E2-8304-8347-AA29-666A588D79BB}" type="presParOf" srcId="{96E6EF73-1F16-6846-B2F9-230565CEDCFF}" destId="{F1B69D4A-73E2-904B-9E1B-CB1A060213C5}" srcOrd="0" destOrd="0" presId="urn:microsoft.com/office/officeart/2016/7/layout/BasicLinearProcessNumbered"/>
    <dgm:cxn modelId="{02945CAE-A972-5448-B48C-555622B2351F}" type="presParOf" srcId="{96E6EF73-1F16-6846-B2F9-230565CEDCFF}" destId="{0044371D-E6B0-E845-AFB3-675113A4F0EC}" srcOrd="1" destOrd="0" presId="urn:microsoft.com/office/officeart/2016/7/layout/BasicLinearProcessNumbered"/>
    <dgm:cxn modelId="{E3E833B3-BCEE-794F-9AE4-1241F47323C1}" type="presParOf" srcId="{96E6EF73-1F16-6846-B2F9-230565CEDCFF}" destId="{11AEB792-E6D7-8548-B954-E4F88EA0D6AC}" srcOrd="2" destOrd="0" presId="urn:microsoft.com/office/officeart/2016/7/layout/BasicLinearProcessNumbered"/>
    <dgm:cxn modelId="{26AA59AD-BE3B-1342-99EC-E5DA5B210D53}" type="presParOf" srcId="{96E6EF73-1F16-6846-B2F9-230565CEDCFF}" destId="{5B415DA5-A2BE-5848-B665-E97555D7A28F}" srcOrd="3" destOrd="0" presId="urn:microsoft.com/office/officeart/2016/7/layout/BasicLinearProcessNumbered"/>
    <dgm:cxn modelId="{FE3B29D7-22DF-D046-9F8C-CF7CED70B192}" type="presParOf" srcId="{260E6CD4-3204-E043-B06A-AFE73CAD4076}" destId="{42A1034C-C15A-6143-AA31-06FA48578332}" srcOrd="5" destOrd="0" presId="urn:microsoft.com/office/officeart/2016/7/layout/BasicLinearProcessNumbered"/>
    <dgm:cxn modelId="{6A4E1DF2-27BD-2743-8664-95618FF29C3B}" type="presParOf" srcId="{260E6CD4-3204-E043-B06A-AFE73CAD4076}" destId="{5AA41A60-2554-2A4D-94E9-1FC10724EC97}" srcOrd="6" destOrd="0" presId="urn:microsoft.com/office/officeart/2016/7/layout/BasicLinearProcessNumbered"/>
    <dgm:cxn modelId="{AAD64D6C-0B01-3546-AD9D-7CF2E2BC010F}" type="presParOf" srcId="{5AA41A60-2554-2A4D-94E9-1FC10724EC97}" destId="{907A962F-635E-4441-86A1-81D0F12BD7D4}" srcOrd="0" destOrd="0" presId="urn:microsoft.com/office/officeart/2016/7/layout/BasicLinearProcessNumbered"/>
    <dgm:cxn modelId="{23AA35D4-4B77-4A4D-90AB-1039DD6F3F12}" type="presParOf" srcId="{5AA41A60-2554-2A4D-94E9-1FC10724EC97}" destId="{DA591DF9-4518-9F4A-9638-E54FA76BF130}" srcOrd="1" destOrd="0" presId="urn:microsoft.com/office/officeart/2016/7/layout/BasicLinearProcessNumbered"/>
    <dgm:cxn modelId="{B41D25C7-34CE-794B-971C-8312B21D0DCC}" type="presParOf" srcId="{5AA41A60-2554-2A4D-94E9-1FC10724EC97}" destId="{AE4A5E6C-3D93-8E4C-AEA0-BCB5996CA6B1}" srcOrd="2" destOrd="0" presId="urn:microsoft.com/office/officeart/2016/7/layout/BasicLinearProcessNumbered"/>
    <dgm:cxn modelId="{E808ED21-10E0-064C-B5EF-6B87263C9744}" type="presParOf" srcId="{5AA41A60-2554-2A4D-94E9-1FC10724EC97}" destId="{97496F89-3707-284D-89C7-E4C710C3BB6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9452C3-FE81-4280-BEE3-1DCAF0C7327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B2F62A-70A9-44BE-8C30-9128D8A1F06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aseline="0" dirty="0"/>
            <a:t>Provider: Plugin to interact with a specific cloud provider (Azure, AWS).</a:t>
          </a:r>
          <a:endParaRPr lang="en-US" sz="1600" dirty="0"/>
        </a:p>
      </dgm:t>
    </dgm:pt>
    <dgm:pt modelId="{13C782B5-AC01-4AD2-86F7-7DCBF2D81B24}" type="parTrans" cxnId="{ABE8C055-CDB5-43DD-87AA-1DD4E27858D7}">
      <dgm:prSet/>
      <dgm:spPr/>
      <dgm:t>
        <a:bodyPr/>
        <a:lstStyle/>
        <a:p>
          <a:endParaRPr lang="en-US"/>
        </a:p>
      </dgm:t>
    </dgm:pt>
    <dgm:pt modelId="{89BD69F0-3089-4DA3-A4DC-96B2D8D41BF3}" type="sibTrans" cxnId="{ABE8C055-CDB5-43DD-87AA-1DD4E27858D7}">
      <dgm:prSet/>
      <dgm:spPr/>
      <dgm:t>
        <a:bodyPr/>
        <a:lstStyle/>
        <a:p>
          <a:endParaRPr lang="en-US"/>
        </a:p>
      </dgm:t>
    </dgm:pt>
    <dgm:pt modelId="{75169AE3-A30B-4356-9D77-26BD96A9DB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 dirty="0"/>
            <a:t>Resource: The fundamental infrastructure component (e.g., VMs, storage).</a:t>
          </a:r>
          <a:endParaRPr lang="en-US" dirty="0"/>
        </a:p>
      </dgm:t>
    </dgm:pt>
    <dgm:pt modelId="{9D597136-992B-4134-A437-BF316E74CA04}" type="parTrans" cxnId="{517738C6-CD01-4B4A-B50B-BEF01BC62315}">
      <dgm:prSet/>
      <dgm:spPr/>
      <dgm:t>
        <a:bodyPr/>
        <a:lstStyle/>
        <a:p>
          <a:endParaRPr lang="en-US"/>
        </a:p>
      </dgm:t>
    </dgm:pt>
    <dgm:pt modelId="{24D9E4C0-A20A-484E-8EF0-B79BB6D097B0}" type="sibTrans" cxnId="{517738C6-CD01-4B4A-B50B-BEF01BC62315}">
      <dgm:prSet/>
      <dgm:spPr/>
      <dgm:t>
        <a:bodyPr/>
        <a:lstStyle/>
        <a:p>
          <a:endParaRPr lang="en-US"/>
        </a:p>
      </dgm:t>
    </dgm:pt>
    <dgm:pt modelId="{F23FAB8A-1DCA-4C23-8E13-1E873B0D1E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State: The file that Terraform uses to keep track of the resources it manages.</a:t>
          </a:r>
          <a:endParaRPr lang="en-US"/>
        </a:p>
      </dgm:t>
    </dgm:pt>
    <dgm:pt modelId="{979E6496-8D78-4217-800E-3C286D4898F9}" type="parTrans" cxnId="{AF09F1A7-BB91-4224-B9A1-7FC7DE5BEDA5}">
      <dgm:prSet/>
      <dgm:spPr/>
      <dgm:t>
        <a:bodyPr/>
        <a:lstStyle/>
        <a:p>
          <a:endParaRPr lang="en-US"/>
        </a:p>
      </dgm:t>
    </dgm:pt>
    <dgm:pt modelId="{8A609E1F-AAA1-42D2-B7E4-FCC7C3C65B4C}" type="sibTrans" cxnId="{AF09F1A7-BB91-4224-B9A1-7FC7DE5BEDA5}">
      <dgm:prSet/>
      <dgm:spPr/>
      <dgm:t>
        <a:bodyPr/>
        <a:lstStyle/>
        <a:p>
          <a:endParaRPr lang="en-US"/>
        </a:p>
      </dgm:t>
    </dgm:pt>
    <dgm:pt modelId="{5AAD7288-7AE7-41E1-81B9-DC5B9A64DB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Plan: The execution plan that shows what actions Terraform will take.</a:t>
          </a:r>
          <a:endParaRPr lang="en-US"/>
        </a:p>
      </dgm:t>
    </dgm:pt>
    <dgm:pt modelId="{415B54A0-FBBD-4F41-A914-6234C1FAB2F4}" type="parTrans" cxnId="{492BE092-01D6-412E-B074-3D0009B1296D}">
      <dgm:prSet/>
      <dgm:spPr/>
      <dgm:t>
        <a:bodyPr/>
        <a:lstStyle/>
        <a:p>
          <a:endParaRPr lang="en-US"/>
        </a:p>
      </dgm:t>
    </dgm:pt>
    <dgm:pt modelId="{0A654AF6-A96F-4656-BD83-18BD01B9C84A}" type="sibTrans" cxnId="{492BE092-01D6-412E-B074-3D0009B1296D}">
      <dgm:prSet/>
      <dgm:spPr/>
      <dgm:t>
        <a:bodyPr/>
        <a:lstStyle/>
        <a:p>
          <a:endParaRPr lang="en-US"/>
        </a:p>
      </dgm:t>
    </dgm:pt>
    <dgm:pt modelId="{613E232B-ACA3-46E7-B6DE-604F017DA8E9}" type="pres">
      <dgm:prSet presAssocID="{2F9452C3-FE81-4280-BEE3-1DCAF0C7327A}" presName="root" presStyleCnt="0">
        <dgm:presLayoutVars>
          <dgm:dir/>
          <dgm:resizeHandles val="exact"/>
        </dgm:presLayoutVars>
      </dgm:prSet>
      <dgm:spPr/>
    </dgm:pt>
    <dgm:pt modelId="{628CFADB-DD28-4128-8498-BB2824AA3985}" type="pres">
      <dgm:prSet presAssocID="{17B2F62A-70A9-44BE-8C30-9128D8A1F06B}" presName="compNode" presStyleCnt="0"/>
      <dgm:spPr/>
    </dgm:pt>
    <dgm:pt modelId="{D68ABBF1-D5D6-4FB2-AF17-7B40CFF429A6}" type="pres">
      <dgm:prSet presAssocID="{17B2F62A-70A9-44BE-8C30-9128D8A1F06B}" presName="iconBgRect" presStyleLbl="bgShp" presStyleIdx="0" presStyleCnt="4"/>
      <dgm:spPr/>
    </dgm:pt>
    <dgm:pt modelId="{298913EF-507C-49BB-8E3D-DD9030266151}" type="pres">
      <dgm:prSet presAssocID="{17B2F62A-70A9-44BE-8C30-9128D8A1F0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3BB34EB-617A-44D1-8EF6-F299CB8EA91B}" type="pres">
      <dgm:prSet presAssocID="{17B2F62A-70A9-44BE-8C30-9128D8A1F06B}" presName="spaceRect" presStyleCnt="0"/>
      <dgm:spPr/>
    </dgm:pt>
    <dgm:pt modelId="{B71F6D62-76E7-406A-9F5E-19F281A9D561}" type="pres">
      <dgm:prSet presAssocID="{17B2F62A-70A9-44BE-8C30-9128D8A1F06B}" presName="textRect" presStyleLbl="revTx" presStyleIdx="0" presStyleCnt="4">
        <dgm:presLayoutVars>
          <dgm:chMax val="1"/>
          <dgm:chPref val="1"/>
        </dgm:presLayoutVars>
      </dgm:prSet>
      <dgm:spPr/>
    </dgm:pt>
    <dgm:pt modelId="{9FAEE440-2212-40D7-98C6-707520DB5E1C}" type="pres">
      <dgm:prSet presAssocID="{89BD69F0-3089-4DA3-A4DC-96B2D8D41BF3}" presName="sibTrans" presStyleCnt="0"/>
      <dgm:spPr/>
    </dgm:pt>
    <dgm:pt modelId="{F2327A17-47AA-4A05-B4DE-B8027E97A0E3}" type="pres">
      <dgm:prSet presAssocID="{75169AE3-A30B-4356-9D77-26BD96A9DB2C}" presName="compNode" presStyleCnt="0"/>
      <dgm:spPr/>
    </dgm:pt>
    <dgm:pt modelId="{6040D5CA-5E3A-48B9-BB61-6969A62D488F}" type="pres">
      <dgm:prSet presAssocID="{75169AE3-A30B-4356-9D77-26BD96A9DB2C}" presName="iconBgRect" presStyleLbl="bgShp" presStyleIdx="1" presStyleCnt="4"/>
      <dgm:spPr/>
    </dgm:pt>
    <dgm:pt modelId="{8EEA31B5-0DF7-4D4E-A650-BA932EA350CD}" type="pres">
      <dgm:prSet presAssocID="{75169AE3-A30B-4356-9D77-26BD96A9DB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5FD863E-B399-4769-B1C2-888EE0FF4D11}" type="pres">
      <dgm:prSet presAssocID="{75169AE3-A30B-4356-9D77-26BD96A9DB2C}" presName="spaceRect" presStyleCnt="0"/>
      <dgm:spPr/>
    </dgm:pt>
    <dgm:pt modelId="{A560AF1C-D132-4358-A7C6-0DAE9DF7C8CA}" type="pres">
      <dgm:prSet presAssocID="{75169AE3-A30B-4356-9D77-26BD96A9DB2C}" presName="textRect" presStyleLbl="revTx" presStyleIdx="1" presStyleCnt="4">
        <dgm:presLayoutVars>
          <dgm:chMax val="1"/>
          <dgm:chPref val="1"/>
        </dgm:presLayoutVars>
      </dgm:prSet>
      <dgm:spPr/>
    </dgm:pt>
    <dgm:pt modelId="{7CBEC474-DCEB-418E-9ADE-94C6C73804B7}" type="pres">
      <dgm:prSet presAssocID="{24D9E4C0-A20A-484E-8EF0-B79BB6D097B0}" presName="sibTrans" presStyleCnt="0"/>
      <dgm:spPr/>
    </dgm:pt>
    <dgm:pt modelId="{7479B365-2543-438D-B42F-157630E6729C}" type="pres">
      <dgm:prSet presAssocID="{F23FAB8A-1DCA-4C23-8E13-1E873B0D1EA1}" presName="compNode" presStyleCnt="0"/>
      <dgm:spPr/>
    </dgm:pt>
    <dgm:pt modelId="{A3EB4FD2-FEE8-4D5B-932A-EE7753A3C8B3}" type="pres">
      <dgm:prSet presAssocID="{F23FAB8A-1DCA-4C23-8E13-1E873B0D1EA1}" presName="iconBgRect" presStyleLbl="bgShp" presStyleIdx="2" presStyleCnt="4"/>
      <dgm:spPr/>
    </dgm:pt>
    <dgm:pt modelId="{38340012-BBFE-4F69-A137-E51E8BD597BF}" type="pres">
      <dgm:prSet presAssocID="{F23FAB8A-1DCA-4C23-8E13-1E873B0D1E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0545620-2649-4956-BD80-392D32DC227A}" type="pres">
      <dgm:prSet presAssocID="{F23FAB8A-1DCA-4C23-8E13-1E873B0D1EA1}" presName="spaceRect" presStyleCnt="0"/>
      <dgm:spPr/>
    </dgm:pt>
    <dgm:pt modelId="{B1B202D8-1D7C-4EB8-8CDE-DFD9584BD6D1}" type="pres">
      <dgm:prSet presAssocID="{F23FAB8A-1DCA-4C23-8E13-1E873B0D1EA1}" presName="textRect" presStyleLbl="revTx" presStyleIdx="2" presStyleCnt="4">
        <dgm:presLayoutVars>
          <dgm:chMax val="1"/>
          <dgm:chPref val="1"/>
        </dgm:presLayoutVars>
      </dgm:prSet>
      <dgm:spPr/>
    </dgm:pt>
    <dgm:pt modelId="{49BA4045-C099-437F-9C32-97C77EEDEDC0}" type="pres">
      <dgm:prSet presAssocID="{8A609E1F-AAA1-42D2-B7E4-FCC7C3C65B4C}" presName="sibTrans" presStyleCnt="0"/>
      <dgm:spPr/>
    </dgm:pt>
    <dgm:pt modelId="{9256A1BD-9D7D-4985-8071-0887CCE3CC59}" type="pres">
      <dgm:prSet presAssocID="{5AAD7288-7AE7-41E1-81B9-DC5B9A64DB2A}" presName="compNode" presStyleCnt="0"/>
      <dgm:spPr/>
    </dgm:pt>
    <dgm:pt modelId="{899F835C-34B1-4F6E-BC18-4E9F4419FD4C}" type="pres">
      <dgm:prSet presAssocID="{5AAD7288-7AE7-41E1-81B9-DC5B9A64DB2A}" presName="iconBgRect" presStyleLbl="bgShp" presStyleIdx="3" presStyleCnt="4"/>
      <dgm:spPr/>
    </dgm:pt>
    <dgm:pt modelId="{ADA7CE38-91A0-4398-8879-5DD884B90050}" type="pres">
      <dgm:prSet presAssocID="{5AAD7288-7AE7-41E1-81B9-DC5B9A64DB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6E8EC6AE-22F5-41A0-9D9F-EF1D29763E61}" type="pres">
      <dgm:prSet presAssocID="{5AAD7288-7AE7-41E1-81B9-DC5B9A64DB2A}" presName="spaceRect" presStyleCnt="0"/>
      <dgm:spPr/>
    </dgm:pt>
    <dgm:pt modelId="{A363F719-EEB1-467A-9312-AA8BBCACBF2D}" type="pres">
      <dgm:prSet presAssocID="{5AAD7288-7AE7-41E1-81B9-DC5B9A64DB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C859219-294B-BA4B-8284-698D58B994E8}" type="presOf" srcId="{F23FAB8A-1DCA-4C23-8E13-1E873B0D1EA1}" destId="{B1B202D8-1D7C-4EB8-8CDE-DFD9584BD6D1}" srcOrd="0" destOrd="0" presId="urn:microsoft.com/office/officeart/2018/5/layout/IconCircleLabelList"/>
    <dgm:cxn modelId="{ABE8C055-CDB5-43DD-87AA-1DD4E27858D7}" srcId="{2F9452C3-FE81-4280-BEE3-1DCAF0C7327A}" destId="{17B2F62A-70A9-44BE-8C30-9128D8A1F06B}" srcOrd="0" destOrd="0" parTransId="{13C782B5-AC01-4AD2-86F7-7DCBF2D81B24}" sibTransId="{89BD69F0-3089-4DA3-A4DC-96B2D8D41BF3}"/>
    <dgm:cxn modelId="{FE0F8967-9679-294F-9B88-36502043627F}" type="presOf" srcId="{17B2F62A-70A9-44BE-8C30-9128D8A1F06B}" destId="{B71F6D62-76E7-406A-9F5E-19F281A9D561}" srcOrd="0" destOrd="0" presId="urn:microsoft.com/office/officeart/2018/5/layout/IconCircleLabelList"/>
    <dgm:cxn modelId="{492BE092-01D6-412E-B074-3D0009B1296D}" srcId="{2F9452C3-FE81-4280-BEE3-1DCAF0C7327A}" destId="{5AAD7288-7AE7-41E1-81B9-DC5B9A64DB2A}" srcOrd="3" destOrd="0" parTransId="{415B54A0-FBBD-4F41-A914-6234C1FAB2F4}" sibTransId="{0A654AF6-A96F-4656-BD83-18BD01B9C84A}"/>
    <dgm:cxn modelId="{707FAA9B-E5B1-E745-B983-F938EA4A744A}" type="presOf" srcId="{5AAD7288-7AE7-41E1-81B9-DC5B9A64DB2A}" destId="{A363F719-EEB1-467A-9312-AA8BBCACBF2D}" srcOrd="0" destOrd="0" presId="urn:microsoft.com/office/officeart/2018/5/layout/IconCircleLabelList"/>
    <dgm:cxn modelId="{AF09F1A7-BB91-4224-B9A1-7FC7DE5BEDA5}" srcId="{2F9452C3-FE81-4280-BEE3-1DCAF0C7327A}" destId="{F23FAB8A-1DCA-4C23-8E13-1E873B0D1EA1}" srcOrd="2" destOrd="0" parTransId="{979E6496-8D78-4217-800E-3C286D4898F9}" sibTransId="{8A609E1F-AAA1-42D2-B7E4-FCC7C3C65B4C}"/>
    <dgm:cxn modelId="{517738C6-CD01-4B4A-B50B-BEF01BC62315}" srcId="{2F9452C3-FE81-4280-BEE3-1DCAF0C7327A}" destId="{75169AE3-A30B-4356-9D77-26BD96A9DB2C}" srcOrd="1" destOrd="0" parTransId="{9D597136-992B-4134-A437-BF316E74CA04}" sibTransId="{24D9E4C0-A20A-484E-8EF0-B79BB6D097B0}"/>
    <dgm:cxn modelId="{8CB645CE-EC89-CD44-9134-15E9B9528481}" type="presOf" srcId="{2F9452C3-FE81-4280-BEE3-1DCAF0C7327A}" destId="{613E232B-ACA3-46E7-B6DE-604F017DA8E9}" srcOrd="0" destOrd="0" presId="urn:microsoft.com/office/officeart/2018/5/layout/IconCircleLabelList"/>
    <dgm:cxn modelId="{0046CAD3-4924-E740-B4BF-CD7A49AFEA16}" type="presOf" srcId="{75169AE3-A30B-4356-9D77-26BD96A9DB2C}" destId="{A560AF1C-D132-4358-A7C6-0DAE9DF7C8CA}" srcOrd="0" destOrd="0" presId="urn:microsoft.com/office/officeart/2018/5/layout/IconCircleLabelList"/>
    <dgm:cxn modelId="{8DF00091-B0FB-D945-BC77-DEDD38620A8F}" type="presParOf" srcId="{613E232B-ACA3-46E7-B6DE-604F017DA8E9}" destId="{628CFADB-DD28-4128-8498-BB2824AA3985}" srcOrd="0" destOrd="0" presId="urn:microsoft.com/office/officeart/2018/5/layout/IconCircleLabelList"/>
    <dgm:cxn modelId="{CF7418BE-2BE4-6749-9B70-1CA723D5E8A6}" type="presParOf" srcId="{628CFADB-DD28-4128-8498-BB2824AA3985}" destId="{D68ABBF1-D5D6-4FB2-AF17-7B40CFF429A6}" srcOrd="0" destOrd="0" presId="urn:microsoft.com/office/officeart/2018/5/layout/IconCircleLabelList"/>
    <dgm:cxn modelId="{8FF8A250-8D8A-F347-81D1-DEB1E615EDCF}" type="presParOf" srcId="{628CFADB-DD28-4128-8498-BB2824AA3985}" destId="{298913EF-507C-49BB-8E3D-DD9030266151}" srcOrd="1" destOrd="0" presId="urn:microsoft.com/office/officeart/2018/5/layout/IconCircleLabelList"/>
    <dgm:cxn modelId="{535A9E6E-DB38-CF48-BEA9-E71054BBDB3C}" type="presParOf" srcId="{628CFADB-DD28-4128-8498-BB2824AA3985}" destId="{73BB34EB-617A-44D1-8EF6-F299CB8EA91B}" srcOrd="2" destOrd="0" presId="urn:microsoft.com/office/officeart/2018/5/layout/IconCircleLabelList"/>
    <dgm:cxn modelId="{2A1A4A12-A438-FD45-A0D1-D12E57457D61}" type="presParOf" srcId="{628CFADB-DD28-4128-8498-BB2824AA3985}" destId="{B71F6D62-76E7-406A-9F5E-19F281A9D561}" srcOrd="3" destOrd="0" presId="urn:microsoft.com/office/officeart/2018/5/layout/IconCircleLabelList"/>
    <dgm:cxn modelId="{B09385A2-28DA-7748-BF7B-BD8BD47229BE}" type="presParOf" srcId="{613E232B-ACA3-46E7-B6DE-604F017DA8E9}" destId="{9FAEE440-2212-40D7-98C6-707520DB5E1C}" srcOrd="1" destOrd="0" presId="urn:microsoft.com/office/officeart/2018/5/layout/IconCircleLabelList"/>
    <dgm:cxn modelId="{317A900A-D6B2-EB4D-A12B-63A0E13535E4}" type="presParOf" srcId="{613E232B-ACA3-46E7-B6DE-604F017DA8E9}" destId="{F2327A17-47AA-4A05-B4DE-B8027E97A0E3}" srcOrd="2" destOrd="0" presId="urn:microsoft.com/office/officeart/2018/5/layout/IconCircleLabelList"/>
    <dgm:cxn modelId="{87753C54-82BC-2F4A-999A-71CDA379510A}" type="presParOf" srcId="{F2327A17-47AA-4A05-B4DE-B8027E97A0E3}" destId="{6040D5CA-5E3A-48B9-BB61-6969A62D488F}" srcOrd="0" destOrd="0" presId="urn:microsoft.com/office/officeart/2018/5/layout/IconCircleLabelList"/>
    <dgm:cxn modelId="{206E2340-D1BC-FD47-B711-BAAFA5F14661}" type="presParOf" srcId="{F2327A17-47AA-4A05-B4DE-B8027E97A0E3}" destId="{8EEA31B5-0DF7-4D4E-A650-BA932EA350CD}" srcOrd="1" destOrd="0" presId="urn:microsoft.com/office/officeart/2018/5/layout/IconCircleLabelList"/>
    <dgm:cxn modelId="{09A93A85-B8ED-DF41-96B8-5DBC6BB62DAB}" type="presParOf" srcId="{F2327A17-47AA-4A05-B4DE-B8027E97A0E3}" destId="{15FD863E-B399-4769-B1C2-888EE0FF4D11}" srcOrd="2" destOrd="0" presId="urn:microsoft.com/office/officeart/2018/5/layout/IconCircleLabelList"/>
    <dgm:cxn modelId="{5B5D3B11-A62D-5A46-ACE2-90CC9AAA6F4B}" type="presParOf" srcId="{F2327A17-47AA-4A05-B4DE-B8027E97A0E3}" destId="{A560AF1C-D132-4358-A7C6-0DAE9DF7C8CA}" srcOrd="3" destOrd="0" presId="urn:microsoft.com/office/officeart/2018/5/layout/IconCircleLabelList"/>
    <dgm:cxn modelId="{B91B6426-90A6-7A40-9F8C-C51C5930029F}" type="presParOf" srcId="{613E232B-ACA3-46E7-B6DE-604F017DA8E9}" destId="{7CBEC474-DCEB-418E-9ADE-94C6C73804B7}" srcOrd="3" destOrd="0" presId="urn:microsoft.com/office/officeart/2018/5/layout/IconCircleLabelList"/>
    <dgm:cxn modelId="{98DF43CF-04DB-9A48-8D8A-F54431572122}" type="presParOf" srcId="{613E232B-ACA3-46E7-B6DE-604F017DA8E9}" destId="{7479B365-2543-438D-B42F-157630E6729C}" srcOrd="4" destOrd="0" presId="urn:microsoft.com/office/officeart/2018/5/layout/IconCircleLabelList"/>
    <dgm:cxn modelId="{E23888EF-9202-7E46-8752-5A4A3C1EB52E}" type="presParOf" srcId="{7479B365-2543-438D-B42F-157630E6729C}" destId="{A3EB4FD2-FEE8-4D5B-932A-EE7753A3C8B3}" srcOrd="0" destOrd="0" presId="urn:microsoft.com/office/officeart/2018/5/layout/IconCircleLabelList"/>
    <dgm:cxn modelId="{275687BC-A34C-B143-AA04-F47DEB67AFA4}" type="presParOf" srcId="{7479B365-2543-438D-B42F-157630E6729C}" destId="{38340012-BBFE-4F69-A137-E51E8BD597BF}" srcOrd="1" destOrd="0" presId="urn:microsoft.com/office/officeart/2018/5/layout/IconCircleLabelList"/>
    <dgm:cxn modelId="{8B4A4B84-5ED3-574F-9E72-898D157A7F02}" type="presParOf" srcId="{7479B365-2543-438D-B42F-157630E6729C}" destId="{70545620-2649-4956-BD80-392D32DC227A}" srcOrd="2" destOrd="0" presId="urn:microsoft.com/office/officeart/2018/5/layout/IconCircleLabelList"/>
    <dgm:cxn modelId="{9CBBA0A8-7688-7848-9FFD-BB05EE4B6E65}" type="presParOf" srcId="{7479B365-2543-438D-B42F-157630E6729C}" destId="{B1B202D8-1D7C-4EB8-8CDE-DFD9584BD6D1}" srcOrd="3" destOrd="0" presId="urn:microsoft.com/office/officeart/2018/5/layout/IconCircleLabelList"/>
    <dgm:cxn modelId="{12486D51-A712-1742-AB11-336EF01E886D}" type="presParOf" srcId="{613E232B-ACA3-46E7-B6DE-604F017DA8E9}" destId="{49BA4045-C099-437F-9C32-97C77EEDEDC0}" srcOrd="5" destOrd="0" presId="urn:microsoft.com/office/officeart/2018/5/layout/IconCircleLabelList"/>
    <dgm:cxn modelId="{49B0C525-B498-EB46-AC73-CBAC23389FC1}" type="presParOf" srcId="{613E232B-ACA3-46E7-B6DE-604F017DA8E9}" destId="{9256A1BD-9D7D-4985-8071-0887CCE3CC59}" srcOrd="6" destOrd="0" presId="urn:microsoft.com/office/officeart/2018/5/layout/IconCircleLabelList"/>
    <dgm:cxn modelId="{A3CCBC0C-9470-5146-8C76-724B1FFA2E99}" type="presParOf" srcId="{9256A1BD-9D7D-4985-8071-0887CCE3CC59}" destId="{899F835C-34B1-4F6E-BC18-4E9F4419FD4C}" srcOrd="0" destOrd="0" presId="urn:microsoft.com/office/officeart/2018/5/layout/IconCircleLabelList"/>
    <dgm:cxn modelId="{1CD45ECA-4A62-5E40-8EB3-844DF172E2E3}" type="presParOf" srcId="{9256A1BD-9D7D-4985-8071-0887CCE3CC59}" destId="{ADA7CE38-91A0-4398-8879-5DD884B90050}" srcOrd="1" destOrd="0" presId="urn:microsoft.com/office/officeart/2018/5/layout/IconCircleLabelList"/>
    <dgm:cxn modelId="{7D5F66AB-0566-444E-993C-95EC085269EC}" type="presParOf" srcId="{9256A1BD-9D7D-4985-8071-0887CCE3CC59}" destId="{6E8EC6AE-22F5-41A0-9D9F-EF1D29763E61}" srcOrd="2" destOrd="0" presId="urn:microsoft.com/office/officeart/2018/5/layout/IconCircleLabelList"/>
    <dgm:cxn modelId="{1BA5109B-E955-7D4E-9B86-CD23B71EE6CF}" type="presParOf" srcId="{9256A1BD-9D7D-4985-8071-0887CCE3CC59}" destId="{A363F719-EEB1-467A-9312-AA8BBCACBF2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6FF86-AFFC-E04C-A3F4-AF6BA412AF6A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E4C59-7625-6E4B-86B8-2FD1506D37DF}">
      <dsp:nvSpPr>
        <dsp:cNvPr id="0" name=""/>
        <dsp:cNvSpPr/>
      </dsp:nvSpPr>
      <dsp:spPr>
        <a:xfrm>
          <a:off x="380119" y="246332"/>
          <a:ext cx="10127941" cy="492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effectLst/>
              <a:ea typeface="Aptos" panose="020B0004020202020204" pitchFamily="34" charset="0"/>
              <a:cs typeface="Times New Roman" panose="02020603050405020304" pitchFamily="18" charset="0"/>
            </a:rPr>
            <a:t>Introduction to Terraform</a:t>
          </a:r>
          <a:endParaRPr lang="en-US" sz="2700" kern="1200" dirty="0"/>
        </a:p>
      </dsp:txBody>
      <dsp:txXfrm>
        <a:off x="380119" y="246332"/>
        <a:ext cx="10127941" cy="492448"/>
      </dsp:txXfrm>
    </dsp:sp>
    <dsp:sp modelId="{CA8A128B-ED48-D94B-8C4D-A9B94D0A2864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63A25-22A7-F94E-8191-389B21DB0548}">
      <dsp:nvSpPr>
        <dsp:cNvPr id="0" name=""/>
        <dsp:cNvSpPr/>
      </dsp:nvSpPr>
      <dsp:spPr>
        <a:xfrm>
          <a:off x="826075" y="985438"/>
          <a:ext cx="9681985" cy="492448"/>
        </a:xfrm>
        <a:prstGeom prst="rect">
          <a:avLst/>
        </a:prstGeom>
        <a:solidFill>
          <a:schemeClr val="accent2">
            <a:hueOff val="-27609"/>
            <a:satOff val="-9056"/>
            <a:lumOff val="-33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effectLst/>
              <a:ea typeface="Aptos" panose="020B0004020202020204" pitchFamily="34" charset="0"/>
              <a:cs typeface="Times New Roman" panose="02020603050405020304" pitchFamily="18" charset="0"/>
            </a:rPr>
            <a:t>Setting Up the Environment</a:t>
          </a:r>
        </a:p>
      </dsp:txBody>
      <dsp:txXfrm>
        <a:off x="826075" y="985438"/>
        <a:ext cx="9681985" cy="492448"/>
      </dsp:txXfrm>
    </dsp:sp>
    <dsp:sp modelId="{7C84F44E-A725-5C46-A68C-639F25BFD467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27609"/>
              <a:satOff val="-9056"/>
              <a:lumOff val="-33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07DC6-5197-A04E-AE6B-57CC5D322613}">
      <dsp:nvSpPr>
        <dsp:cNvPr id="0" name=""/>
        <dsp:cNvSpPr/>
      </dsp:nvSpPr>
      <dsp:spPr>
        <a:xfrm>
          <a:off x="1070457" y="1724003"/>
          <a:ext cx="9437603" cy="492448"/>
        </a:xfrm>
        <a:prstGeom prst="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effectLst/>
              <a:ea typeface="Aptos" panose="020B0004020202020204" pitchFamily="34" charset="0"/>
              <a:cs typeface="Times New Roman" panose="02020603050405020304" pitchFamily="18" charset="0"/>
            </a:rPr>
            <a:t>Terraform Configuration Language (HCL)</a:t>
          </a:r>
          <a:r>
            <a:rPr lang="en-US" sz="2700" kern="1200">
              <a:effectLst/>
            </a:rPr>
            <a:t> </a:t>
          </a:r>
          <a:endParaRPr lang="en-US" sz="2700" kern="1200" dirty="0">
            <a:cs typeface="Times New Roman" panose="02020603050405020304" pitchFamily="18" charset="0"/>
          </a:endParaRPr>
        </a:p>
      </dsp:txBody>
      <dsp:txXfrm>
        <a:off x="1070457" y="1724003"/>
        <a:ext cx="9437603" cy="492448"/>
      </dsp:txXfrm>
    </dsp:sp>
    <dsp:sp modelId="{790FE1AA-83B0-1B42-A3B9-AD1AD143C8B6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55218"/>
              <a:satOff val="-18112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30BE5-2D51-5D48-8A1C-DE9B1CCF0325}">
      <dsp:nvSpPr>
        <dsp:cNvPr id="0" name=""/>
        <dsp:cNvSpPr/>
      </dsp:nvSpPr>
      <dsp:spPr>
        <a:xfrm>
          <a:off x="1148486" y="2463109"/>
          <a:ext cx="9359574" cy="492448"/>
        </a:xfrm>
        <a:prstGeom prst="rect">
          <a:avLst/>
        </a:prstGeom>
        <a:solidFill>
          <a:schemeClr val="accent2">
            <a:hueOff val="-82826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effectLst/>
              <a:ea typeface="Aptos" panose="020B0004020202020204" pitchFamily="34" charset="0"/>
              <a:cs typeface="Times New Roman" panose="02020603050405020304" pitchFamily="18" charset="0"/>
            </a:rPr>
            <a:t>Managing Terraform State</a:t>
          </a:r>
          <a:r>
            <a:rPr lang="en-US" sz="2700" kern="1200">
              <a:effectLst/>
            </a:rPr>
            <a:t> </a:t>
          </a:r>
          <a:endParaRPr lang="en-US" sz="2700" kern="1200" dirty="0"/>
        </a:p>
      </dsp:txBody>
      <dsp:txXfrm>
        <a:off x="1148486" y="2463109"/>
        <a:ext cx="9359574" cy="492448"/>
      </dsp:txXfrm>
    </dsp:sp>
    <dsp:sp modelId="{120174C0-7126-F344-83BA-12ACF586E0BB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82826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83D42-D163-D54D-8804-E26E9EBF5821}">
      <dsp:nvSpPr>
        <dsp:cNvPr id="0" name=""/>
        <dsp:cNvSpPr/>
      </dsp:nvSpPr>
      <dsp:spPr>
        <a:xfrm>
          <a:off x="1070457" y="3202215"/>
          <a:ext cx="9437603" cy="492448"/>
        </a:xfrm>
        <a:prstGeom prst="rect">
          <a:avLst/>
        </a:prstGeom>
        <a:solidFill>
          <a:schemeClr val="accent2">
            <a:hueOff val="-110435"/>
            <a:satOff val="-36223"/>
            <a:lumOff val="-132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effectLst/>
              <a:ea typeface="Aptos" panose="020B0004020202020204" pitchFamily="34" charset="0"/>
              <a:cs typeface="Times New Roman" panose="02020603050405020304" pitchFamily="18" charset="0"/>
            </a:rPr>
            <a:t>Provisioning Infrastructure</a:t>
          </a:r>
          <a:endParaRPr lang="en-US" sz="2700" kern="1200" dirty="0"/>
        </a:p>
      </dsp:txBody>
      <dsp:txXfrm>
        <a:off x="1070457" y="3202215"/>
        <a:ext cx="9437603" cy="492448"/>
      </dsp:txXfrm>
    </dsp:sp>
    <dsp:sp modelId="{A8D702B8-1F7C-6344-A9A4-4E9FEC441E90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10435"/>
              <a:satOff val="-36223"/>
              <a:lumOff val="-1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81BA3-D524-4F43-BACB-1D07C638FBA5}">
      <dsp:nvSpPr>
        <dsp:cNvPr id="0" name=""/>
        <dsp:cNvSpPr/>
      </dsp:nvSpPr>
      <dsp:spPr>
        <a:xfrm>
          <a:off x="826075" y="3940779"/>
          <a:ext cx="9681985" cy="492448"/>
        </a:xfrm>
        <a:prstGeom prst="rect">
          <a:avLst/>
        </a:prstGeom>
        <a:solidFill>
          <a:schemeClr val="accent2">
            <a:hueOff val="-138044"/>
            <a:satOff val="-45279"/>
            <a:lumOff val="-165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effectLst/>
              <a:ea typeface="Aptos" panose="020B0004020202020204" pitchFamily="34" charset="0"/>
              <a:cs typeface="Times New Roman" panose="02020603050405020304" pitchFamily="18" charset="0"/>
            </a:rPr>
            <a:t>Variables and Outputs</a:t>
          </a:r>
          <a:endParaRPr lang="en-US" sz="2700" kern="1200" dirty="0">
            <a:ea typeface="Aptos" panose="020B0004020202020204" pitchFamily="34" charset="0"/>
            <a:cs typeface="Times New Roman" panose="02020603050405020304" pitchFamily="18" charset="0"/>
          </a:endParaRPr>
        </a:p>
      </dsp:txBody>
      <dsp:txXfrm>
        <a:off x="826075" y="3940779"/>
        <a:ext cx="9681985" cy="492448"/>
      </dsp:txXfrm>
    </dsp:sp>
    <dsp:sp modelId="{95D2E06B-2D61-AC4B-BA85-9956DFA55942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38044"/>
              <a:satOff val="-45279"/>
              <a:lumOff val="-165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3244B-2E19-124A-8FB3-C94DFC17376C}">
      <dsp:nvSpPr>
        <dsp:cNvPr id="0" name=""/>
        <dsp:cNvSpPr/>
      </dsp:nvSpPr>
      <dsp:spPr>
        <a:xfrm>
          <a:off x="380119" y="4679885"/>
          <a:ext cx="10127941" cy="492448"/>
        </a:xfrm>
        <a:prstGeom prst="rect">
          <a:avLst/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effectLst/>
              <a:ea typeface="Aptos" panose="020B0004020202020204" pitchFamily="34" charset="0"/>
              <a:cs typeface="Times New Roman" panose="02020603050405020304" pitchFamily="18" charset="0"/>
            </a:rPr>
            <a:t>Modules and Reusability</a:t>
          </a:r>
          <a:endParaRPr lang="en-US" sz="2700" kern="1200" dirty="0">
            <a:ea typeface="Aptos" panose="020B0004020202020204" pitchFamily="34" charset="0"/>
            <a:cs typeface="Times New Roman" panose="02020603050405020304" pitchFamily="18" charset="0"/>
          </a:endParaRPr>
        </a:p>
      </dsp:txBody>
      <dsp:txXfrm>
        <a:off x="380119" y="4679885"/>
        <a:ext cx="10127941" cy="492448"/>
      </dsp:txXfrm>
    </dsp:sp>
    <dsp:sp modelId="{0459AB64-0E01-A347-BB10-6F0C5105936C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-165653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F3E41-BB30-44CC-B751-D324045DAFBE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64687-D0C7-4576-A51A-BECADA24AEEF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6571F-5EF4-41B0-9053-8B22418D56F7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Understanding Terraform basics</a:t>
          </a:r>
          <a:endParaRPr lang="en-US" sz="2400" kern="1200"/>
        </a:p>
      </dsp:txBody>
      <dsp:txXfrm>
        <a:off x="1840237" y="680"/>
        <a:ext cx="4666066" cy="1593279"/>
      </dsp:txXfrm>
    </dsp:sp>
    <dsp:sp modelId="{5EEF0F8D-46DF-4FE6-962C-6CEFFD2EA3FA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B7774-1208-4EE6-8988-7168362842D4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B8146-FFB0-4896-BA07-631FE7252519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Provisioning infrastructure using Terraform on Azure (with mention of AWS and other providers)</a:t>
          </a:r>
          <a:endParaRPr lang="en-US" sz="2400" kern="1200"/>
        </a:p>
      </dsp:txBody>
      <dsp:txXfrm>
        <a:off x="1840237" y="1992280"/>
        <a:ext cx="4666066" cy="1593279"/>
      </dsp:txXfrm>
    </dsp:sp>
    <dsp:sp modelId="{63B4F129-8D3A-41CE-9FFE-B078357911E7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67D3F-DD70-487C-9552-B2737B81B6AC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1706E-CF3E-44BD-B96B-613BBA28E33E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Learning about variables, modules, and advanced Terraform features</a:t>
          </a:r>
          <a:endParaRPr lang="en-US" sz="2400" kern="1200"/>
        </a:p>
      </dsp:txBody>
      <dsp:txXfrm>
        <a:off x="1840237" y="3983879"/>
        <a:ext cx="4666066" cy="1593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00343-FA6B-8742-85F5-80B6CDF4776D}">
      <dsp:nvSpPr>
        <dsp:cNvPr id="0" name=""/>
        <dsp:cNvSpPr/>
      </dsp:nvSpPr>
      <dsp:spPr>
        <a:xfrm>
          <a:off x="0" y="0"/>
          <a:ext cx="5065553" cy="16733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Terraform is an Infrastructure as Code (IaC) tool that allows you to manage cloud infrastructure in a consistent, repeatable way.</a:t>
          </a:r>
          <a:endParaRPr lang="en-US" sz="1900" kern="1200" dirty="0"/>
        </a:p>
      </dsp:txBody>
      <dsp:txXfrm>
        <a:off x="49010" y="49010"/>
        <a:ext cx="3259896" cy="1575314"/>
      </dsp:txXfrm>
    </dsp:sp>
    <dsp:sp modelId="{FD38AB59-1D98-2A40-B6A4-B21D42B49954}">
      <dsp:nvSpPr>
        <dsp:cNvPr id="0" name=""/>
        <dsp:cNvSpPr/>
      </dsp:nvSpPr>
      <dsp:spPr>
        <a:xfrm>
          <a:off x="446960" y="1952223"/>
          <a:ext cx="5065553" cy="1673334"/>
        </a:xfrm>
        <a:prstGeom prst="roundRect">
          <a:avLst>
            <a:gd name="adj" fmla="val 10000"/>
          </a:avLst>
        </a:prstGeom>
        <a:solidFill>
          <a:schemeClr val="accent5">
            <a:hueOff val="4416178"/>
            <a:satOff val="14379"/>
            <a:lumOff val="5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Terraform works across multiple cloud platforms (Azure, AWS, GCP) and the benefit of a unified approach to managing resources.</a:t>
          </a:r>
          <a:endParaRPr lang="en-US" sz="1900" kern="1200" dirty="0"/>
        </a:p>
      </dsp:txBody>
      <dsp:txXfrm>
        <a:off x="495970" y="2001233"/>
        <a:ext cx="3432905" cy="1575314"/>
      </dsp:txXfrm>
    </dsp:sp>
    <dsp:sp modelId="{EF5A537B-1DC2-3847-A848-D0A9710E9960}">
      <dsp:nvSpPr>
        <dsp:cNvPr id="0" name=""/>
        <dsp:cNvSpPr/>
      </dsp:nvSpPr>
      <dsp:spPr>
        <a:xfrm>
          <a:off x="893921" y="3904446"/>
          <a:ext cx="5065553" cy="1673334"/>
        </a:xfrm>
        <a:prstGeom prst="roundRect">
          <a:avLst>
            <a:gd name="adj" fmla="val 10000"/>
          </a:avLst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Infrastructure as Code (IaC): Briefly describe the concept of IaC, emphasizing its role in automating infrastructure provisioning and management.</a:t>
          </a:r>
          <a:endParaRPr lang="en-US" sz="1900" kern="1200"/>
        </a:p>
      </dsp:txBody>
      <dsp:txXfrm>
        <a:off x="942931" y="3953456"/>
        <a:ext cx="3432905" cy="1575314"/>
      </dsp:txXfrm>
    </dsp:sp>
    <dsp:sp modelId="{92D420D6-096B-9540-815B-9A1442F1D932}">
      <dsp:nvSpPr>
        <dsp:cNvPr id="0" name=""/>
        <dsp:cNvSpPr/>
      </dsp:nvSpPr>
      <dsp:spPr>
        <a:xfrm>
          <a:off x="3977886" y="1268945"/>
          <a:ext cx="1087667" cy="1087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22611" y="1268945"/>
        <a:ext cx="598217" cy="818469"/>
      </dsp:txXfrm>
    </dsp:sp>
    <dsp:sp modelId="{D40E291A-3A4A-084C-A9C0-6E85D261E6C4}">
      <dsp:nvSpPr>
        <dsp:cNvPr id="0" name=""/>
        <dsp:cNvSpPr/>
      </dsp:nvSpPr>
      <dsp:spPr>
        <a:xfrm>
          <a:off x="4424847" y="3210012"/>
          <a:ext cx="1087667" cy="108766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8780596"/>
            <a:satOff val="29467"/>
            <a:lumOff val="3014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69572" y="3210012"/>
        <a:ext cx="598217" cy="8184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50864-07BC-4DF4-9A76-E27B29E63612}">
      <dsp:nvSpPr>
        <dsp:cNvPr id="0" name=""/>
        <dsp:cNvSpPr/>
      </dsp:nvSpPr>
      <dsp:spPr>
        <a:xfrm>
          <a:off x="0" y="3042"/>
          <a:ext cx="6506304" cy="161294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32FFD-53C8-48F6-8885-6B3E4BB14A09}">
      <dsp:nvSpPr>
        <dsp:cNvPr id="0" name=""/>
        <dsp:cNvSpPr/>
      </dsp:nvSpPr>
      <dsp:spPr>
        <a:xfrm>
          <a:off x="487439" y="366388"/>
          <a:ext cx="887120" cy="8862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0760C-3A49-45E0-B1BD-E9152E641B8C}">
      <dsp:nvSpPr>
        <dsp:cNvPr id="0" name=""/>
        <dsp:cNvSpPr/>
      </dsp:nvSpPr>
      <dsp:spPr>
        <a:xfrm>
          <a:off x="1862000" y="56822"/>
          <a:ext cx="4436609" cy="1612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704" tIns="170704" rIns="170704" bIns="17070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/>
            <a:t>Scope</a:t>
          </a:r>
          <a:r>
            <a:rPr lang="en-US" sz="1800" kern="1200" baseline="0" dirty="0"/>
            <a:t>: Terraform, ARM, and CloudFormation are primarily IaC tools, while Chef, Puppet, and Ansible are configuration management tools, which means that they are designed to install and manage software on existing servers.</a:t>
          </a:r>
          <a:endParaRPr lang="en-US" sz="1800" kern="1200" dirty="0"/>
        </a:p>
      </dsp:txBody>
      <dsp:txXfrm>
        <a:off x="1862000" y="56822"/>
        <a:ext cx="4436609" cy="1612946"/>
      </dsp:txXfrm>
    </dsp:sp>
    <dsp:sp modelId="{FF3E79E6-96EC-4B21-8ACA-D4AE8B270D74}">
      <dsp:nvSpPr>
        <dsp:cNvPr id="0" name=""/>
        <dsp:cNvSpPr/>
      </dsp:nvSpPr>
      <dsp:spPr>
        <a:xfrm>
          <a:off x="0" y="2009336"/>
          <a:ext cx="6506304" cy="150538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0A941-4A99-443A-B21D-B78FD56203E5}">
      <dsp:nvSpPr>
        <dsp:cNvPr id="0" name=""/>
        <dsp:cNvSpPr/>
      </dsp:nvSpPr>
      <dsp:spPr>
        <a:xfrm>
          <a:off x="487439" y="2318902"/>
          <a:ext cx="887120" cy="8862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5DB26-5C8A-48A1-A078-47D30AF7E63A}">
      <dsp:nvSpPr>
        <dsp:cNvPr id="0" name=""/>
        <dsp:cNvSpPr/>
      </dsp:nvSpPr>
      <dsp:spPr>
        <a:xfrm>
          <a:off x="1862000" y="2009336"/>
          <a:ext cx="4436609" cy="1612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704" tIns="170704" rIns="170704" bIns="17070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Cloud Support</a:t>
          </a:r>
          <a:r>
            <a:rPr lang="en-US" sz="2400" kern="1200" baseline="0" dirty="0"/>
            <a:t>: Terraform is multi-cloud, while ARM and CloudFormation are limited to Azure and AWS, respectively.</a:t>
          </a:r>
          <a:endParaRPr lang="en-US" sz="2400" kern="1200" dirty="0"/>
        </a:p>
      </dsp:txBody>
      <dsp:txXfrm>
        <a:off x="1862000" y="2009336"/>
        <a:ext cx="4436609" cy="1612946"/>
      </dsp:txXfrm>
    </dsp:sp>
    <dsp:sp modelId="{FE2C36A2-63A1-46D4-865A-24BEC2623BC6}">
      <dsp:nvSpPr>
        <dsp:cNvPr id="0" name=""/>
        <dsp:cNvSpPr/>
      </dsp:nvSpPr>
      <dsp:spPr>
        <a:xfrm>
          <a:off x="0" y="3961850"/>
          <a:ext cx="6506304" cy="150538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34BEF-2370-479B-837D-16D841BF91AE}">
      <dsp:nvSpPr>
        <dsp:cNvPr id="0" name=""/>
        <dsp:cNvSpPr/>
      </dsp:nvSpPr>
      <dsp:spPr>
        <a:xfrm>
          <a:off x="487439" y="4271417"/>
          <a:ext cx="887120" cy="8862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41797-4A98-445A-9A7C-9A4C5AB18FD5}">
      <dsp:nvSpPr>
        <dsp:cNvPr id="0" name=""/>
        <dsp:cNvSpPr/>
      </dsp:nvSpPr>
      <dsp:spPr>
        <a:xfrm>
          <a:off x="1862000" y="3961850"/>
          <a:ext cx="4436609" cy="1612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704" tIns="170704" rIns="170704" bIns="17070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Syntax</a:t>
          </a:r>
          <a:r>
            <a:rPr lang="en-US" sz="2400" kern="1200" baseline="0" dirty="0"/>
            <a:t>: Terraform’s HCL is widely considered easier to read than JSON/YAML (ARM, CloudFormation) or YAML with procedural tasks (Ansible).</a:t>
          </a:r>
          <a:endParaRPr lang="en-US" sz="2400" kern="1200" dirty="0"/>
        </a:p>
      </dsp:txBody>
      <dsp:txXfrm>
        <a:off x="1862000" y="3961850"/>
        <a:ext cx="4436609" cy="16129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A2104-77B1-4438-A970-F8C7C5973375}">
      <dsp:nvSpPr>
        <dsp:cNvPr id="0" name=""/>
        <dsp:cNvSpPr/>
      </dsp:nvSpPr>
      <dsp:spPr>
        <a:xfrm>
          <a:off x="0" y="680"/>
          <a:ext cx="6506304" cy="15932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59C1D-D5D4-4C25-A271-0A8D643322B1}">
      <dsp:nvSpPr>
        <dsp:cNvPr id="0" name=""/>
        <dsp:cNvSpPr/>
      </dsp:nvSpPr>
      <dsp:spPr>
        <a:xfrm>
          <a:off x="481967" y="359168"/>
          <a:ext cx="876303" cy="87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FE1B0-25A3-4DCB-A69C-9EC851909A64}">
      <dsp:nvSpPr>
        <dsp:cNvPr id="0" name=""/>
        <dsp:cNvSpPr/>
      </dsp:nvSpPr>
      <dsp:spPr>
        <a:xfrm>
          <a:off x="1840237" y="6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Configuration Files: Infrastructure is defined in .</a:t>
          </a:r>
          <a:r>
            <a:rPr lang="en-US" sz="2400" kern="1200" baseline="0" dirty="0" err="1"/>
            <a:t>tf</a:t>
          </a:r>
          <a:r>
            <a:rPr lang="en-US" sz="2400" kern="1200" baseline="0" dirty="0"/>
            <a:t> files using HashiCorp Configuration Language (HCL).</a:t>
          </a:r>
          <a:endParaRPr lang="en-US" sz="2400" kern="1200" dirty="0"/>
        </a:p>
      </dsp:txBody>
      <dsp:txXfrm>
        <a:off x="1840237" y="680"/>
        <a:ext cx="4666066" cy="1593279"/>
      </dsp:txXfrm>
    </dsp:sp>
    <dsp:sp modelId="{E05AC4AD-20F6-426C-B587-1BFD8A7A4EF9}">
      <dsp:nvSpPr>
        <dsp:cNvPr id="0" name=""/>
        <dsp:cNvSpPr/>
      </dsp:nvSpPr>
      <dsp:spPr>
        <a:xfrm>
          <a:off x="0" y="1992280"/>
          <a:ext cx="6506304" cy="15932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8BB4E-84AC-4E15-B850-42F7A9D70BAB}">
      <dsp:nvSpPr>
        <dsp:cNvPr id="0" name=""/>
        <dsp:cNvSpPr/>
      </dsp:nvSpPr>
      <dsp:spPr>
        <a:xfrm>
          <a:off x="481967" y="2350768"/>
          <a:ext cx="876303" cy="87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A03E1-64C3-4F1E-AD12-9EBA41355F7E}">
      <dsp:nvSpPr>
        <dsp:cNvPr id="0" name=""/>
        <dsp:cNvSpPr/>
      </dsp:nvSpPr>
      <dsp:spPr>
        <a:xfrm>
          <a:off x="1840237" y="1992280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Configuration files are version-controlled and reusable.</a:t>
          </a:r>
          <a:endParaRPr lang="en-US" sz="2400" kern="1200" dirty="0"/>
        </a:p>
      </dsp:txBody>
      <dsp:txXfrm>
        <a:off x="1840237" y="1992280"/>
        <a:ext cx="4666066" cy="1593279"/>
      </dsp:txXfrm>
    </dsp:sp>
    <dsp:sp modelId="{10B63531-4F87-4508-8210-AB310A3A69E6}">
      <dsp:nvSpPr>
        <dsp:cNvPr id="0" name=""/>
        <dsp:cNvSpPr/>
      </dsp:nvSpPr>
      <dsp:spPr>
        <a:xfrm>
          <a:off x="0" y="3983879"/>
          <a:ext cx="6506304" cy="15932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03444-A649-4C88-8053-29932C7D45F4}">
      <dsp:nvSpPr>
        <dsp:cNvPr id="0" name=""/>
        <dsp:cNvSpPr/>
      </dsp:nvSpPr>
      <dsp:spPr>
        <a:xfrm>
          <a:off x="481967" y="4342367"/>
          <a:ext cx="876303" cy="8763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57FF7-EE9A-49B4-AD67-30C3893DF85A}">
      <dsp:nvSpPr>
        <dsp:cNvPr id="0" name=""/>
        <dsp:cNvSpPr/>
      </dsp:nvSpPr>
      <dsp:spPr>
        <a:xfrm>
          <a:off x="1840237" y="3983879"/>
          <a:ext cx="4666066" cy="1593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22" tIns="168622" rIns="168622" bIns="1686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/>
            <a:t>Providers: Providers in Terraform (e.g., Azure, AWS, GCP) are used to interact with different cloud platforms.</a:t>
          </a:r>
          <a:endParaRPr lang="en-US" sz="2400" kern="1200" dirty="0"/>
        </a:p>
      </dsp:txBody>
      <dsp:txXfrm>
        <a:off x="1840237" y="3983879"/>
        <a:ext cx="4666066" cy="1593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3E62C-E1DB-3244-9832-81F18755999B}">
      <dsp:nvSpPr>
        <dsp:cNvPr id="0" name=""/>
        <dsp:cNvSpPr/>
      </dsp:nvSpPr>
      <dsp:spPr>
        <a:xfrm>
          <a:off x="2812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Write: Create your .</a:t>
          </a:r>
          <a:r>
            <a:rPr lang="en-US" sz="2000" kern="1200" baseline="0" dirty="0" err="1"/>
            <a:t>tf</a:t>
          </a:r>
          <a:r>
            <a:rPr lang="en-US" sz="2000" kern="1200" baseline="0" dirty="0"/>
            <a:t> configuration files.</a:t>
          </a:r>
          <a:endParaRPr lang="en-US" sz="2000" kern="1200" dirty="0"/>
        </a:p>
      </dsp:txBody>
      <dsp:txXfrm>
        <a:off x="2812" y="1415803"/>
        <a:ext cx="2231528" cy="1874484"/>
      </dsp:txXfrm>
    </dsp:sp>
    <dsp:sp modelId="{5789CA11-C559-5C4B-AC46-6761924674EB}">
      <dsp:nvSpPr>
        <dsp:cNvPr id="0" name=""/>
        <dsp:cNvSpPr/>
      </dsp:nvSpPr>
      <dsp:spPr>
        <a:xfrm>
          <a:off x="649956" y="541043"/>
          <a:ext cx="937242" cy="9372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87212" y="678299"/>
        <a:ext cx="662730" cy="662730"/>
      </dsp:txXfrm>
    </dsp:sp>
    <dsp:sp modelId="{FF38C4DE-8ABC-4C48-87FA-C1E53010A079}">
      <dsp:nvSpPr>
        <dsp:cNvPr id="0" name=""/>
        <dsp:cNvSpPr/>
      </dsp:nvSpPr>
      <dsp:spPr>
        <a:xfrm>
          <a:off x="2812" y="3352698"/>
          <a:ext cx="2231528" cy="72"/>
        </a:xfrm>
        <a:prstGeom prst="rect">
          <a:avLst/>
        </a:prstGeom>
        <a:solidFill>
          <a:schemeClr val="accent2">
            <a:hueOff val="-23665"/>
            <a:satOff val="-7762"/>
            <a:lumOff val="-2829"/>
            <a:alphaOff val="0"/>
          </a:schemeClr>
        </a:solidFill>
        <a:ln w="34925" cap="flat" cmpd="sng" algn="in">
          <a:solidFill>
            <a:schemeClr val="accent2">
              <a:hueOff val="-23665"/>
              <a:satOff val="-7762"/>
              <a:lumOff val="-2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60C3A-4E6E-5247-9118-54F45CDCA984}">
      <dsp:nvSpPr>
        <dsp:cNvPr id="0" name=""/>
        <dsp:cNvSpPr/>
      </dsp:nvSpPr>
      <dsp:spPr>
        <a:xfrm>
          <a:off x="2457494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-11941"/>
            <a:satOff val="-18222"/>
            <a:lumOff val="-1882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1941"/>
              <a:satOff val="-18222"/>
              <a:lumOff val="-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Plan: Use terraform plan to preview changes.</a:t>
          </a:r>
          <a:endParaRPr lang="en-US" sz="2000" kern="1200"/>
        </a:p>
      </dsp:txBody>
      <dsp:txXfrm>
        <a:off x="2457494" y="1415803"/>
        <a:ext cx="2231528" cy="1874484"/>
      </dsp:txXfrm>
    </dsp:sp>
    <dsp:sp modelId="{6D483E69-CE89-304D-8ED2-20209AD55507}">
      <dsp:nvSpPr>
        <dsp:cNvPr id="0" name=""/>
        <dsp:cNvSpPr/>
      </dsp:nvSpPr>
      <dsp:spPr>
        <a:xfrm>
          <a:off x="3104638" y="541043"/>
          <a:ext cx="937242" cy="937242"/>
        </a:xfrm>
        <a:prstGeom prst="ellipse">
          <a:avLst/>
        </a:prstGeom>
        <a:solidFill>
          <a:schemeClr val="accent2">
            <a:hueOff val="-47329"/>
            <a:satOff val="-15524"/>
            <a:lumOff val="-5658"/>
            <a:alphaOff val="0"/>
          </a:schemeClr>
        </a:solidFill>
        <a:ln w="34925" cap="flat" cmpd="sng" algn="in">
          <a:solidFill>
            <a:schemeClr val="accent2">
              <a:hueOff val="-47329"/>
              <a:satOff val="-15524"/>
              <a:lumOff val="-5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241894" y="678299"/>
        <a:ext cx="662730" cy="662730"/>
      </dsp:txXfrm>
    </dsp:sp>
    <dsp:sp modelId="{C9551C6C-45E8-174A-AB33-4BEE55802FBB}">
      <dsp:nvSpPr>
        <dsp:cNvPr id="0" name=""/>
        <dsp:cNvSpPr/>
      </dsp:nvSpPr>
      <dsp:spPr>
        <a:xfrm>
          <a:off x="2457494" y="3352698"/>
          <a:ext cx="2231528" cy="72"/>
        </a:xfrm>
        <a:prstGeom prst="rect">
          <a:avLst/>
        </a:prstGeom>
        <a:solidFill>
          <a:schemeClr val="accent2">
            <a:hueOff val="-70994"/>
            <a:satOff val="-23286"/>
            <a:lumOff val="-8487"/>
            <a:alphaOff val="0"/>
          </a:schemeClr>
        </a:solidFill>
        <a:ln w="34925" cap="flat" cmpd="sng" algn="in">
          <a:solidFill>
            <a:schemeClr val="accent2">
              <a:hueOff val="-70994"/>
              <a:satOff val="-23286"/>
              <a:lumOff val="-8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69D4A-73E2-904B-9E1B-CB1A060213C5}">
      <dsp:nvSpPr>
        <dsp:cNvPr id="0" name=""/>
        <dsp:cNvSpPr/>
      </dsp:nvSpPr>
      <dsp:spPr>
        <a:xfrm>
          <a:off x="4912176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-23882"/>
            <a:satOff val="-36445"/>
            <a:lumOff val="-3764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3882"/>
              <a:satOff val="-36445"/>
              <a:lumOff val="-3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Apply: Use terraform apply to provision the infrastructure.</a:t>
          </a:r>
          <a:endParaRPr lang="en-US" sz="2000" kern="1200"/>
        </a:p>
      </dsp:txBody>
      <dsp:txXfrm>
        <a:off x="4912176" y="1415803"/>
        <a:ext cx="2231528" cy="1874484"/>
      </dsp:txXfrm>
    </dsp:sp>
    <dsp:sp modelId="{0044371D-E6B0-E845-AFB3-675113A4F0EC}">
      <dsp:nvSpPr>
        <dsp:cNvPr id="0" name=""/>
        <dsp:cNvSpPr/>
      </dsp:nvSpPr>
      <dsp:spPr>
        <a:xfrm>
          <a:off x="5559319" y="541043"/>
          <a:ext cx="937242" cy="937242"/>
        </a:xfrm>
        <a:prstGeom prst="ellipse">
          <a:avLst/>
        </a:prstGeom>
        <a:solidFill>
          <a:schemeClr val="accent2">
            <a:hueOff val="-94659"/>
            <a:satOff val="-31049"/>
            <a:lumOff val="-11316"/>
            <a:alphaOff val="0"/>
          </a:schemeClr>
        </a:solidFill>
        <a:ln w="34925" cap="flat" cmpd="sng" algn="in">
          <a:solidFill>
            <a:schemeClr val="accent2">
              <a:hueOff val="-94659"/>
              <a:satOff val="-31049"/>
              <a:lumOff val="-113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696575" y="678299"/>
        <a:ext cx="662730" cy="662730"/>
      </dsp:txXfrm>
    </dsp:sp>
    <dsp:sp modelId="{11AEB792-E6D7-8548-B954-E4F88EA0D6AC}">
      <dsp:nvSpPr>
        <dsp:cNvPr id="0" name=""/>
        <dsp:cNvSpPr/>
      </dsp:nvSpPr>
      <dsp:spPr>
        <a:xfrm>
          <a:off x="4912176" y="3352698"/>
          <a:ext cx="2231528" cy="72"/>
        </a:xfrm>
        <a:prstGeom prst="rect">
          <a:avLst/>
        </a:prstGeom>
        <a:solidFill>
          <a:schemeClr val="accent2">
            <a:hueOff val="-118324"/>
            <a:satOff val="-38811"/>
            <a:lumOff val="-14145"/>
            <a:alphaOff val="0"/>
          </a:schemeClr>
        </a:solidFill>
        <a:ln w="34925" cap="flat" cmpd="sng" algn="in">
          <a:solidFill>
            <a:schemeClr val="accent2">
              <a:hueOff val="-118324"/>
              <a:satOff val="-38811"/>
              <a:lumOff val="-141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A962F-635E-4441-86A1-81D0F12BD7D4}">
      <dsp:nvSpPr>
        <dsp:cNvPr id="0" name=""/>
        <dsp:cNvSpPr/>
      </dsp:nvSpPr>
      <dsp:spPr>
        <a:xfrm>
          <a:off x="7366858" y="228629"/>
          <a:ext cx="2231528" cy="3124140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79" tIns="330200" rIns="17397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Destroy: Use terraform destroy to tear down the resources.</a:t>
          </a:r>
          <a:endParaRPr lang="en-US" sz="2000" kern="1200"/>
        </a:p>
      </dsp:txBody>
      <dsp:txXfrm>
        <a:off x="7366858" y="1415803"/>
        <a:ext cx="2231528" cy="1874484"/>
      </dsp:txXfrm>
    </dsp:sp>
    <dsp:sp modelId="{DA591DF9-4518-9F4A-9638-E54FA76BF130}">
      <dsp:nvSpPr>
        <dsp:cNvPr id="0" name=""/>
        <dsp:cNvSpPr/>
      </dsp:nvSpPr>
      <dsp:spPr>
        <a:xfrm>
          <a:off x="8014001" y="541043"/>
          <a:ext cx="937242" cy="937242"/>
        </a:xfrm>
        <a:prstGeom prst="ellipse">
          <a:avLst/>
        </a:prstGeom>
        <a:solidFill>
          <a:schemeClr val="accent2">
            <a:hueOff val="-141988"/>
            <a:satOff val="-46573"/>
            <a:lumOff val="-16974"/>
            <a:alphaOff val="0"/>
          </a:schemeClr>
        </a:solidFill>
        <a:ln w="34925" cap="flat" cmpd="sng" algn="in">
          <a:solidFill>
            <a:schemeClr val="accent2">
              <a:hueOff val="-141988"/>
              <a:satOff val="-46573"/>
              <a:lumOff val="-16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71" tIns="12700" rIns="7307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151257" y="678299"/>
        <a:ext cx="662730" cy="662730"/>
      </dsp:txXfrm>
    </dsp:sp>
    <dsp:sp modelId="{AE4A5E6C-3D93-8E4C-AEA0-BCB5996CA6B1}">
      <dsp:nvSpPr>
        <dsp:cNvPr id="0" name=""/>
        <dsp:cNvSpPr/>
      </dsp:nvSpPr>
      <dsp:spPr>
        <a:xfrm>
          <a:off x="7366858" y="3352698"/>
          <a:ext cx="2231528" cy="72"/>
        </a:xfrm>
        <a:prstGeom prst="rect">
          <a:avLst/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3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ABBF1-D5D6-4FB2-AF17-7B40CFF429A6}">
      <dsp:nvSpPr>
        <dsp:cNvPr id="0" name=""/>
        <dsp:cNvSpPr/>
      </dsp:nvSpPr>
      <dsp:spPr>
        <a:xfrm>
          <a:off x="359964" y="955"/>
          <a:ext cx="1079771" cy="107977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913EF-507C-49BB-8E3D-DD9030266151}">
      <dsp:nvSpPr>
        <dsp:cNvPr id="0" name=""/>
        <dsp:cNvSpPr/>
      </dsp:nvSpPr>
      <dsp:spPr>
        <a:xfrm>
          <a:off x="590079" y="231071"/>
          <a:ext cx="619541" cy="6195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F6D62-76E7-406A-9F5E-19F281A9D561}">
      <dsp:nvSpPr>
        <dsp:cNvPr id="0" name=""/>
        <dsp:cNvSpPr/>
      </dsp:nvSpPr>
      <dsp:spPr>
        <a:xfrm>
          <a:off x="14791" y="1417049"/>
          <a:ext cx="1770117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baseline="0" dirty="0"/>
            <a:t>Provider: Plugin to interact with a specific cloud provider (Azure, AWS).</a:t>
          </a:r>
          <a:endParaRPr lang="en-US" sz="1600" kern="1200" dirty="0"/>
        </a:p>
      </dsp:txBody>
      <dsp:txXfrm>
        <a:off x="14791" y="1417049"/>
        <a:ext cx="1770117" cy="1150576"/>
      </dsp:txXfrm>
    </dsp:sp>
    <dsp:sp modelId="{6040D5CA-5E3A-48B9-BB61-6969A62D488F}">
      <dsp:nvSpPr>
        <dsp:cNvPr id="0" name=""/>
        <dsp:cNvSpPr/>
      </dsp:nvSpPr>
      <dsp:spPr>
        <a:xfrm>
          <a:off x="2439851" y="955"/>
          <a:ext cx="1079771" cy="10797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A31B5-0DF7-4D4E-A650-BA932EA350CD}">
      <dsp:nvSpPr>
        <dsp:cNvPr id="0" name=""/>
        <dsp:cNvSpPr/>
      </dsp:nvSpPr>
      <dsp:spPr>
        <a:xfrm>
          <a:off x="2669966" y="231071"/>
          <a:ext cx="619541" cy="6195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0AF1C-D132-4358-A7C6-0DAE9DF7C8CA}">
      <dsp:nvSpPr>
        <dsp:cNvPr id="0" name=""/>
        <dsp:cNvSpPr/>
      </dsp:nvSpPr>
      <dsp:spPr>
        <a:xfrm>
          <a:off x="2094678" y="1417049"/>
          <a:ext cx="1770117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 dirty="0"/>
            <a:t>Resource: The fundamental infrastructure component (e.g., VMs, storage).</a:t>
          </a:r>
          <a:endParaRPr lang="en-US" sz="1500" kern="1200" dirty="0"/>
        </a:p>
      </dsp:txBody>
      <dsp:txXfrm>
        <a:off x="2094678" y="1417049"/>
        <a:ext cx="1770117" cy="1150576"/>
      </dsp:txXfrm>
    </dsp:sp>
    <dsp:sp modelId="{A3EB4FD2-FEE8-4D5B-932A-EE7753A3C8B3}">
      <dsp:nvSpPr>
        <dsp:cNvPr id="0" name=""/>
        <dsp:cNvSpPr/>
      </dsp:nvSpPr>
      <dsp:spPr>
        <a:xfrm>
          <a:off x="4519739" y="955"/>
          <a:ext cx="1079771" cy="10797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40012-BBFE-4F69-A137-E51E8BD597BF}">
      <dsp:nvSpPr>
        <dsp:cNvPr id="0" name=""/>
        <dsp:cNvSpPr/>
      </dsp:nvSpPr>
      <dsp:spPr>
        <a:xfrm>
          <a:off x="4749854" y="231071"/>
          <a:ext cx="619541" cy="6195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202D8-1D7C-4EB8-8CDE-DFD9584BD6D1}">
      <dsp:nvSpPr>
        <dsp:cNvPr id="0" name=""/>
        <dsp:cNvSpPr/>
      </dsp:nvSpPr>
      <dsp:spPr>
        <a:xfrm>
          <a:off x="4174566" y="1417049"/>
          <a:ext cx="1770117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State: The file that Terraform uses to keep track of the resources it manages.</a:t>
          </a:r>
          <a:endParaRPr lang="en-US" sz="1500" kern="1200"/>
        </a:p>
      </dsp:txBody>
      <dsp:txXfrm>
        <a:off x="4174566" y="1417049"/>
        <a:ext cx="1770117" cy="1150576"/>
      </dsp:txXfrm>
    </dsp:sp>
    <dsp:sp modelId="{899F835C-34B1-4F6E-BC18-4E9F4419FD4C}">
      <dsp:nvSpPr>
        <dsp:cNvPr id="0" name=""/>
        <dsp:cNvSpPr/>
      </dsp:nvSpPr>
      <dsp:spPr>
        <a:xfrm>
          <a:off x="2439851" y="3010155"/>
          <a:ext cx="1079771" cy="10797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7CE38-91A0-4398-8879-5DD884B90050}">
      <dsp:nvSpPr>
        <dsp:cNvPr id="0" name=""/>
        <dsp:cNvSpPr/>
      </dsp:nvSpPr>
      <dsp:spPr>
        <a:xfrm>
          <a:off x="2669966" y="3240270"/>
          <a:ext cx="619541" cy="6195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3F719-EEB1-467A-9312-AA8BBCACBF2D}">
      <dsp:nvSpPr>
        <dsp:cNvPr id="0" name=""/>
        <dsp:cNvSpPr/>
      </dsp:nvSpPr>
      <dsp:spPr>
        <a:xfrm>
          <a:off x="2094678" y="4426248"/>
          <a:ext cx="1770117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baseline="0"/>
            <a:t>Plan: The execution plan that shows what actions Terraform will take.</a:t>
          </a:r>
          <a:endParaRPr lang="en-US" sz="1500" kern="1200"/>
        </a:p>
      </dsp:txBody>
      <dsp:txXfrm>
        <a:off x="2094678" y="4426248"/>
        <a:ext cx="1770117" cy="1150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0DC123-0C88-43B7-8634-E2A69F402E9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55379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6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0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123-0C88-43B7-8634-E2A69F402E9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6373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C123-0C88-43B7-8634-E2A69F402E9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3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123-0C88-43B7-8634-E2A69F402E9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975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C123-0C88-43B7-8634-E2A69F402E9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76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0DC123-0C88-43B7-8634-E2A69F402E9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9082E67-C1D8-4AE9-98AE-AE677C530A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327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FFC2-A0F4-E7C9-D9CE-47223E531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4A150-8418-71A1-4A0F-2C71130AC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9:00 AM - 9:30 AM</a:t>
            </a:r>
          </a:p>
        </p:txBody>
      </p:sp>
    </p:spTree>
    <p:extLst>
      <p:ext uri="{BB962C8B-B14F-4D97-AF65-F5344CB8AC3E}">
        <p14:creationId xmlns:p14="http://schemas.microsoft.com/office/powerpoint/2010/main" val="230114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E0DBC-B6A5-5A56-9C21-0A090109B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CFDA-1DAD-1EE1-B6DD-16D0EB4F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Terraform Different?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EE4DD-32CC-DEAA-FCDC-30A5259E3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880063"/>
            <a:ext cx="4971600" cy="918563"/>
          </a:xfrm>
        </p:spPr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B0B48F-53A5-1676-3A84-C9D6757E3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844407"/>
            <a:ext cx="4971600" cy="356359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Cloud-Agnostic</a:t>
            </a:r>
            <a:r>
              <a:rPr lang="en-US" dirty="0"/>
              <a:t>: Works across multiple cloud providers (Azure, AWS, GCP, etc.), enabling true multi-cloud infrastructure management.</a:t>
            </a:r>
          </a:p>
          <a:p>
            <a:r>
              <a:rPr lang="en-US" b="1" dirty="0"/>
              <a:t>Declarative Syntax (HCL)</a:t>
            </a:r>
            <a:r>
              <a:rPr lang="en-US" dirty="0"/>
              <a:t>: Uses HashiCorp Configuration Language (HCL), which is easy to read and manage.</a:t>
            </a:r>
          </a:p>
          <a:p>
            <a:r>
              <a:rPr lang="en-US" b="1" dirty="0"/>
              <a:t>Strong Community Support and Module Reuse</a:t>
            </a:r>
            <a:r>
              <a:rPr lang="en-US" dirty="0"/>
              <a:t>: The Terraform Registry offers a wide range of reusable modules.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2B0015-6929-B7F1-8FB8-A971A2FA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880063"/>
            <a:ext cx="4971600" cy="918563"/>
          </a:xfrm>
        </p:spPr>
        <p:txBody>
          <a:bodyPr/>
          <a:lstStyle/>
          <a:p>
            <a:r>
              <a:rPr lang="en-US" dirty="0"/>
              <a:t>Ansible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A20DB7-652E-E717-17E5-3286FE301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844407"/>
            <a:ext cx="4971600" cy="356359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Configuration Management Focus</a:t>
            </a:r>
            <a:r>
              <a:rPr lang="en-US" dirty="0"/>
              <a:t>: Primarily designed for configuration management and automation, though it also supports IaC.</a:t>
            </a:r>
          </a:p>
          <a:p>
            <a:r>
              <a:rPr lang="en-US" b="1" dirty="0"/>
              <a:t>Procedural Approach</a:t>
            </a:r>
            <a:r>
              <a:rPr lang="en-US" dirty="0"/>
              <a:t>: Uses a procedural, task-oriented approach with YAML, which requires specifying steps in sequence.</a:t>
            </a:r>
          </a:p>
          <a:p>
            <a:r>
              <a:rPr lang="en-US" b="1" dirty="0"/>
              <a:t>Agentless</a:t>
            </a:r>
            <a:r>
              <a:rPr lang="en-US" dirty="0"/>
              <a:t>: Operates via SSH, so it doesn't require agents on managed systems, making it ideal for both infrastructure provisioning and ongoing configuration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134493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EB82C-E29D-3D39-B82E-33666E9A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Key Differences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6BCC03-079E-719D-C4E9-11F4D5330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264557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637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130B2-428F-29D2-3F0A-68E66075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Terraform Basics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337313-0ACC-926D-EDEE-9F64E5695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21054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23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74293D-173D-A180-1D2B-39C825EFF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E1840-82F1-9A16-66BC-4E2DAA3C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9" y="5423537"/>
            <a:ext cx="9867331" cy="868081"/>
          </a:xfrm>
        </p:spPr>
        <p:txBody>
          <a:bodyPr anchor="ctr">
            <a:normAutofit/>
          </a:bodyPr>
          <a:lstStyle/>
          <a:p>
            <a:r>
              <a:rPr lang="en-US"/>
              <a:t>Terraform Basics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6DDC-1E0A-B7E9-24E3-C18EA5E5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1123486"/>
            <a:ext cx="9639868" cy="3516753"/>
          </a:xfrm>
        </p:spPr>
        <p:txBody>
          <a:bodyPr anchor="ctr">
            <a:normAutofit/>
          </a:bodyPr>
          <a:lstStyle/>
          <a:p>
            <a:r>
              <a:rPr lang="en-US" b="1" dirty="0"/>
              <a:t>Resources</a:t>
            </a:r>
            <a:r>
              <a:rPr lang="en-US" dirty="0"/>
              <a:t>: Define resources as the building blocks of your infrastructure, like VMs, storage accounts, and networks.</a:t>
            </a:r>
          </a:p>
          <a:p>
            <a:endParaRPr lang="en-US" dirty="0"/>
          </a:p>
          <a:p>
            <a:pPr marL="0" indent="0" rtl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resource 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azurerm_virtual_network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 "example" {</a:t>
            </a:r>
          </a:p>
          <a:p>
            <a:pPr marL="0" indent="0" rtl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name = "example-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vnet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 rtl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address_space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["10.0.0.0/16"]</a:t>
            </a:r>
          </a:p>
          <a:p>
            <a:pPr marL="0" indent="0" rtl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40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CB58-D910-1012-4D09-DF11B3E8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Terraform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A52785-4C86-33FF-963F-BCAFD25AC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25123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38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EC964-6F24-D922-CE82-5E315F7A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/>
              <a:t>Key Terraform Terminology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9FE49EE-C425-149F-2A08-165DFD281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03262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674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DE3B-8860-A2AC-4112-90868BCE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 the Terraform Workshop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5A654-1455-7E66-B527-C9495458C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98615A-A115-B68B-1672-B380F82F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dirty="0"/>
              <a:t>About 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person with a magnifying glass&#10;&#10;Description automatically generated">
            <a:extLst>
              <a:ext uri="{FF2B5EF4-FFF2-40B4-BE49-F238E27FC236}">
                <a16:creationId xmlns:a16="http://schemas.microsoft.com/office/drawing/2014/main" id="{79B03506-2518-A27B-4716-BFA63952B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20" y="645106"/>
            <a:ext cx="5247747" cy="524774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9B75C-DE83-2755-ADD4-812E7B608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0667" y="2286000"/>
            <a:ext cx="3656419" cy="358140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Chris Woody Woodruff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cwoodruff@live.com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https://woodruff.dev</a:t>
            </a:r>
          </a:p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50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339C-2CA9-1147-B0E8-53864243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Agenda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4FB2D5B-D829-7EE4-BA2F-BA6EC1E9F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66738"/>
              </p:ext>
            </p:extLst>
          </p:nvPr>
        </p:nvGraphicFramePr>
        <p:xfrm>
          <a:off x="1371600" y="1331666"/>
          <a:ext cx="105804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758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1880D-C8AF-7A54-024B-F525D197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Objectives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70B5DC-E579-8297-A5C6-05B9C94E8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694426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988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EA751-AD8D-1574-4F43-0D20A6CE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dirty="0"/>
              <a:t>What is Terraform?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AD863-73E8-9CB0-AACE-48780A690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909768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87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1AB6B-D459-09B1-053E-F8CF6C49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Terraform vs. Other IaC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00EDC-CEDB-DFD1-F8AC-9F57DD67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920620"/>
            <a:ext cx="9601200" cy="2946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Comparison: Terraform with other popular IaC tools (e.g., Azure Resource Manager (ARM), AWS CloudFormation, and Ansible):</a:t>
            </a:r>
          </a:p>
          <a:p>
            <a:r>
              <a:rPr lang="en-US" dirty="0"/>
              <a:t>Terraform is cloud-agnostic, while ARM and CloudFormation are cloud-specific.</a:t>
            </a:r>
          </a:p>
          <a:p>
            <a:r>
              <a:rPr lang="en-US" dirty="0"/>
              <a:t>Terraform uses declarative syntax (HCL) and can manage dependencies between resources easily.</a:t>
            </a:r>
          </a:p>
          <a:p>
            <a:r>
              <a:rPr lang="en-US" dirty="0"/>
              <a:t>Mention how Terraform integrates well with existing DevOps pipelines and tools.</a:t>
            </a:r>
          </a:p>
        </p:txBody>
      </p:sp>
    </p:spTree>
    <p:extLst>
      <p:ext uri="{BB962C8B-B14F-4D97-AF65-F5344CB8AC3E}">
        <p14:creationId xmlns:p14="http://schemas.microsoft.com/office/powerpoint/2010/main" val="3250845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24C7-5907-E5C8-7339-359BA05B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Terraform Different?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8BE1F-D768-E59C-DEDD-AAC4497E9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556064"/>
            <a:ext cx="4986000" cy="1000222"/>
          </a:xfrm>
        </p:spPr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65AEA8-6EAD-A55C-545C-87E795A60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520407"/>
            <a:ext cx="4986000" cy="3880393"/>
          </a:xfrm>
        </p:spPr>
        <p:txBody>
          <a:bodyPr>
            <a:normAutofit/>
          </a:bodyPr>
          <a:lstStyle/>
          <a:p>
            <a:r>
              <a:rPr lang="en-US" b="1" dirty="0"/>
              <a:t>Cloud-Agnostic</a:t>
            </a:r>
            <a:r>
              <a:rPr lang="en-US" dirty="0"/>
              <a:t>: Works across multiple cloud providers (Azure, AWS, GCP, etc.), enabling true multi-cloud infrastructure management.</a:t>
            </a:r>
          </a:p>
          <a:p>
            <a:r>
              <a:rPr lang="en-US" b="1" dirty="0"/>
              <a:t>Declarative Syntax (HCL)</a:t>
            </a:r>
            <a:r>
              <a:rPr lang="en-US" dirty="0"/>
              <a:t>: Uses HashiCorp Configuration Language (HCL), which is easy to read and manage.</a:t>
            </a:r>
          </a:p>
          <a:p>
            <a:r>
              <a:rPr lang="en-US" b="1" dirty="0"/>
              <a:t>Strong Community Support and Module Reuse</a:t>
            </a:r>
            <a:r>
              <a:rPr lang="en-US" dirty="0"/>
              <a:t>: The Terraform Registry offers a wide range of reusable modules.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65A2B5-F06A-6653-A55B-51DFAD882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556064"/>
            <a:ext cx="4986000" cy="1000222"/>
          </a:xfrm>
        </p:spPr>
        <p:txBody>
          <a:bodyPr/>
          <a:lstStyle/>
          <a:p>
            <a:r>
              <a:rPr lang="en-US" dirty="0"/>
              <a:t>Azure Resource Manager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D0E363-34E8-F446-06A9-CF968E6EC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520407"/>
            <a:ext cx="4986000" cy="3880393"/>
          </a:xfrm>
        </p:spPr>
        <p:txBody>
          <a:bodyPr>
            <a:normAutofit/>
          </a:bodyPr>
          <a:lstStyle/>
          <a:p>
            <a:r>
              <a:rPr lang="en-US" b="1" dirty="0"/>
              <a:t>Azure-Specific</a:t>
            </a:r>
            <a:r>
              <a:rPr lang="en-US" dirty="0"/>
              <a:t>: Only supports Microsoft Azure, making it suitable for Azure-exclusive environments.</a:t>
            </a:r>
          </a:p>
          <a:p>
            <a:r>
              <a:rPr lang="en-US" b="1" dirty="0"/>
              <a:t>JSON-Based</a:t>
            </a:r>
            <a:r>
              <a:rPr lang="en-US" dirty="0"/>
              <a:t>: Uses JSON templates, which can be more verbose and complex than HCL.</a:t>
            </a:r>
          </a:p>
          <a:p>
            <a:r>
              <a:rPr lang="en-US" b="1" dirty="0"/>
              <a:t>Integration with Azure Ecosystem</a:t>
            </a:r>
            <a:r>
              <a:rPr lang="en-US" dirty="0"/>
              <a:t>: Natively integrates with Azure's tools and resources, with deep support for Azure-specific features.</a:t>
            </a:r>
          </a:p>
        </p:txBody>
      </p:sp>
    </p:spTree>
    <p:extLst>
      <p:ext uri="{BB962C8B-B14F-4D97-AF65-F5344CB8AC3E}">
        <p14:creationId xmlns:p14="http://schemas.microsoft.com/office/powerpoint/2010/main" val="109539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FF925-8DAD-F441-89BA-08F449C99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60C3-7619-1F31-0095-88168749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Terraform Different?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CB12E-8ACD-0851-E2EE-EC33D15CD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85664"/>
            <a:ext cx="5000400" cy="933410"/>
          </a:xfrm>
        </p:spPr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F26079-5AAC-9908-48A3-814071890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5014" y="1685664"/>
            <a:ext cx="5000400" cy="933410"/>
          </a:xfrm>
        </p:spPr>
        <p:txBody>
          <a:bodyPr/>
          <a:lstStyle/>
          <a:p>
            <a:r>
              <a:rPr lang="en-US" dirty="0"/>
              <a:t>AWS CloudFormation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17BEA0-6852-5F36-061E-345D66C1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650007"/>
            <a:ext cx="5000400" cy="3621193"/>
          </a:xfrm>
        </p:spPr>
        <p:txBody>
          <a:bodyPr>
            <a:normAutofit/>
          </a:bodyPr>
          <a:lstStyle/>
          <a:p>
            <a:r>
              <a:rPr lang="en-US" b="1" dirty="0"/>
              <a:t>AWS-Specific</a:t>
            </a:r>
            <a:r>
              <a:rPr lang="en-US" dirty="0"/>
              <a:t>: Designed specifically for AWS, with extensive support for AWS resources.</a:t>
            </a:r>
          </a:p>
          <a:p>
            <a:r>
              <a:rPr lang="en-US" b="1" dirty="0"/>
              <a:t>Declarative YAML/JSON</a:t>
            </a:r>
            <a:r>
              <a:rPr lang="en-US" dirty="0"/>
              <a:t>: Uses JSON or YAML, which can be verbose but powerful for AWS-specific services.</a:t>
            </a:r>
          </a:p>
          <a:p>
            <a:r>
              <a:rPr lang="en-US" b="1" dirty="0"/>
              <a:t>Stacks and </a:t>
            </a:r>
            <a:r>
              <a:rPr lang="en-US" b="1" dirty="0" err="1"/>
              <a:t>StackSets</a:t>
            </a:r>
            <a:r>
              <a:rPr lang="en-US" dirty="0"/>
              <a:t>: Provides tools like Stacks and </a:t>
            </a:r>
            <a:r>
              <a:rPr lang="en-US" dirty="0" err="1"/>
              <a:t>StackSets</a:t>
            </a:r>
            <a:r>
              <a:rPr lang="en-US" dirty="0"/>
              <a:t> to manage complex deployments across multiple AWS accounts and regions.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0687546-D58B-FD34-0834-F4BD94C57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520407"/>
            <a:ext cx="4986000" cy="3880393"/>
          </a:xfrm>
        </p:spPr>
        <p:txBody>
          <a:bodyPr>
            <a:normAutofit/>
          </a:bodyPr>
          <a:lstStyle/>
          <a:p>
            <a:r>
              <a:rPr lang="en-US" b="1" dirty="0"/>
              <a:t>Cloud-Agnostic</a:t>
            </a:r>
            <a:r>
              <a:rPr lang="en-US" dirty="0"/>
              <a:t>: Works across multiple cloud providers (Azure, AWS, GCP, etc.), enabling true multi-cloud infrastructure management.</a:t>
            </a:r>
          </a:p>
          <a:p>
            <a:r>
              <a:rPr lang="en-US" b="1" dirty="0"/>
              <a:t>Declarative Syntax (HCL)</a:t>
            </a:r>
            <a:r>
              <a:rPr lang="en-US" dirty="0"/>
              <a:t>: Uses HashiCorp Configuration Language (HCL), which is easy to read and manage.</a:t>
            </a:r>
          </a:p>
          <a:p>
            <a:r>
              <a:rPr lang="en-US" b="1" dirty="0"/>
              <a:t>Strong Community Support and Module Reuse</a:t>
            </a:r>
            <a:r>
              <a:rPr lang="en-US" dirty="0"/>
              <a:t>: The Terraform Registry offers a wide range of reusable modules.</a:t>
            </a:r>
          </a:p>
        </p:txBody>
      </p:sp>
    </p:spTree>
    <p:extLst>
      <p:ext uri="{BB962C8B-B14F-4D97-AF65-F5344CB8AC3E}">
        <p14:creationId xmlns:p14="http://schemas.microsoft.com/office/powerpoint/2010/main" val="33661359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9053</TotalTime>
  <Words>897</Words>
  <Application>Microsoft Macintosh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Consolas</vt:lpstr>
      <vt:lpstr>Franklin Gothic Book</vt:lpstr>
      <vt:lpstr>Times New Roman</vt:lpstr>
      <vt:lpstr>Crop</vt:lpstr>
      <vt:lpstr>Introduction to Terraform</vt:lpstr>
      <vt:lpstr>Welcome to the Terraform Workshop</vt:lpstr>
      <vt:lpstr>About me</vt:lpstr>
      <vt:lpstr>Todays Agenda</vt:lpstr>
      <vt:lpstr>Objectives</vt:lpstr>
      <vt:lpstr>What is Terraform?</vt:lpstr>
      <vt:lpstr>Terraform vs. Other IaC Tools</vt:lpstr>
      <vt:lpstr>How is Terraform Different?</vt:lpstr>
      <vt:lpstr>How is Terraform Different?</vt:lpstr>
      <vt:lpstr>How is Terraform Different?</vt:lpstr>
      <vt:lpstr>Key Differences</vt:lpstr>
      <vt:lpstr>Terraform Basics</vt:lpstr>
      <vt:lpstr>Terraform Basics</vt:lpstr>
      <vt:lpstr>Terraform Workflow</vt:lpstr>
      <vt:lpstr>Key Terraform 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17</cp:revision>
  <dcterms:created xsi:type="dcterms:W3CDTF">2024-10-21T10:40:33Z</dcterms:created>
  <dcterms:modified xsi:type="dcterms:W3CDTF">2025-05-13T15:42:28Z</dcterms:modified>
</cp:coreProperties>
</file>