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 id="2147483691" r:id="rId2"/>
  </p:sldMasterIdLst>
  <p:notesMasterIdLst>
    <p:notesMasterId r:id="rId44"/>
  </p:notesMasterIdLst>
  <p:sldIdLst>
    <p:sldId id="256" r:id="rId3"/>
    <p:sldId id="274" r:id="rId4"/>
    <p:sldId id="259" r:id="rId5"/>
    <p:sldId id="262" r:id="rId6"/>
    <p:sldId id="277" r:id="rId7"/>
    <p:sldId id="318" r:id="rId8"/>
    <p:sldId id="320" r:id="rId9"/>
    <p:sldId id="321" r:id="rId10"/>
    <p:sldId id="322" r:id="rId11"/>
    <p:sldId id="323" r:id="rId12"/>
    <p:sldId id="324" r:id="rId13"/>
    <p:sldId id="325" r:id="rId14"/>
    <p:sldId id="326" r:id="rId15"/>
    <p:sldId id="327" r:id="rId16"/>
    <p:sldId id="328" r:id="rId17"/>
    <p:sldId id="287" r:id="rId18"/>
    <p:sldId id="300" r:id="rId19"/>
    <p:sldId id="288" r:id="rId20"/>
    <p:sldId id="265" r:id="rId21"/>
    <p:sldId id="329" r:id="rId22"/>
    <p:sldId id="284" r:id="rId23"/>
    <p:sldId id="290" r:id="rId24"/>
    <p:sldId id="330" r:id="rId25"/>
    <p:sldId id="333" r:id="rId26"/>
    <p:sldId id="295" r:id="rId27"/>
    <p:sldId id="291" r:id="rId28"/>
    <p:sldId id="319" r:id="rId29"/>
    <p:sldId id="313" r:id="rId30"/>
    <p:sldId id="331" r:id="rId31"/>
    <p:sldId id="296" r:id="rId32"/>
    <p:sldId id="292" r:id="rId33"/>
    <p:sldId id="315" r:id="rId34"/>
    <p:sldId id="289" r:id="rId35"/>
    <p:sldId id="293" r:id="rId36"/>
    <p:sldId id="308" r:id="rId37"/>
    <p:sldId id="298" r:id="rId38"/>
    <p:sldId id="294" r:id="rId39"/>
    <p:sldId id="316" r:id="rId40"/>
    <p:sldId id="332" r:id="rId41"/>
    <p:sldId id="312" r:id="rId42"/>
    <p:sldId id="286" r:id="rId43"/>
  </p:sldIdLst>
  <p:sldSz cx="9144000" cy="5143500" type="screen16x9"/>
  <p:notesSz cx="6858000" cy="9144000"/>
  <p:embeddedFontLst>
    <p:embeddedFont>
      <p:font typeface="Abhaya Libre" panose="02000503000000000000" pitchFamily="2" charset="0"/>
      <p:regular r:id="rId45"/>
      <p:bold r:id="rId46"/>
    </p:embeddedFont>
    <p:embeddedFont>
      <p:font typeface="Arial Bold" panose="020B0704020202020204" pitchFamily="34" charset="0"/>
      <p:bold r:id="rId47"/>
    </p:embeddedFont>
    <p:embeddedFont>
      <p:font typeface="Consolas" panose="020B0609020204030204" pitchFamily="49" charset="0"/>
      <p:regular r:id="rId48"/>
      <p:bold r:id="rId49"/>
      <p:italic r:id="rId50"/>
      <p:boldItalic r:id="rId51"/>
    </p:embeddedFont>
    <p:embeddedFont>
      <p:font typeface="Hack" panose="020B0609030202020204" pitchFamily="49" charset="0"/>
      <p:regular r:id="rId52"/>
    </p:embeddedFont>
    <p:embeddedFont>
      <p:font typeface="Palanquin Dark" panose="020B0004020203020204" pitchFamily="34" charset="0"/>
      <p:regular r:id="rId53"/>
      <p:bold r:id="rId54"/>
    </p:embeddedFont>
    <p:embeddedFont>
      <p:font typeface="Poppins" panose="00000500000000000000" pitchFamily="2" charset="0"/>
      <p:regular r:id="rId55"/>
      <p:bold r:id="rId56"/>
      <p:italic r:id="rId57"/>
      <p:boldItalic r:id="rId58"/>
    </p:embeddedFont>
    <p:embeddedFont>
      <p:font typeface="Segoe UI" panose="020B0502040204020203" pitchFamily="3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8038BC-C7BB-4D18-BBBA-113EB8C9F51D}">
  <a:tblStyle styleId="{0E8038BC-C7BB-4D18-BBBA-113EB8C9F5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0" autoAdjust="0"/>
    <p:restoredTop sz="78256" autoAdjust="0"/>
  </p:normalViewPr>
  <p:slideViewPr>
    <p:cSldViewPr snapToGrid="0">
      <p:cViewPr varScale="1">
        <p:scale>
          <a:sx n="138" d="100"/>
          <a:sy n="138" d="100"/>
        </p:scale>
        <p:origin x="11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17.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0.fntdata"/><Relationship Id="rId62"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22.png"/></Relationships>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2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BC51C-E0CD-465F-9EF1-C3F35AD0B161}"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4E460DAE-0C03-45D9-9A55-3AE48949D64D}">
      <dgm:prSet phldrT="[Text]"/>
      <dgm:spPr/>
      <dgm:t>
        <a:bodyPr/>
        <a:lstStyle/>
        <a:p>
          <a:pPr>
            <a:buFont typeface="+mj-lt"/>
            <a:buAutoNum type="arabicPeriod"/>
          </a:pPr>
          <a:r>
            <a:rPr lang="en-US"/>
            <a:t>Cached data is coherent on all web servers. Users don't see different results depending on which web server handles their request</a:t>
          </a:r>
          <a:endParaRPr lang="en-US" dirty="0"/>
        </a:p>
      </dgm:t>
    </dgm:pt>
    <dgm:pt modelId="{62D6989E-14BB-4D7C-B8F3-A4EB70D2D222}" type="parTrans" cxnId="{4C377A81-F59D-4EEA-893D-F7D9758DF9BE}">
      <dgm:prSet/>
      <dgm:spPr/>
      <dgm:t>
        <a:bodyPr/>
        <a:lstStyle/>
        <a:p>
          <a:endParaRPr lang="en-US"/>
        </a:p>
      </dgm:t>
    </dgm:pt>
    <dgm:pt modelId="{A8789A01-8E35-43D1-AC60-12506C53F429}" type="sibTrans" cxnId="{4C377A81-F59D-4EEA-893D-F7D9758DF9BE}">
      <dgm:prSet/>
      <dgm:spPr/>
      <dgm:t>
        <a:bodyPr/>
        <a:lstStyle/>
        <a:p>
          <a:endParaRPr lang="en-US"/>
        </a:p>
      </dgm:t>
    </dgm:pt>
    <dgm:pt modelId="{67C748C6-AD5A-4718-95C3-06FCE3515F8C}">
      <dgm:prSet phldrT="[Text]"/>
      <dgm:spPr/>
      <dgm:t>
        <a:bodyPr/>
        <a:lstStyle/>
        <a:p>
          <a:pPr>
            <a:buFont typeface="+mj-lt"/>
            <a:buAutoNum type="arabicPeriod"/>
          </a:pPr>
          <a:r>
            <a:rPr lang="en-US"/>
            <a:t>The source data store has fewer requests made to it (than with multiple in-memory caches or no cache at all)</a:t>
          </a:r>
        </a:p>
      </dgm:t>
    </dgm:pt>
    <dgm:pt modelId="{962F97C7-6482-405F-92CA-81F9EEE9D7CF}" type="parTrans" cxnId="{0B2CD27F-0389-4F2C-B34E-1D062856C2C0}">
      <dgm:prSet/>
      <dgm:spPr/>
      <dgm:t>
        <a:bodyPr/>
        <a:lstStyle/>
        <a:p>
          <a:endParaRPr lang="en-US"/>
        </a:p>
      </dgm:t>
    </dgm:pt>
    <dgm:pt modelId="{E4FEED2F-986C-4544-9C91-544CF3367D1D}" type="sibTrans" cxnId="{0B2CD27F-0389-4F2C-B34E-1D062856C2C0}">
      <dgm:prSet/>
      <dgm:spPr/>
      <dgm:t>
        <a:bodyPr/>
        <a:lstStyle/>
        <a:p>
          <a:endParaRPr lang="en-US"/>
        </a:p>
      </dgm:t>
    </dgm:pt>
    <dgm:pt modelId="{3E8BCF96-BDB7-4E23-B4B1-783ACC838094}">
      <dgm:prSet phldrT="[Text]"/>
      <dgm:spPr/>
      <dgm:t>
        <a:bodyPr/>
        <a:lstStyle/>
        <a:p>
          <a:pPr>
            <a:buFont typeface="+mj-lt"/>
            <a:buAutoNum type="arabicPeriod"/>
          </a:pPr>
          <a:r>
            <a:rPr lang="en-US" dirty="0"/>
            <a:t>Cached data survives web server restarts and deployments. Individual web servers can be removed or added without impacting the cache</a:t>
          </a:r>
        </a:p>
      </dgm:t>
    </dgm:pt>
    <dgm:pt modelId="{B6161840-64EE-43E1-B1EB-D8F1B065AA41}" type="parTrans" cxnId="{BF812CC8-A1BD-4981-B7AB-E858F3BA2B7E}">
      <dgm:prSet/>
      <dgm:spPr/>
      <dgm:t>
        <a:bodyPr/>
        <a:lstStyle/>
        <a:p>
          <a:endParaRPr lang="en-US"/>
        </a:p>
      </dgm:t>
    </dgm:pt>
    <dgm:pt modelId="{D0405E2B-5D6D-4165-BFEB-F18D9F3063F7}" type="sibTrans" cxnId="{BF812CC8-A1BD-4981-B7AB-E858F3BA2B7E}">
      <dgm:prSet/>
      <dgm:spPr/>
      <dgm:t>
        <a:bodyPr/>
        <a:lstStyle/>
        <a:p>
          <a:endParaRPr lang="en-US"/>
        </a:p>
      </dgm:t>
    </dgm:pt>
    <dgm:pt modelId="{56F5BEE3-2041-429C-8108-22C9EF683FC9}" type="pres">
      <dgm:prSet presAssocID="{7DABC51C-E0CD-465F-9EF1-C3F35AD0B161}" presName="linear" presStyleCnt="0">
        <dgm:presLayoutVars>
          <dgm:dir/>
          <dgm:resizeHandles val="exact"/>
        </dgm:presLayoutVars>
      </dgm:prSet>
      <dgm:spPr/>
    </dgm:pt>
    <dgm:pt modelId="{22C877FB-9E87-484A-8921-5BF418C3B0AF}" type="pres">
      <dgm:prSet presAssocID="{4E460DAE-0C03-45D9-9A55-3AE48949D64D}" presName="comp" presStyleCnt="0"/>
      <dgm:spPr/>
    </dgm:pt>
    <dgm:pt modelId="{39FA9456-45BD-4F50-B86B-A656347B7225}" type="pres">
      <dgm:prSet presAssocID="{4E460DAE-0C03-45D9-9A55-3AE48949D64D}" presName="box" presStyleLbl="node1" presStyleIdx="0" presStyleCnt="3"/>
      <dgm:spPr/>
    </dgm:pt>
    <dgm:pt modelId="{154787D7-CCAE-47BA-9F5D-86192219C0F9}" type="pres">
      <dgm:prSet presAssocID="{4E460DAE-0C03-45D9-9A55-3AE48949D64D}" presName="img"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t="-10000" b="-10000"/>
          </a:stretch>
        </a:blipFill>
      </dgm:spPr>
      <dgm:extLst>
        <a:ext uri="{E40237B7-FDA0-4F09-8148-C483321AD2D9}">
          <dgm14:cNvPr xmlns:dgm14="http://schemas.microsoft.com/office/drawing/2010/diagram" id="0" name="" descr="Packing Box Open with solid fill"/>
        </a:ext>
      </dgm:extLst>
    </dgm:pt>
    <dgm:pt modelId="{8032AD97-2F38-4F4F-BAF0-FA72440C7070}" type="pres">
      <dgm:prSet presAssocID="{4E460DAE-0C03-45D9-9A55-3AE48949D64D}" presName="text" presStyleLbl="node1" presStyleIdx="0" presStyleCnt="3">
        <dgm:presLayoutVars>
          <dgm:bulletEnabled val="1"/>
        </dgm:presLayoutVars>
      </dgm:prSet>
      <dgm:spPr/>
    </dgm:pt>
    <dgm:pt modelId="{4D8C94C2-BDB1-4E98-B2FF-ED53A420A920}" type="pres">
      <dgm:prSet presAssocID="{A8789A01-8E35-43D1-AC60-12506C53F429}" presName="spacer" presStyleCnt="0"/>
      <dgm:spPr/>
    </dgm:pt>
    <dgm:pt modelId="{621B25E9-FBFC-4DD0-82DB-A0E9D45A9A24}" type="pres">
      <dgm:prSet presAssocID="{3E8BCF96-BDB7-4E23-B4B1-783ACC838094}" presName="comp" presStyleCnt="0"/>
      <dgm:spPr/>
    </dgm:pt>
    <dgm:pt modelId="{A07BFBBF-3C16-4B6E-A83D-15C6C36F6BFD}" type="pres">
      <dgm:prSet presAssocID="{3E8BCF96-BDB7-4E23-B4B1-783ACC838094}" presName="box" presStyleLbl="node1" presStyleIdx="1" presStyleCnt="3"/>
      <dgm:spPr/>
    </dgm:pt>
    <dgm:pt modelId="{9B70B53F-C08A-42C1-B3B7-BF703B7C0036}" type="pres">
      <dgm:prSet presAssocID="{3E8BCF96-BDB7-4E23-B4B1-783ACC838094}" presName="img"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t="-10000" b="-10000"/>
          </a:stretch>
        </a:blipFill>
      </dgm:spPr>
      <dgm:extLst>
        <a:ext uri="{E40237B7-FDA0-4F09-8148-C483321AD2D9}">
          <dgm14:cNvPr xmlns:dgm14="http://schemas.microsoft.com/office/drawing/2010/diagram" id="0" name="" descr="Recycle with solid fill"/>
        </a:ext>
      </dgm:extLst>
    </dgm:pt>
    <dgm:pt modelId="{08E96838-931E-4DDD-B688-79F64DD49AAF}" type="pres">
      <dgm:prSet presAssocID="{3E8BCF96-BDB7-4E23-B4B1-783ACC838094}" presName="text" presStyleLbl="node1" presStyleIdx="1" presStyleCnt="3">
        <dgm:presLayoutVars>
          <dgm:bulletEnabled val="1"/>
        </dgm:presLayoutVars>
      </dgm:prSet>
      <dgm:spPr/>
    </dgm:pt>
    <dgm:pt modelId="{4DF29772-16E0-4DE4-A028-8D12302E2938}" type="pres">
      <dgm:prSet presAssocID="{D0405E2B-5D6D-4165-BFEB-F18D9F3063F7}" presName="spacer" presStyleCnt="0"/>
      <dgm:spPr/>
    </dgm:pt>
    <dgm:pt modelId="{F7A23CD6-F861-4A49-B533-9E0FA1D938CE}" type="pres">
      <dgm:prSet presAssocID="{67C748C6-AD5A-4718-95C3-06FCE3515F8C}" presName="comp" presStyleCnt="0"/>
      <dgm:spPr/>
    </dgm:pt>
    <dgm:pt modelId="{DED94624-47A7-4B4B-8275-2DCACAF692EE}" type="pres">
      <dgm:prSet presAssocID="{67C748C6-AD5A-4718-95C3-06FCE3515F8C}" presName="box" presStyleLbl="node1" presStyleIdx="2" presStyleCnt="3"/>
      <dgm:spPr/>
    </dgm:pt>
    <dgm:pt modelId="{CA7E46C8-4266-4EBA-9FE7-4AC0330C66E1}" type="pres">
      <dgm:prSet presAssocID="{67C748C6-AD5A-4718-95C3-06FCE3515F8C}" presName="img"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t="-10000" b="-10000"/>
          </a:stretch>
        </a:blipFill>
      </dgm:spPr>
      <dgm:extLst>
        <a:ext uri="{E40237B7-FDA0-4F09-8148-C483321AD2D9}">
          <dgm14:cNvPr xmlns:dgm14="http://schemas.microsoft.com/office/drawing/2010/diagram" id="0" name="" descr="Stop with solid fill"/>
        </a:ext>
      </dgm:extLst>
    </dgm:pt>
    <dgm:pt modelId="{3ED4A94C-A6F4-4B5C-911F-99AE4664963A}" type="pres">
      <dgm:prSet presAssocID="{67C748C6-AD5A-4718-95C3-06FCE3515F8C}" presName="text" presStyleLbl="node1" presStyleIdx="2" presStyleCnt="3">
        <dgm:presLayoutVars>
          <dgm:bulletEnabled val="1"/>
        </dgm:presLayoutVars>
      </dgm:prSet>
      <dgm:spPr/>
    </dgm:pt>
  </dgm:ptLst>
  <dgm:cxnLst>
    <dgm:cxn modelId="{C736BE0C-A5B4-4DEF-A964-AAE907D7F043}" type="presOf" srcId="{3E8BCF96-BDB7-4E23-B4B1-783ACC838094}" destId="{A07BFBBF-3C16-4B6E-A83D-15C6C36F6BFD}" srcOrd="0" destOrd="0" presId="urn:microsoft.com/office/officeart/2005/8/layout/vList4"/>
    <dgm:cxn modelId="{CC691617-FD71-4574-A4B0-D40399554237}" type="presOf" srcId="{67C748C6-AD5A-4718-95C3-06FCE3515F8C}" destId="{3ED4A94C-A6F4-4B5C-911F-99AE4664963A}" srcOrd="1" destOrd="0" presId="urn:microsoft.com/office/officeart/2005/8/layout/vList4"/>
    <dgm:cxn modelId="{6A6E4944-9F7D-4BF8-B18A-890B25314DA1}" type="presOf" srcId="{4E460DAE-0C03-45D9-9A55-3AE48949D64D}" destId="{39FA9456-45BD-4F50-B86B-A656347B7225}" srcOrd="0" destOrd="0" presId="urn:microsoft.com/office/officeart/2005/8/layout/vList4"/>
    <dgm:cxn modelId="{0B2CD27F-0389-4F2C-B34E-1D062856C2C0}" srcId="{7DABC51C-E0CD-465F-9EF1-C3F35AD0B161}" destId="{67C748C6-AD5A-4718-95C3-06FCE3515F8C}" srcOrd="2" destOrd="0" parTransId="{962F97C7-6482-405F-92CA-81F9EEE9D7CF}" sibTransId="{E4FEED2F-986C-4544-9C91-544CF3367D1D}"/>
    <dgm:cxn modelId="{4C377A81-F59D-4EEA-893D-F7D9758DF9BE}" srcId="{7DABC51C-E0CD-465F-9EF1-C3F35AD0B161}" destId="{4E460DAE-0C03-45D9-9A55-3AE48949D64D}" srcOrd="0" destOrd="0" parTransId="{62D6989E-14BB-4D7C-B8F3-A4EB70D2D222}" sibTransId="{A8789A01-8E35-43D1-AC60-12506C53F429}"/>
    <dgm:cxn modelId="{C479AA86-4785-4D08-B9C0-BCBC089887B6}" type="presOf" srcId="{4E460DAE-0C03-45D9-9A55-3AE48949D64D}" destId="{8032AD97-2F38-4F4F-BAF0-FA72440C7070}" srcOrd="1" destOrd="0" presId="urn:microsoft.com/office/officeart/2005/8/layout/vList4"/>
    <dgm:cxn modelId="{688F7990-CBF3-4D38-84AD-DCD1244EA07A}" type="presOf" srcId="{67C748C6-AD5A-4718-95C3-06FCE3515F8C}" destId="{DED94624-47A7-4B4B-8275-2DCACAF692EE}" srcOrd="0" destOrd="0" presId="urn:microsoft.com/office/officeart/2005/8/layout/vList4"/>
    <dgm:cxn modelId="{94E03CA7-EE81-42A8-A40A-1546D8D81256}" type="presOf" srcId="{7DABC51C-E0CD-465F-9EF1-C3F35AD0B161}" destId="{56F5BEE3-2041-429C-8108-22C9EF683FC9}" srcOrd="0" destOrd="0" presId="urn:microsoft.com/office/officeart/2005/8/layout/vList4"/>
    <dgm:cxn modelId="{738C2CC6-5C31-4B1D-922A-8F185E90146D}" type="presOf" srcId="{3E8BCF96-BDB7-4E23-B4B1-783ACC838094}" destId="{08E96838-931E-4DDD-B688-79F64DD49AAF}" srcOrd="1" destOrd="0" presId="urn:microsoft.com/office/officeart/2005/8/layout/vList4"/>
    <dgm:cxn modelId="{BF812CC8-A1BD-4981-B7AB-E858F3BA2B7E}" srcId="{7DABC51C-E0CD-465F-9EF1-C3F35AD0B161}" destId="{3E8BCF96-BDB7-4E23-B4B1-783ACC838094}" srcOrd="1" destOrd="0" parTransId="{B6161840-64EE-43E1-B1EB-D8F1B065AA41}" sibTransId="{D0405E2B-5D6D-4165-BFEB-F18D9F3063F7}"/>
    <dgm:cxn modelId="{EDC348FE-F438-4714-BB67-7F2137578BD1}" type="presParOf" srcId="{56F5BEE3-2041-429C-8108-22C9EF683FC9}" destId="{22C877FB-9E87-484A-8921-5BF418C3B0AF}" srcOrd="0" destOrd="0" presId="urn:microsoft.com/office/officeart/2005/8/layout/vList4"/>
    <dgm:cxn modelId="{0D24F1D1-91E1-4CD6-8F97-E227F29D0843}" type="presParOf" srcId="{22C877FB-9E87-484A-8921-5BF418C3B0AF}" destId="{39FA9456-45BD-4F50-B86B-A656347B7225}" srcOrd="0" destOrd="0" presId="urn:microsoft.com/office/officeart/2005/8/layout/vList4"/>
    <dgm:cxn modelId="{2B371DF3-87A5-489F-8C2C-CF643DAD9FE7}" type="presParOf" srcId="{22C877FB-9E87-484A-8921-5BF418C3B0AF}" destId="{154787D7-CCAE-47BA-9F5D-86192219C0F9}" srcOrd="1" destOrd="0" presId="urn:microsoft.com/office/officeart/2005/8/layout/vList4"/>
    <dgm:cxn modelId="{494DBE7D-6370-4853-B907-79DAEBAE8A08}" type="presParOf" srcId="{22C877FB-9E87-484A-8921-5BF418C3B0AF}" destId="{8032AD97-2F38-4F4F-BAF0-FA72440C7070}" srcOrd="2" destOrd="0" presId="urn:microsoft.com/office/officeart/2005/8/layout/vList4"/>
    <dgm:cxn modelId="{E2B34C07-4A6B-4230-9B71-93BF210AAE41}" type="presParOf" srcId="{56F5BEE3-2041-429C-8108-22C9EF683FC9}" destId="{4D8C94C2-BDB1-4E98-B2FF-ED53A420A920}" srcOrd="1" destOrd="0" presId="urn:microsoft.com/office/officeart/2005/8/layout/vList4"/>
    <dgm:cxn modelId="{5E460AF9-2D19-483B-AB2B-5E0795723890}" type="presParOf" srcId="{56F5BEE3-2041-429C-8108-22C9EF683FC9}" destId="{621B25E9-FBFC-4DD0-82DB-A0E9D45A9A24}" srcOrd="2" destOrd="0" presId="urn:microsoft.com/office/officeart/2005/8/layout/vList4"/>
    <dgm:cxn modelId="{400720D6-998F-45EA-862C-F2BC84FA5CDF}" type="presParOf" srcId="{621B25E9-FBFC-4DD0-82DB-A0E9D45A9A24}" destId="{A07BFBBF-3C16-4B6E-A83D-15C6C36F6BFD}" srcOrd="0" destOrd="0" presId="urn:microsoft.com/office/officeart/2005/8/layout/vList4"/>
    <dgm:cxn modelId="{1742407A-E9BD-4A13-ACC3-AEF8C1559BD2}" type="presParOf" srcId="{621B25E9-FBFC-4DD0-82DB-A0E9D45A9A24}" destId="{9B70B53F-C08A-42C1-B3B7-BF703B7C0036}" srcOrd="1" destOrd="0" presId="urn:microsoft.com/office/officeart/2005/8/layout/vList4"/>
    <dgm:cxn modelId="{DC92BC99-73EE-4D3A-BC8E-E319929A3DE0}" type="presParOf" srcId="{621B25E9-FBFC-4DD0-82DB-A0E9D45A9A24}" destId="{08E96838-931E-4DDD-B688-79F64DD49AAF}" srcOrd="2" destOrd="0" presId="urn:microsoft.com/office/officeart/2005/8/layout/vList4"/>
    <dgm:cxn modelId="{AA50F65D-630A-4D55-AE24-57D24AFE80FB}" type="presParOf" srcId="{56F5BEE3-2041-429C-8108-22C9EF683FC9}" destId="{4DF29772-16E0-4DE4-A028-8D12302E2938}" srcOrd="3" destOrd="0" presId="urn:microsoft.com/office/officeart/2005/8/layout/vList4"/>
    <dgm:cxn modelId="{5653D057-F5D4-4424-8DEA-6947C2C94AA1}" type="presParOf" srcId="{56F5BEE3-2041-429C-8108-22C9EF683FC9}" destId="{F7A23CD6-F861-4A49-B533-9E0FA1D938CE}" srcOrd="4" destOrd="0" presId="urn:microsoft.com/office/officeart/2005/8/layout/vList4"/>
    <dgm:cxn modelId="{C7E373DF-B923-4B3D-80FD-CCCFE7E836EC}" type="presParOf" srcId="{F7A23CD6-F861-4A49-B533-9E0FA1D938CE}" destId="{DED94624-47A7-4B4B-8275-2DCACAF692EE}" srcOrd="0" destOrd="0" presId="urn:microsoft.com/office/officeart/2005/8/layout/vList4"/>
    <dgm:cxn modelId="{D7222C90-2E97-480C-A59E-9288D5EF0D9A}" type="presParOf" srcId="{F7A23CD6-F861-4A49-B533-9E0FA1D938CE}" destId="{CA7E46C8-4266-4EBA-9FE7-4AC0330C66E1}" srcOrd="1" destOrd="0" presId="urn:microsoft.com/office/officeart/2005/8/layout/vList4"/>
    <dgm:cxn modelId="{2AFFF4C4-2AE3-4B80-A838-0B8437861CE9}" type="presParOf" srcId="{F7A23CD6-F861-4A49-B533-9E0FA1D938CE}" destId="{3ED4A94C-A6F4-4B5C-911F-99AE4664963A}"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289CFC-01CA-154B-A22F-C0C130517812}"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US"/>
        </a:p>
      </dgm:t>
    </dgm:pt>
    <dgm:pt modelId="{E2EAE57D-7E40-824C-8846-10FC30636567}">
      <dgm:prSet/>
      <dgm:spPr/>
      <dgm:t>
        <a:bodyPr/>
        <a:lstStyle/>
        <a:p>
          <a:r>
            <a:rPr lang="en-US"/>
            <a:t>Local Redis Cache</a:t>
          </a:r>
          <a:endParaRPr lang="en-US" dirty="0"/>
        </a:p>
      </dgm:t>
    </dgm:pt>
    <dgm:pt modelId="{39707800-4C13-744B-A27A-C2A220321181}" type="parTrans" cxnId="{B36794E0-E1DD-5247-977D-CFC131C6FCBF}">
      <dgm:prSet/>
      <dgm:spPr/>
      <dgm:t>
        <a:bodyPr/>
        <a:lstStyle/>
        <a:p>
          <a:endParaRPr lang="en-US"/>
        </a:p>
      </dgm:t>
    </dgm:pt>
    <dgm:pt modelId="{2307E0A3-092D-F544-8B74-75F07EAC021A}" type="sibTrans" cxnId="{B36794E0-E1DD-5247-977D-CFC131C6FCBF}">
      <dgm:prSet/>
      <dgm:spPr/>
      <dgm:t>
        <a:bodyPr/>
        <a:lstStyle/>
        <a:p>
          <a:endParaRPr lang="en-US"/>
        </a:p>
      </dgm:t>
    </dgm:pt>
    <dgm:pt modelId="{09E0CA81-B3B5-F64E-A56E-E676B647E933}">
      <dgm:prSet/>
      <dgm:spPr/>
      <dgm:t>
        <a:bodyPr/>
        <a:lstStyle/>
        <a:p>
          <a:r>
            <a:rPr lang="en-US"/>
            <a:t>SQL Server Cache</a:t>
          </a:r>
          <a:endParaRPr lang="en-US" dirty="0"/>
        </a:p>
      </dgm:t>
    </dgm:pt>
    <dgm:pt modelId="{0EC2E335-1D4E-0141-BADA-F8126BDA6060}" type="parTrans" cxnId="{6B160F1A-8ECA-3345-AB2D-18752837E5AF}">
      <dgm:prSet/>
      <dgm:spPr/>
      <dgm:t>
        <a:bodyPr/>
        <a:lstStyle/>
        <a:p>
          <a:endParaRPr lang="en-US"/>
        </a:p>
      </dgm:t>
    </dgm:pt>
    <dgm:pt modelId="{76CA9C35-3755-E342-915D-F5E5692F7AC0}" type="sibTrans" cxnId="{6B160F1A-8ECA-3345-AB2D-18752837E5AF}">
      <dgm:prSet/>
      <dgm:spPr/>
      <dgm:t>
        <a:bodyPr/>
        <a:lstStyle/>
        <a:p>
          <a:endParaRPr lang="en-US"/>
        </a:p>
      </dgm:t>
    </dgm:pt>
    <dgm:pt modelId="{B2D2E2E1-821B-0646-8AAE-C226AA96FCED}">
      <dgm:prSet/>
      <dgm:spPr/>
      <dgm:t>
        <a:bodyPr/>
        <a:lstStyle/>
        <a:p>
          <a:r>
            <a:rPr lang="en-US"/>
            <a:t>Azure Redis Cache</a:t>
          </a:r>
          <a:endParaRPr lang="en-US" dirty="0"/>
        </a:p>
      </dgm:t>
    </dgm:pt>
    <dgm:pt modelId="{D525DBED-CBA3-4341-9B90-9E468982658D}" type="parTrans" cxnId="{710DD2EA-A235-0C4C-89AE-C59CD31C4E1F}">
      <dgm:prSet/>
      <dgm:spPr/>
      <dgm:t>
        <a:bodyPr/>
        <a:lstStyle/>
        <a:p>
          <a:endParaRPr lang="en-US"/>
        </a:p>
      </dgm:t>
    </dgm:pt>
    <dgm:pt modelId="{3FF66567-D955-CA4E-B8A3-335DA294F473}" type="sibTrans" cxnId="{710DD2EA-A235-0C4C-89AE-C59CD31C4E1F}">
      <dgm:prSet/>
      <dgm:spPr/>
      <dgm:t>
        <a:bodyPr/>
        <a:lstStyle/>
        <a:p>
          <a:endParaRPr lang="en-US"/>
        </a:p>
      </dgm:t>
    </dgm:pt>
    <dgm:pt modelId="{111A2498-F6C9-FF42-A972-58C0284DB6ED}">
      <dgm:prSet/>
      <dgm:spPr/>
      <dgm:t>
        <a:bodyPr/>
        <a:lstStyle/>
        <a:p>
          <a:r>
            <a:rPr lang="en-US"/>
            <a:t>Amazon ElastiCache</a:t>
          </a:r>
          <a:endParaRPr lang="en-US" dirty="0"/>
        </a:p>
      </dgm:t>
    </dgm:pt>
    <dgm:pt modelId="{9A771098-A8D2-ED49-9662-7937AD45CFA2}" type="parTrans" cxnId="{B7F360A5-8546-9447-B7B6-29443E02E02F}">
      <dgm:prSet/>
      <dgm:spPr/>
      <dgm:t>
        <a:bodyPr/>
        <a:lstStyle/>
        <a:p>
          <a:endParaRPr lang="en-US"/>
        </a:p>
      </dgm:t>
    </dgm:pt>
    <dgm:pt modelId="{86BE8F26-23F2-A645-B9D5-8339DFF82DE6}" type="sibTrans" cxnId="{B7F360A5-8546-9447-B7B6-29443E02E02F}">
      <dgm:prSet/>
      <dgm:spPr/>
      <dgm:t>
        <a:bodyPr/>
        <a:lstStyle/>
        <a:p>
          <a:endParaRPr lang="en-US"/>
        </a:p>
      </dgm:t>
    </dgm:pt>
    <dgm:pt modelId="{CC780634-7218-0E4C-B8F8-5C32173E6D23}">
      <dgm:prSet/>
      <dgm:spPr/>
      <dgm:t>
        <a:bodyPr/>
        <a:lstStyle/>
        <a:p>
          <a:r>
            <a:rPr lang="en-US"/>
            <a:t>Google Cloud Memcache</a:t>
          </a:r>
          <a:endParaRPr lang="en-US" dirty="0"/>
        </a:p>
      </dgm:t>
    </dgm:pt>
    <dgm:pt modelId="{5E4182D9-4764-B643-82E1-78C80F5E6C0F}" type="parTrans" cxnId="{B7032EDC-22F9-184E-88F2-C8F5A841E951}">
      <dgm:prSet/>
      <dgm:spPr/>
      <dgm:t>
        <a:bodyPr/>
        <a:lstStyle/>
        <a:p>
          <a:endParaRPr lang="en-US"/>
        </a:p>
      </dgm:t>
    </dgm:pt>
    <dgm:pt modelId="{DD8956AD-796B-4C44-BBCF-536C215ACBC7}" type="sibTrans" cxnId="{B7032EDC-22F9-184E-88F2-C8F5A841E951}">
      <dgm:prSet/>
      <dgm:spPr/>
      <dgm:t>
        <a:bodyPr/>
        <a:lstStyle/>
        <a:p>
          <a:endParaRPr lang="en-US"/>
        </a:p>
      </dgm:t>
    </dgm:pt>
    <dgm:pt modelId="{71345134-CCF1-C443-B230-A37B8638AA17}" type="pres">
      <dgm:prSet presAssocID="{63289CFC-01CA-154B-A22F-C0C130517812}" presName="linearFlow" presStyleCnt="0">
        <dgm:presLayoutVars>
          <dgm:dir/>
          <dgm:resizeHandles val="exact"/>
        </dgm:presLayoutVars>
      </dgm:prSet>
      <dgm:spPr/>
    </dgm:pt>
    <dgm:pt modelId="{830CC30D-BDD4-AC4A-A853-A97D373DFC4E}" type="pres">
      <dgm:prSet presAssocID="{E2EAE57D-7E40-824C-8846-10FC30636567}" presName="composite" presStyleCnt="0"/>
      <dgm:spPr/>
    </dgm:pt>
    <dgm:pt modelId="{EB420C1A-9A54-D642-82D5-150B523BE765}" type="pres">
      <dgm:prSet presAssocID="{E2EAE57D-7E40-824C-8846-10FC30636567}"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a:ext>
            </a:extLst>
          </a:blip>
          <a:srcRect/>
          <a:stretch>
            <a:fillRect/>
          </a:stretch>
        </a:blipFill>
      </dgm:spPr>
    </dgm:pt>
    <dgm:pt modelId="{A6A1DC1C-B9CE-3C43-9C75-389448479A86}" type="pres">
      <dgm:prSet presAssocID="{E2EAE57D-7E40-824C-8846-10FC30636567}" presName="txShp" presStyleLbl="node1" presStyleIdx="0" presStyleCnt="5">
        <dgm:presLayoutVars>
          <dgm:bulletEnabled val="1"/>
        </dgm:presLayoutVars>
      </dgm:prSet>
      <dgm:spPr/>
    </dgm:pt>
    <dgm:pt modelId="{AE6C9D9D-6B54-0D4A-9D4C-A9A846099FAC}" type="pres">
      <dgm:prSet presAssocID="{2307E0A3-092D-F544-8B74-75F07EAC021A}" presName="spacing" presStyleCnt="0"/>
      <dgm:spPr/>
    </dgm:pt>
    <dgm:pt modelId="{BE4FAD15-E612-4C49-80BE-A8AF59840596}" type="pres">
      <dgm:prSet presAssocID="{09E0CA81-B3B5-F64E-A56E-E676B647E933}" presName="composite" presStyleCnt="0"/>
      <dgm:spPr/>
    </dgm:pt>
    <dgm:pt modelId="{32ABBB70-5AD7-144C-A410-67FA737B668E}" type="pres">
      <dgm:prSet presAssocID="{09E0CA81-B3B5-F64E-A56E-E676B647E933}" presName="imgShp"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pt>
    <dgm:pt modelId="{44D72883-054B-D644-A369-C72F5C5F6004}" type="pres">
      <dgm:prSet presAssocID="{09E0CA81-B3B5-F64E-A56E-E676B647E933}" presName="txShp" presStyleLbl="node1" presStyleIdx="1" presStyleCnt="5">
        <dgm:presLayoutVars>
          <dgm:bulletEnabled val="1"/>
        </dgm:presLayoutVars>
      </dgm:prSet>
      <dgm:spPr/>
    </dgm:pt>
    <dgm:pt modelId="{E9C4FA65-1FB6-9947-AB0F-4C17D720171F}" type="pres">
      <dgm:prSet presAssocID="{76CA9C35-3755-E342-915D-F5E5692F7AC0}" presName="spacing" presStyleCnt="0"/>
      <dgm:spPr/>
    </dgm:pt>
    <dgm:pt modelId="{FFEF0571-53A7-3743-A740-92B24D0537BA}" type="pres">
      <dgm:prSet presAssocID="{B2D2E2E1-821B-0646-8AAE-C226AA96FCED}" presName="composite" presStyleCnt="0"/>
      <dgm:spPr/>
    </dgm:pt>
    <dgm:pt modelId="{780DFE7D-8900-8F40-9DF4-B487607D16A8}" type="pres">
      <dgm:prSet presAssocID="{B2D2E2E1-821B-0646-8AAE-C226AA96FCED}" presName="imgShp" presStyleLbl="fgImgPlace1" presStyleIdx="2" presStyleCnt="5"/>
      <dgm:spPr>
        <a:blipFill>
          <a:blip xmlns:r="http://schemas.openxmlformats.org/officeDocument/2006/relationships" r:embed="rId3" cstate="print">
            <a:extLst>
              <a:ext uri="{28A0092B-C50C-407E-A947-70E740481C1C}">
                <a14:useLocalDpi xmlns:a14="http://schemas.microsoft.com/office/drawing/2010/main"/>
              </a:ext>
            </a:extLst>
          </a:blip>
          <a:srcRect/>
          <a:stretch>
            <a:fillRect/>
          </a:stretch>
        </a:blipFill>
      </dgm:spPr>
    </dgm:pt>
    <dgm:pt modelId="{B23A5AC9-65E9-6546-83FD-7026D93CB2D1}" type="pres">
      <dgm:prSet presAssocID="{B2D2E2E1-821B-0646-8AAE-C226AA96FCED}" presName="txShp" presStyleLbl="node1" presStyleIdx="2" presStyleCnt="5">
        <dgm:presLayoutVars>
          <dgm:bulletEnabled val="1"/>
        </dgm:presLayoutVars>
      </dgm:prSet>
      <dgm:spPr/>
    </dgm:pt>
    <dgm:pt modelId="{1C2717AA-ABFB-8E4B-B500-101F643106CF}" type="pres">
      <dgm:prSet presAssocID="{3FF66567-D955-CA4E-B8A3-335DA294F473}" presName="spacing" presStyleCnt="0"/>
      <dgm:spPr/>
    </dgm:pt>
    <dgm:pt modelId="{B6A1B286-37E0-5143-9C93-C7ECCCF5E75E}" type="pres">
      <dgm:prSet presAssocID="{111A2498-F6C9-FF42-A972-58C0284DB6ED}" presName="composite" presStyleCnt="0"/>
      <dgm:spPr/>
    </dgm:pt>
    <dgm:pt modelId="{464788BE-9AD2-7B46-B64B-9CBA2ADD7C0E}" type="pres">
      <dgm:prSet presAssocID="{111A2498-F6C9-FF42-A972-58C0284DB6ED}"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a:ext>
            </a:extLst>
          </a:blip>
          <a:srcRect/>
          <a:stretch>
            <a:fillRect/>
          </a:stretch>
        </a:blipFill>
      </dgm:spPr>
    </dgm:pt>
    <dgm:pt modelId="{B0EF60BF-1EDF-1447-A3F7-59E13809CDE9}" type="pres">
      <dgm:prSet presAssocID="{111A2498-F6C9-FF42-A972-58C0284DB6ED}" presName="txShp" presStyleLbl="node1" presStyleIdx="3" presStyleCnt="5">
        <dgm:presLayoutVars>
          <dgm:bulletEnabled val="1"/>
        </dgm:presLayoutVars>
      </dgm:prSet>
      <dgm:spPr/>
    </dgm:pt>
    <dgm:pt modelId="{677DD273-2852-5C44-8D7D-8D12613F8B7A}" type="pres">
      <dgm:prSet presAssocID="{86BE8F26-23F2-A645-B9D5-8339DFF82DE6}" presName="spacing" presStyleCnt="0"/>
      <dgm:spPr/>
    </dgm:pt>
    <dgm:pt modelId="{EF2EE0B6-BF70-084D-8790-8DAC2C75C6A3}" type="pres">
      <dgm:prSet presAssocID="{CC780634-7218-0E4C-B8F8-5C32173E6D23}" presName="composite" presStyleCnt="0"/>
      <dgm:spPr/>
    </dgm:pt>
    <dgm:pt modelId="{7CE4B784-2640-0643-8D50-C65D7881368F}" type="pres">
      <dgm:prSet presAssocID="{CC780634-7218-0E4C-B8F8-5C32173E6D23}" presName="imgShp" presStyleLbl="fgImgPlace1" presStyleIdx="4" presStyleCnt="5"/>
      <dgm:spPr>
        <a:blipFill>
          <a:blip xmlns:r="http://schemas.openxmlformats.org/officeDocument/2006/relationships" r:embed="rId5" cstate="print">
            <a:extLst>
              <a:ext uri="{28A0092B-C50C-407E-A947-70E740481C1C}">
                <a14:useLocalDpi xmlns:a14="http://schemas.microsoft.com/office/drawing/2010/main"/>
              </a:ext>
            </a:extLst>
          </a:blip>
          <a:srcRect/>
          <a:stretch>
            <a:fillRect/>
          </a:stretch>
        </a:blipFill>
      </dgm:spPr>
    </dgm:pt>
    <dgm:pt modelId="{FA2FFDDB-72A3-EF49-AF06-74A77F57AEB2}" type="pres">
      <dgm:prSet presAssocID="{CC780634-7218-0E4C-B8F8-5C32173E6D23}" presName="txShp" presStyleLbl="node1" presStyleIdx="4" presStyleCnt="5">
        <dgm:presLayoutVars>
          <dgm:bulletEnabled val="1"/>
        </dgm:presLayoutVars>
      </dgm:prSet>
      <dgm:spPr/>
    </dgm:pt>
  </dgm:ptLst>
  <dgm:cxnLst>
    <dgm:cxn modelId="{6B160F1A-8ECA-3345-AB2D-18752837E5AF}" srcId="{63289CFC-01CA-154B-A22F-C0C130517812}" destId="{09E0CA81-B3B5-F64E-A56E-E676B647E933}" srcOrd="1" destOrd="0" parTransId="{0EC2E335-1D4E-0141-BADA-F8126BDA6060}" sibTransId="{76CA9C35-3755-E342-915D-F5E5692F7AC0}"/>
    <dgm:cxn modelId="{2D9F596D-6969-014A-BB08-EF0E5BA0D8DD}" type="presOf" srcId="{63289CFC-01CA-154B-A22F-C0C130517812}" destId="{71345134-CCF1-C443-B230-A37B8638AA17}" srcOrd="0" destOrd="0" presId="urn:microsoft.com/office/officeart/2005/8/layout/vList3"/>
    <dgm:cxn modelId="{A4A5904E-0A49-5445-8E23-E2B8E7BF82B4}" type="presOf" srcId="{CC780634-7218-0E4C-B8F8-5C32173E6D23}" destId="{FA2FFDDB-72A3-EF49-AF06-74A77F57AEB2}" srcOrd="0" destOrd="0" presId="urn:microsoft.com/office/officeart/2005/8/layout/vList3"/>
    <dgm:cxn modelId="{7B9A9457-97F8-6745-8C16-47CE73F7E227}" type="presOf" srcId="{09E0CA81-B3B5-F64E-A56E-E676B647E933}" destId="{44D72883-054B-D644-A369-C72F5C5F6004}" srcOrd="0" destOrd="0" presId="urn:microsoft.com/office/officeart/2005/8/layout/vList3"/>
    <dgm:cxn modelId="{8E46CC94-7FD0-3C46-ADE6-62603233F09B}" type="presOf" srcId="{E2EAE57D-7E40-824C-8846-10FC30636567}" destId="{A6A1DC1C-B9CE-3C43-9C75-389448479A86}" srcOrd="0" destOrd="0" presId="urn:microsoft.com/office/officeart/2005/8/layout/vList3"/>
    <dgm:cxn modelId="{B7F360A5-8546-9447-B7B6-29443E02E02F}" srcId="{63289CFC-01CA-154B-A22F-C0C130517812}" destId="{111A2498-F6C9-FF42-A972-58C0284DB6ED}" srcOrd="3" destOrd="0" parTransId="{9A771098-A8D2-ED49-9662-7937AD45CFA2}" sibTransId="{86BE8F26-23F2-A645-B9D5-8339DFF82DE6}"/>
    <dgm:cxn modelId="{FD1367C9-DA5A-DB46-BE89-4294301B8998}" type="presOf" srcId="{B2D2E2E1-821B-0646-8AAE-C226AA96FCED}" destId="{B23A5AC9-65E9-6546-83FD-7026D93CB2D1}" srcOrd="0" destOrd="0" presId="urn:microsoft.com/office/officeart/2005/8/layout/vList3"/>
    <dgm:cxn modelId="{B7032EDC-22F9-184E-88F2-C8F5A841E951}" srcId="{63289CFC-01CA-154B-A22F-C0C130517812}" destId="{CC780634-7218-0E4C-B8F8-5C32173E6D23}" srcOrd="4" destOrd="0" parTransId="{5E4182D9-4764-B643-82E1-78C80F5E6C0F}" sibTransId="{DD8956AD-796B-4C44-BBCF-536C215ACBC7}"/>
    <dgm:cxn modelId="{B36794E0-E1DD-5247-977D-CFC131C6FCBF}" srcId="{63289CFC-01CA-154B-A22F-C0C130517812}" destId="{E2EAE57D-7E40-824C-8846-10FC30636567}" srcOrd="0" destOrd="0" parTransId="{39707800-4C13-744B-A27A-C2A220321181}" sibTransId="{2307E0A3-092D-F544-8B74-75F07EAC021A}"/>
    <dgm:cxn modelId="{1C9245E4-69B8-2640-A38C-27583C047BE9}" type="presOf" srcId="{111A2498-F6C9-FF42-A972-58C0284DB6ED}" destId="{B0EF60BF-1EDF-1447-A3F7-59E13809CDE9}" srcOrd="0" destOrd="0" presId="urn:microsoft.com/office/officeart/2005/8/layout/vList3"/>
    <dgm:cxn modelId="{710DD2EA-A235-0C4C-89AE-C59CD31C4E1F}" srcId="{63289CFC-01CA-154B-A22F-C0C130517812}" destId="{B2D2E2E1-821B-0646-8AAE-C226AA96FCED}" srcOrd="2" destOrd="0" parTransId="{D525DBED-CBA3-4341-9B90-9E468982658D}" sibTransId="{3FF66567-D955-CA4E-B8A3-335DA294F473}"/>
    <dgm:cxn modelId="{CFC6D4D5-E16B-3444-9C22-C192E44D4124}" type="presParOf" srcId="{71345134-CCF1-C443-B230-A37B8638AA17}" destId="{830CC30D-BDD4-AC4A-A853-A97D373DFC4E}" srcOrd="0" destOrd="0" presId="urn:microsoft.com/office/officeart/2005/8/layout/vList3"/>
    <dgm:cxn modelId="{74753BBC-A6EC-654F-98BD-68FF118179E0}" type="presParOf" srcId="{830CC30D-BDD4-AC4A-A853-A97D373DFC4E}" destId="{EB420C1A-9A54-D642-82D5-150B523BE765}" srcOrd="0" destOrd="0" presId="urn:microsoft.com/office/officeart/2005/8/layout/vList3"/>
    <dgm:cxn modelId="{87773664-BD4C-A94B-B16A-6C516BCB85A9}" type="presParOf" srcId="{830CC30D-BDD4-AC4A-A853-A97D373DFC4E}" destId="{A6A1DC1C-B9CE-3C43-9C75-389448479A86}" srcOrd="1" destOrd="0" presId="urn:microsoft.com/office/officeart/2005/8/layout/vList3"/>
    <dgm:cxn modelId="{1998EA75-3946-7C48-97E4-A47029C99771}" type="presParOf" srcId="{71345134-CCF1-C443-B230-A37B8638AA17}" destId="{AE6C9D9D-6B54-0D4A-9D4C-A9A846099FAC}" srcOrd="1" destOrd="0" presId="urn:microsoft.com/office/officeart/2005/8/layout/vList3"/>
    <dgm:cxn modelId="{E03FC4E3-D693-C74A-B167-9DA7E376BF83}" type="presParOf" srcId="{71345134-CCF1-C443-B230-A37B8638AA17}" destId="{BE4FAD15-E612-4C49-80BE-A8AF59840596}" srcOrd="2" destOrd="0" presId="urn:microsoft.com/office/officeart/2005/8/layout/vList3"/>
    <dgm:cxn modelId="{9077AE96-4ED7-C94B-946A-7A99EE75AB8A}" type="presParOf" srcId="{BE4FAD15-E612-4C49-80BE-A8AF59840596}" destId="{32ABBB70-5AD7-144C-A410-67FA737B668E}" srcOrd="0" destOrd="0" presId="urn:microsoft.com/office/officeart/2005/8/layout/vList3"/>
    <dgm:cxn modelId="{4862EF07-4B0F-9A46-8826-7394D2048226}" type="presParOf" srcId="{BE4FAD15-E612-4C49-80BE-A8AF59840596}" destId="{44D72883-054B-D644-A369-C72F5C5F6004}" srcOrd="1" destOrd="0" presId="urn:microsoft.com/office/officeart/2005/8/layout/vList3"/>
    <dgm:cxn modelId="{94E2CE31-5CCA-EC48-BB76-CBA8CC1406D0}" type="presParOf" srcId="{71345134-CCF1-C443-B230-A37B8638AA17}" destId="{E9C4FA65-1FB6-9947-AB0F-4C17D720171F}" srcOrd="3" destOrd="0" presId="urn:microsoft.com/office/officeart/2005/8/layout/vList3"/>
    <dgm:cxn modelId="{FCD20DD8-5940-B74B-8CB2-F79D3025849D}" type="presParOf" srcId="{71345134-CCF1-C443-B230-A37B8638AA17}" destId="{FFEF0571-53A7-3743-A740-92B24D0537BA}" srcOrd="4" destOrd="0" presId="urn:microsoft.com/office/officeart/2005/8/layout/vList3"/>
    <dgm:cxn modelId="{B0BF97CF-E591-5149-9757-A55D551B4D8F}" type="presParOf" srcId="{FFEF0571-53A7-3743-A740-92B24D0537BA}" destId="{780DFE7D-8900-8F40-9DF4-B487607D16A8}" srcOrd="0" destOrd="0" presId="urn:microsoft.com/office/officeart/2005/8/layout/vList3"/>
    <dgm:cxn modelId="{035C97FB-9813-7347-AD22-9AE7F898AA9A}" type="presParOf" srcId="{FFEF0571-53A7-3743-A740-92B24D0537BA}" destId="{B23A5AC9-65E9-6546-83FD-7026D93CB2D1}" srcOrd="1" destOrd="0" presId="urn:microsoft.com/office/officeart/2005/8/layout/vList3"/>
    <dgm:cxn modelId="{99283ED6-2393-844E-A6EF-B8F9D7920379}" type="presParOf" srcId="{71345134-CCF1-C443-B230-A37B8638AA17}" destId="{1C2717AA-ABFB-8E4B-B500-101F643106CF}" srcOrd="5" destOrd="0" presId="urn:microsoft.com/office/officeart/2005/8/layout/vList3"/>
    <dgm:cxn modelId="{EA6E3C1A-D3EE-2D4A-AF63-FCA17C3AAB78}" type="presParOf" srcId="{71345134-CCF1-C443-B230-A37B8638AA17}" destId="{B6A1B286-37E0-5143-9C93-C7ECCCF5E75E}" srcOrd="6" destOrd="0" presId="urn:microsoft.com/office/officeart/2005/8/layout/vList3"/>
    <dgm:cxn modelId="{55E93B19-25A5-D847-BC3F-926E623FAC7D}" type="presParOf" srcId="{B6A1B286-37E0-5143-9C93-C7ECCCF5E75E}" destId="{464788BE-9AD2-7B46-B64B-9CBA2ADD7C0E}" srcOrd="0" destOrd="0" presId="urn:microsoft.com/office/officeart/2005/8/layout/vList3"/>
    <dgm:cxn modelId="{E767CA50-C4ED-7B4E-8FA7-1A7CDE90FAC6}" type="presParOf" srcId="{B6A1B286-37E0-5143-9C93-C7ECCCF5E75E}" destId="{B0EF60BF-1EDF-1447-A3F7-59E13809CDE9}" srcOrd="1" destOrd="0" presId="urn:microsoft.com/office/officeart/2005/8/layout/vList3"/>
    <dgm:cxn modelId="{1940B4C5-C7D4-4C42-A004-18BFFB2AF4F8}" type="presParOf" srcId="{71345134-CCF1-C443-B230-A37B8638AA17}" destId="{677DD273-2852-5C44-8D7D-8D12613F8B7A}" srcOrd="7" destOrd="0" presId="urn:microsoft.com/office/officeart/2005/8/layout/vList3"/>
    <dgm:cxn modelId="{71B61075-0184-964B-87F6-B3571DD49AFA}" type="presParOf" srcId="{71345134-CCF1-C443-B230-A37B8638AA17}" destId="{EF2EE0B6-BF70-084D-8790-8DAC2C75C6A3}" srcOrd="8" destOrd="0" presId="urn:microsoft.com/office/officeart/2005/8/layout/vList3"/>
    <dgm:cxn modelId="{BEFCD554-5347-2746-94B3-F545A22F3722}" type="presParOf" srcId="{EF2EE0B6-BF70-084D-8790-8DAC2C75C6A3}" destId="{7CE4B784-2640-0643-8D50-C65D7881368F}" srcOrd="0" destOrd="0" presId="urn:microsoft.com/office/officeart/2005/8/layout/vList3"/>
    <dgm:cxn modelId="{7AE48264-B517-834F-8C6F-D536E65A0215}" type="presParOf" srcId="{EF2EE0B6-BF70-084D-8790-8DAC2C75C6A3}" destId="{FA2FFDDB-72A3-EF49-AF06-74A77F57AEB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289CFC-01CA-154B-A22F-C0C130517812}"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US"/>
        </a:p>
      </dgm:t>
    </dgm:pt>
    <dgm:pt modelId="{E2EAE57D-7E40-824C-8846-10FC30636567}">
      <dgm:prSet/>
      <dgm:spPr/>
      <dgm:t>
        <a:bodyPr/>
        <a:lstStyle/>
        <a:p>
          <a:r>
            <a:rPr lang="en-US" dirty="0"/>
            <a:t>Paging</a:t>
          </a:r>
        </a:p>
      </dgm:t>
    </dgm:pt>
    <dgm:pt modelId="{39707800-4C13-744B-A27A-C2A220321181}" type="parTrans" cxnId="{B36794E0-E1DD-5247-977D-CFC131C6FCBF}">
      <dgm:prSet/>
      <dgm:spPr/>
      <dgm:t>
        <a:bodyPr/>
        <a:lstStyle/>
        <a:p>
          <a:endParaRPr lang="en-US"/>
        </a:p>
      </dgm:t>
    </dgm:pt>
    <dgm:pt modelId="{2307E0A3-092D-F544-8B74-75F07EAC021A}" type="sibTrans" cxnId="{B36794E0-E1DD-5247-977D-CFC131C6FCBF}">
      <dgm:prSet/>
      <dgm:spPr/>
      <dgm:t>
        <a:bodyPr/>
        <a:lstStyle/>
        <a:p>
          <a:endParaRPr lang="en-US"/>
        </a:p>
      </dgm:t>
    </dgm:pt>
    <dgm:pt modelId="{09E0CA81-B3B5-F64E-A56E-E676B647E933}">
      <dgm:prSet/>
      <dgm:spPr/>
      <dgm:t>
        <a:bodyPr/>
        <a:lstStyle/>
        <a:p>
          <a:r>
            <a:rPr lang="en-US" dirty="0"/>
            <a:t>Rate Limiting</a:t>
          </a:r>
        </a:p>
      </dgm:t>
    </dgm:pt>
    <dgm:pt modelId="{0EC2E335-1D4E-0141-BADA-F8126BDA6060}" type="parTrans" cxnId="{6B160F1A-8ECA-3345-AB2D-18752837E5AF}">
      <dgm:prSet/>
      <dgm:spPr/>
      <dgm:t>
        <a:bodyPr/>
        <a:lstStyle/>
        <a:p>
          <a:endParaRPr lang="en-US"/>
        </a:p>
      </dgm:t>
    </dgm:pt>
    <dgm:pt modelId="{76CA9C35-3755-E342-915D-F5E5692F7AC0}" type="sibTrans" cxnId="{6B160F1A-8ECA-3345-AB2D-18752837E5AF}">
      <dgm:prSet/>
      <dgm:spPr/>
      <dgm:t>
        <a:bodyPr/>
        <a:lstStyle/>
        <a:p>
          <a:endParaRPr lang="en-US"/>
        </a:p>
      </dgm:t>
    </dgm:pt>
    <dgm:pt modelId="{71345134-CCF1-C443-B230-A37B8638AA17}" type="pres">
      <dgm:prSet presAssocID="{63289CFC-01CA-154B-A22F-C0C130517812}" presName="linearFlow" presStyleCnt="0">
        <dgm:presLayoutVars>
          <dgm:dir/>
          <dgm:resizeHandles val="exact"/>
        </dgm:presLayoutVars>
      </dgm:prSet>
      <dgm:spPr/>
    </dgm:pt>
    <dgm:pt modelId="{830CC30D-BDD4-AC4A-A853-A97D373DFC4E}" type="pres">
      <dgm:prSet presAssocID="{E2EAE57D-7E40-824C-8846-10FC30636567}" presName="composite" presStyleCnt="0"/>
      <dgm:spPr/>
    </dgm:pt>
    <dgm:pt modelId="{EB420C1A-9A54-D642-82D5-150B523BE765}" type="pres">
      <dgm:prSet presAssocID="{E2EAE57D-7E40-824C-8846-10FC30636567}" presName="imgShp" presStyleLbl="fgImgPlac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ocument with solid fill"/>
        </a:ext>
      </dgm:extLst>
    </dgm:pt>
    <dgm:pt modelId="{A6A1DC1C-B9CE-3C43-9C75-389448479A86}" type="pres">
      <dgm:prSet presAssocID="{E2EAE57D-7E40-824C-8846-10FC30636567}" presName="txShp" presStyleLbl="node1" presStyleIdx="0" presStyleCnt="2">
        <dgm:presLayoutVars>
          <dgm:bulletEnabled val="1"/>
        </dgm:presLayoutVars>
      </dgm:prSet>
      <dgm:spPr/>
    </dgm:pt>
    <dgm:pt modelId="{AE6C9D9D-6B54-0D4A-9D4C-A9A846099FAC}" type="pres">
      <dgm:prSet presAssocID="{2307E0A3-092D-F544-8B74-75F07EAC021A}" presName="spacing" presStyleCnt="0"/>
      <dgm:spPr/>
    </dgm:pt>
    <dgm:pt modelId="{BE4FAD15-E612-4C49-80BE-A8AF59840596}" type="pres">
      <dgm:prSet presAssocID="{09E0CA81-B3B5-F64E-A56E-E676B647E933}" presName="composite" presStyleCnt="0"/>
      <dgm:spPr/>
    </dgm:pt>
    <dgm:pt modelId="{32ABBB70-5AD7-144C-A410-67FA737B668E}" type="pres">
      <dgm:prSet presAssocID="{09E0CA81-B3B5-F64E-A56E-E676B647E933}" presName="imgShp" presStyleLbl="fgImgPlac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raffic light with solid fill"/>
        </a:ext>
      </dgm:extLst>
    </dgm:pt>
    <dgm:pt modelId="{44D72883-054B-D644-A369-C72F5C5F6004}" type="pres">
      <dgm:prSet presAssocID="{09E0CA81-B3B5-F64E-A56E-E676B647E933}" presName="txShp" presStyleLbl="node1" presStyleIdx="1" presStyleCnt="2">
        <dgm:presLayoutVars>
          <dgm:bulletEnabled val="1"/>
        </dgm:presLayoutVars>
      </dgm:prSet>
      <dgm:spPr/>
    </dgm:pt>
  </dgm:ptLst>
  <dgm:cxnLst>
    <dgm:cxn modelId="{6B160F1A-8ECA-3345-AB2D-18752837E5AF}" srcId="{63289CFC-01CA-154B-A22F-C0C130517812}" destId="{09E0CA81-B3B5-F64E-A56E-E676B647E933}" srcOrd="1" destOrd="0" parTransId="{0EC2E335-1D4E-0141-BADA-F8126BDA6060}" sibTransId="{76CA9C35-3755-E342-915D-F5E5692F7AC0}"/>
    <dgm:cxn modelId="{2D9F596D-6969-014A-BB08-EF0E5BA0D8DD}" type="presOf" srcId="{63289CFC-01CA-154B-A22F-C0C130517812}" destId="{71345134-CCF1-C443-B230-A37B8638AA17}" srcOrd="0" destOrd="0" presId="urn:microsoft.com/office/officeart/2005/8/layout/vList3"/>
    <dgm:cxn modelId="{7B9A9457-97F8-6745-8C16-47CE73F7E227}" type="presOf" srcId="{09E0CA81-B3B5-F64E-A56E-E676B647E933}" destId="{44D72883-054B-D644-A369-C72F5C5F6004}" srcOrd="0" destOrd="0" presId="urn:microsoft.com/office/officeart/2005/8/layout/vList3"/>
    <dgm:cxn modelId="{8E46CC94-7FD0-3C46-ADE6-62603233F09B}" type="presOf" srcId="{E2EAE57D-7E40-824C-8846-10FC30636567}" destId="{A6A1DC1C-B9CE-3C43-9C75-389448479A86}" srcOrd="0" destOrd="0" presId="urn:microsoft.com/office/officeart/2005/8/layout/vList3"/>
    <dgm:cxn modelId="{B36794E0-E1DD-5247-977D-CFC131C6FCBF}" srcId="{63289CFC-01CA-154B-A22F-C0C130517812}" destId="{E2EAE57D-7E40-824C-8846-10FC30636567}" srcOrd="0" destOrd="0" parTransId="{39707800-4C13-744B-A27A-C2A220321181}" sibTransId="{2307E0A3-092D-F544-8B74-75F07EAC021A}"/>
    <dgm:cxn modelId="{CFC6D4D5-E16B-3444-9C22-C192E44D4124}" type="presParOf" srcId="{71345134-CCF1-C443-B230-A37B8638AA17}" destId="{830CC30D-BDD4-AC4A-A853-A97D373DFC4E}" srcOrd="0" destOrd="0" presId="urn:microsoft.com/office/officeart/2005/8/layout/vList3"/>
    <dgm:cxn modelId="{74753BBC-A6EC-654F-98BD-68FF118179E0}" type="presParOf" srcId="{830CC30D-BDD4-AC4A-A853-A97D373DFC4E}" destId="{EB420C1A-9A54-D642-82D5-150B523BE765}" srcOrd="0" destOrd="0" presId="urn:microsoft.com/office/officeart/2005/8/layout/vList3"/>
    <dgm:cxn modelId="{87773664-BD4C-A94B-B16A-6C516BCB85A9}" type="presParOf" srcId="{830CC30D-BDD4-AC4A-A853-A97D373DFC4E}" destId="{A6A1DC1C-B9CE-3C43-9C75-389448479A86}" srcOrd="1" destOrd="0" presId="urn:microsoft.com/office/officeart/2005/8/layout/vList3"/>
    <dgm:cxn modelId="{1998EA75-3946-7C48-97E4-A47029C99771}" type="presParOf" srcId="{71345134-CCF1-C443-B230-A37B8638AA17}" destId="{AE6C9D9D-6B54-0D4A-9D4C-A9A846099FAC}" srcOrd="1" destOrd="0" presId="urn:microsoft.com/office/officeart/2005/8/layout/vList3"/>
    <dgm:cxn modelId="{E03FC4E3-D693-C74A-B167-9DA7E376BF83}" type="presParOf" srcId="{71345134-CCF1-C443-B230-A37B8638AA17}" destId="{BE4FAD15-E612-4C49-80BE-A8AF59840596}" srcOrd="2" destOrd="0" presId="urn:microsoft.com/office/officeart/2005/8/layout/vList3"/>
    <dgm:cxn modelId="{9077AE96-4ED7-C94B-946A-7A99EE75AB8A}" type="presParOf" srcId="{BE4FAD15-E612-4C49-80BE-A8AF59840596}" destId="{32ABBB70-5AD7-144C-A410-67FA737B668E}" srcOrd="0" destOrd="0" presId="urn:microsoft.com/office/officeart/2005/8/layout/vList3"/>
    <dgm:cxn modelId="{4862EF07-4B0F-9A46-8826-7394D2048226}" type="presParOf" srcId="{BE4FAD15-E612-4C49-80BE-A8AF59840596}" destId="{44D72883-054B-D644-A369-C72F5C5F600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289CFC-01CA-154B-A22F-C0C130517812}"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US"/>
        </a:p>
      </dgm:t>
    </dgm:pt>
    <dgm:pt modelId="{E2EAE57D-7E40-824C-8846-10FC30636567}">
      <dgm:prSet custT="1"/>
      <dgm:spPr/>
      <dgm:t>
        <a:bodyPr/>
        <a:lstStyle/>
        <a:p>
          <a:r>
            <a:rPr lang="en-US" sz="2000" dirty="0"/>
            <a:t>Blazor </a:t>
          </a:r>
          <a:r>
            <a:rPr lang="en-US" sz="2000" b="0" i="0" dirty="0" err="1"/>
            <a:t>ProtectedLocalStorage</a:t>
          </a:r>
          <a:r>
            <a:rPr lang="en-US" sz="2000" b="0" i="0" dirty="0"/>
            <a:t> </a:t>
          </a:r>
          <a:endParaRPr lang="en-US" sz="2000" dirty="0"/>
        </a:p>
      </dgm:t>
    </dgm:pt>
    <dgm:pt modelId="{39707800-4C13-744B-A27A-C2A220321181}" type="parTrans" cxnId="{B36794E0-E1DD-5247-977D-CFC131C6FCBF}">
      <dgm:prSet/>
      <dgm:spPr/>
      <dgm:t>
        <a:bodyPr/>
        <a:lstStyle/>
        <a:p>
          <a:endParaRPr lang="en-US"/>
        </a:p>
      </dgm:t>
    </dgm:pt>
    <dgm:pt modelId="{2307E0A3-092D-F544-8B74-75F07EAC021A}" type="sibTrans" cxnId="{B36794E0-E1DD-5247-977D-CFC131C6FCBF}">
      <dgm:prSet/>
      <dgm:spPr/>
      <dgm:t>
        <a:bodyPr/>
        <a:lstStyle/>
        <a:p>
          <a:endParaRPr lang="en-US"/>
        </a:p>
      </dgm:t>
    </dgm:pt>
    <dgm:pt modelId="{09E0CA81-B3B5-F64E-A56E-E676B647E933}">
      <dgm:prSet custT="1"/>
      <dgm:spPr/>
      <dgm:t>
        <a:bodyPr/>
        <a:lstStyle/>
        <a:p>
          <a:r>
            <a:rPr lang="en-US" sz="2000" dirty="0"/>
            <a:t>Javascript Old School: Cookies</a:t>
          </a:r>
        </a:p>
      </dgm:t>
    </dgm:pt>
    <dgm:pt modelId="{0EC2E335-1D4E-0141-BADA-F8126BDA6060}" type="parTrans" cxnId="{6B160F1A-8ECA-3345-AB2D-18752837E5AF}">
      <dgm:prSet/>
      <dgm:spPr/>
      <dgm:t>
        <a:bodyPr/>
        <a:lstStyle/>
        <a:p>
          <a:endParaRPr lang="en-US"/>
        </a:p>
      </dgm:t>
    </dgm:pt>
    <dgm:pt modelId="{76CA9C35-3755-E342-915D-F5E5692F7AC0}" type="sibTrans" cxnId="{6B160F1A-8ECA-3345-AB2D-18752837E5AF}">
      <dgm:prSet/>
      <dgm:spPr/>
      <dgm:t>
        <a:bodyPr/>
        <a:lstStyle/>
        <a:p>
          <a:endParaRPr lang="en-US"/>
        </a:p>
      </dgm:t>
    </dgm:pt>
    <dgm:pt modelId="{B2D2E2E1-821B-0646-8AAE-C226AA96FCED}">
      <dgm:prSet custT="1"/>
      <dgm:spPr/>
      <dgm:t>
        <a:bodyPr/>
        <a:lstStyle/>
        <a:p>
          <a:r>
            <a:rPr lang="en-US" sz="2000" dirty="0"/>
            <a:t>Javascript New School: Web Storage </a:t>
          </a:r>
        </a:p>
      </dgm:t>
    </dgm:pt>
    <dgm:pt modelId="{D525DBED-CBA3-4341-9B90-9E468982658D}" type="parTrans" cxnId="{710DD2EA-A235-0C4C-89AE-C59CD31C4E1F}">
      <dgm:prSet/>
      <dgm:spPr/>
      <dgm:t>
        <a:bodyPr/>
        <a:lstStyle/>
        <a:p>
          <a:endParaRPr lang="en-US"/>
        </a:p>
      </dgm:t>
    </dgm:pt>
    <dgm:pt modelId="{3FF66567-D955-CA4E-B8A3-335DA294F473}" type="sibTrans" cxnId="{710DD2EA-A235-0C4C-89AE-C59CD31C4E1F}">
      <dgm:prSet/>
      <dgm:spPr/>
      <dgm:t>
        <a:bodyPr/>
        <a:lstStyle/>
        <a:p>
          <a:endParaRPr lang="en-US"/>
        </a:p>
      </dgm:t>
    </dgm:pt>
    <dgm:pt modelId="{E6095D0B-2192-4F0F-AF8B-50B0E175EC72}">
      <dgm:prSet custT="1"/>
      <dgm:spPr/>
      <dgm:t>
        <a:bodyPr/>
        <a:lstStyle/>
        <a:p>
          <a:r>
            <a:rPr lang="en-US" sz="2000" dirty="0"/>
            <a:t>Javascript New School: </a:t>
          </a:r>
          <a:r>
            <a:rPr lang="en-US" sz="2000" dirty="0" err="1"/>
            <a:t>IndexedDB</a:t>
          </a:r>
          <a:endParaRPr lang="en-US" sz="2000" dirty="0"/>
        </a:p>
      </dgm:t>
    </dgm:pt>
    <dgm:pt modelId="{8C76F39B-F82A-46E1-940D-CDF667AD29AA}" type="parTrans" cxnId="{798A1D8C-6031-4731-AB33-40A9323DB3B2}">
      <dgm:prSet/>
      <dgm:spPr/>
      <dgm:t>
        <a:bodyPr/>
        <a:lstStyle/>
        <a:p>
          <a:endParaRPr lang="en-US"/>
        </a:p>
      </dgm:t>
    </dgm:pt>
    <dgm:pt modelId="{68308118-CF21-4F8A-B40F-A571D5440016}" type="sibTrans" cxnId="{798A1D8C-6031-4731-AB33-40A9323DB3B2}">
      <dgm:prSet/>
      <dgm:spPr/>
      <dgm:t>
        <a:bodyPr/>
        <a:lstStyle/>
        <a:p>
          <a:endParaRPr lang="en-US"/>
        </a:p>
      </dgm:t>
    </dgm:pt>
    <dgm:pt modelId="{1C0E26DA-966F-40D8-9268-D8A94F6A1ADB}">
      <dgm:prSet custT="1"/>
      <dgm:spPr/>
      <dgm:t>
        <a:bodyPr/>
        <a:lstStyle/>
        <a:p>
          <a:r>
            <a:rPr lang="en-US" sz="2000" dirty="0"/>
            <a:t>NodeJS: node-cache</a:t>
          </a:r>
        </a:p>
      </dgm:t>
    </dgm:pt>
    <dgm:pt modelId="{6C6BA881-C6DD-4C18-826C-A6617C4DD744}" type="parTrans" cxnId="{CD329B08-01B3-4245-A11E-859D5E439A49}">
      <dgm:prSet/>
      <dgm:spPr/>
      <dgm:t>
        <a:bodyPr/>
        <a:lstStyle/>
        <a:p>
          <a:endParaRPr lang="en-US"/>
        </a:p>
      </dgm:t>
    </dgm:pt>
    <dgm:pt modelId="{730A3CC7-47C9-4B74-B9C4-D59E7B5A0BF5}" type="sibTrans" cxnId="{CD329B08-01B3-4245-A11E-859D5E439A49}">
      <dgm:prSet/>
      <dgm:spPr/>
      <dgm:t>
        <a:bodyPr/>
        <a:lstStyle/>
        <a:p>
          <a:endParaRPr lang="en-US"/>
        </a:p>
      </dgm:t>
    </dgm:pt>
    <dgm:pt modelId="{71345134-CCF1-C443-B230-A37B8638AA17}" type="pres">
      <dgm:prSet presAssocID="{63289CFC-01CA-154B-A22F-C0C130517812}" presName="linearFlow" presStyleCnt="0">
        <dgm:presLayoutVars>
          <dgm:dir/>
          <dgm:resizeHandles val="exact"/>
        </dgm:presLayoutVars>
      </dgm:prSet>
      <dgm:spPr/>
    </dgm:pt>
    <dgm:pt modelId="{830CC30D-BDD4-AC4A-A853-A97D373DFC4E}" type="pres">
      <dgm:prSet presAssocID="{E2EAE57D-7E40-824C-8846-10FC30636567}" presName="composite" presStyleCnt="0"/>
      <dgm:spPr/>
    </dgm:pt>
    <dgm:pt modelId="{EB420C1A-9A54-D642-82D5-150B523BE765}" type="pres">
      <dgm:prSet presAssocID="{E2EAE57D-7E40-824C-8846-10FC30636567}"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a:ext>
            </a:extLst>
          </a:blip>
          <a:srcRect/>
          <a:stretch>
            <a:fillRect/>
          </a:stretch>
        </a:blipFill>
      </dgm:spPr>
    </dgm:pt>
    <dgm:pt modelId="{A6A1DC1C-B9CE-3C43-9C75-389448479A86}" type="pres">
      <dgm:prSet presAssocID="{E2EAE57D-7E40-824C-8846-10FC30636567}" presName="txShp" presStyleLbl="node1" presStyleIdx="0" presStyleCnt="5" custLinFactNeighborX="244" custLinFactNeighborY="-468">
        <dgm:presLayoutVars>
          <dgm:bulletEnabled val="1"/>
        </dgm:presLayoutVars>
      </dgm:prSet>
      <dgm:spPr/>
    </dgm:pt>
    <dgm:pt modelId="{AE6C9D9D-6B54-0D4A-9D4C-A9A846099FAC}" type="pres">
      <dgm:prSet presAssocID="{2307E0A3-092D-F544-8B74-75F07EAC021A}" presName="spacing" presStyleCnt="0"/>
      <dgm:spPr/>
    </dgm:pt>
    <dgm:pt modelId="{BE4FAD15-E612-4C49-80BE-A8AF59840596}" type="pres">
      <dgm:prSet presAssocID="{09E0CA81-B3B5-F64E-A56E-E676B647E933}" presName="composite" presStyleCnt="0"/>
      <dgm:spPr/>
    </dgm:pt>
    <dgm:pt modelId="{32ABBB70-5AD7-144C-A410-67FA737B668E}" type="pres">
      <dgm:prSet presAssocID="{09E0CA81-B3B5-F64E-A56E-E676B647E933}" presName="imgShp"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pt>
    <dgm:pt modelId="{44D72883-054B-D644-A369-C72F5C5F6004}" type="pres">
      <dgm:prSet presAssocID="{09E0CA81-B3B5-F64E-A56E-E676B647E933}" presName="txShp" presStyleLbl="node1" presStyleIdx="1" presStyleCnt="5">
        <dgm:presLayoutVars>
          <dgm:bulletEnabled val="1"/>
        </dgm:presLayoutVars>
      </dgm:prSet>
      <dgm:spPr/>
    </dgm:pt>
    <dgm:pt modelId="{E9C4FA65-1FB6-9947-AB0F-4C17D720171F}" type="pres">
      <dgm:prSet presAssocID="{76CA9C35-3755-E342-915D-F5E5692F7AC0}" presName="spacing" presStyleCnt="0"/>
      <dgm:spPr/>
    </dgm:pt>
    <dgm:pt modelId="{FFEF0571-53A7-3743-A740-92B24D0537BA}" type="pres">
      <dgm:prSet presAssocID="{B2D2E2E1-821B-0646-8AAE-C226AA96FCED}" presName="composite" presStyleCnt="0"/>
      <dgm:spPr/>
    </dgm:pt>
    <dgm:pt modelId="{780DFE7D-8900-8F40-9DF4-B487607D16A8}" type="pres">
      <dgm:prSet presAssocID="{B2D2E2E1-821B-0646-8AAE-C226AA96FCED}" presName="imgShp" presStyleLbl="fgImgPlace1" presStyleIdx="2" presStyleCnt="5"/>
      <dgm:spPr>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pt>
    <dgm:pt modelId="{B23A5AC9-65E9-6546-83FD-7026D93CB2D1}" type="pres">
      <dgm:prSet presAssocID="{B2D2E2E1-821B-0646-8AAE-C226AA96FCED}" presName="txShp" presStyleLbl="node1" presStyleIdx="2" presStyleCnt="5">
        <dgm:presLayoutVars>
          <dgm:bulletEnabled val="1"/>
        </dgm:presLayoutVars>
      </dgm:prSet>
      <dgm:spPr/>
    </dgm:pt>
    <dgm:pt modelId="{1C2717AA-ABFB-8E4B-B500-101F643106CF}" type="pres">
      <dgm:prSet presAssocID="{3FF66567-D955-CA4E-B8A3-335DA294F473}" presName="spacing" presStyleCnt="0"/>
      <dgm:spPr/>
    </dgm:pt>
    <dgm:pt modelId="{0D99D1D3-B7EC-4B22-84C3-3CA67D27A42B}" type="pres">
      <dgm:prSet presAssocID="{E6095D0B-2192-4F0F-AF8B-50B0E175EC72}" presName="composite" presStyleCnt="0"/>
      <dgm:spPr/>
    </dgm:pt>
    <dgm:pt modelId="{5F29D5B7-D3DC-4BB2-85B8-411AAC607972}" type="pres">
      <dgm:prSet presAssocID="{E6095D0B-2192-4F0F-AF8B-50B0E175EC72}" presName="imgShp" presStyleLbl="fgImgPlace1" presStyleIdx="3" presStyleCnt="5"/>
      <dgm:spPr>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pt>
    <dgm:pt modelId="{808110B2-F577-4321-8359-4143BC9F804A}" type="pres">
      <dgm:prSet presAssocID="{E6095D0B-2192-4F0F-AF8B-50B0E175EC72}" presName="txShp" presStyleLbl="node1" presStyleIdx="3" presStyleCnt="5">
        <dgm:presLayoutVars>
          <dgm:bulletEnabled val="1"/>
        </dgm:presLayoutVars>
      </dgm:prSet>
      <dgm:spPr/>
    </dgm:pt>
    <dgm:pt modelId="{8855B0AA-88BE-4A2E-836D-BE61E13952E9}" type="pres">
      <dgm:prSet presAssocID="{68308118-CF21-4F8A-B40F-A571D5440016}" presName="spacing" presStyleCnt="0"/>
      <dgm:spPr/>
    </dgm:pt>
    <dgm:pt modelId="{5FE3DD1A-44F4-42C3-9E49-B4D69BE73480}" type="pres">
      <dgm:prSet presAssocID="{1C0E26DA-966F-40D8-9268-D8A94F6A1ADB}" presName="composite" presStyleCnt="0"/>
      <dgm:spPr/>
    </dgm:pt>
    <dgm:pt modelId="{0CEBE07F-0D52-4591-9D03-2CA9B960D5E5}" type="pres">
      <dgm:prSet presAssocID="{1C0E26DA-966F-40D8-9268-D8A94F6A1ADB}" presName="imgShp" presStyleLbl="fgImgPlace1" presStyleIdx="4" presStyleCnt="5"/>
      <dgm:spPr>
        <a:blipFill>
          <a:blip xmlns:r="http://schemas.openxmlformats.org/officeDocument/2006/relationships" r:embed="rId3" cstate="print">
            <a:extLst>
              <a:ext uri="{28A0092B-C50C-407E-A947-70E740481C1C}">
                <a14:useLocalDpi xmlns:a14="http://schemas.microsoft.com/office/drawing/2010/main"/>
              </a:ext>
            </a:extLst>
          </a:blip>
          <a:srcRect/>
          <a:stretch>
            <a:fillRect/>
          </a:stretch>
        </a:blipFill>
      </dgm:spPr>
    </dgm:pt>
    <dgm:pt modelId="{94987751-1B64-4078-AE4E-AA9213FD8358}" type="pres">
      <dgm:prSet presAssocID="{1C0E26DA-966F-40D8-9268-D8A94F6A1ADB}" presName="txShp" presStyleLbl="node1" presStyleIdx="4" presStyleCnt="5">
        <dgm:presLayoutVars>
          <dgm:bulletEnabled val="1"/>
        </dgm:presLayoutVars>
      </dgm:prSet>
      <dgm:spPr/>
    </dgm:pt>
  </dgm:ptLst>
  <dgm:cxnLst>
    <dgm:cxn modelId="{CD329B08-01B3-4245-A11E-859D5E439A49}" srcId="{63289CFC-01CA-154B-A22F-C0C130517812}" destId="{1C0E26DA-966F-40D8-9268-D8A94F6A1ADB}" srcOrd="4" destOrd="0" parTransId="{6C6BA881-C6DD-4C18-826C-A6617C4DD744}" sibTransId="{730A3CC7-47C9-4B74-B9C4-D59E7B5A0BF5}"/>
    <dgm:cxn modelId="{6B160F1A-8ECA-3345-AB2D-18752837E5AF}" srcId="{63289CFC-01CA-154B-A22F-C0C130517812}" destId="{09E0CA81-B3B5-F64E-A56E-E676B647E933}" srcOrd="1" destOrd="0" parTransId="{0EC2E335-1D4E-0141-BADA-F8126BDA6060}" sibTransId="{76CA9C35-3755-E342-915D-F5E5692F7AC0}"/>
    <dgm:cxn modelId="{DECBAA4B-0811-4152-9850-5394827A85C4}" type="presOf" srcId="{E6095D0B-2192-4F0F-AF8B-50B0E175EC72}" destId="{808110B2-F577-4321-8359-4143BC9F804A}" srcOrd="0" destOrd="0" presId="urn:microsoft.com/office/officeart/2005/8/layout/vList3"/>
    <dgm:cxn modelId="{2D9F596D-6969-014A-BB08-EF0E5BA0D8DD}" type="presOf" srcId="{63289CFC-01CA-154B-A22F-C0C130517812}" destId="{71345134-CCF1-C443-B230-A37B8638AA17}" srcOrd="0" destOrd="0" presId="urn:microsoft.com/office/officeart/2005/8/layout/vList3"/>
    <dgm:cxn modelId="{7B9A9457-97F8-6745-8C16-47CE73F7E227}" type="presOf" srcId="{09E0CA81-B3B5-F64E-A56E-E676B647E933}" destId="{44D72883-054B-D644-A369-C72F5C5F6004}" srcOrd="0" destOrd="0" presId="urn:microsoft.com/office/officeart/2005/8/layout/vList3"/>
    <dgm:cxn modelId="{798A1D8C-6031-4731-AB33-40A9323DB3B2}" srcId="{63289CFC-01CA-154B-A22F-C0C130517812}" destId="{E6095D0B-2192-4F0F-AF8B-50B0E175EC72}" srcOrd="3" destOrd="0" parTransId="{8C76F39B-F82A-46E1-940D-CDF667AD29AA}" sibTransId="{68308118-CF21-4F8A-B40F-A571D5440016}"/>
    <dgm:cxn modelId="{8E46CC94-7FD0-3C46-ADE6-62603233F09B}" type="presOf" srcId="{E2EAE57D-7E40-824C-8846-10FC30636567}" destId="{A6A1DC1C-B9CE-3C43-9C75-389448479A86}" srcOrd="0" destOrd="0" presId="urn:microsoft.com/office/officeart/2005/8/layout/vList3"/>
    <dgm:cxn modelId="{FD1367C9-DA5A-DB46-BE89-4294301B8998}" type="presOf" srcId="{B2D2E2E1-821B-0646-8AAE-C226AA96FCED}" destId="{B23A5AC9-65E9-6546-83FD-7026D93CB2D1}" srcOrd="0" destOrd="0" presId="urn:microsoft.com/office/officeart/2005/8/layout/vList3"/>
    <dgm:cxn modelId="{B36794E0-E1DD-5247-977D-CFC131C6FCBF}" srcId="{63289CFC-01CA-154B-A22F-C0C130517812}" destId="{E2EAE57D-7E40-824C-8846-10FC30636567}" srcOrd="0" destOrd="0" parTransId="{39707800-4C13-744B-A27A-C2A220321181}" sibTransId="{2307E0A3-092D-F544-8B74-75F07EAC021A}"/>
    <dgm:cxn modelId="{710DD2EA-A235-0C4C-89AE-C59CD31C4E1F}" srcId="{63289CFC-01CA-154B-A22F-C0C130517812}" destId="{B2D2E2E1-821B-0646-8AAE-C226AA96FCED}" srcOrd="2" destOrd="0" parTransId="{D525DBED-CBA3-4341-9B90-9E468982658D}" sibTransId="{3FF66567-D955-CA4E-B8A3-335DA294F473}"/>
    <dgm:cxn modelId="{2E86F6EE-9B3D-49EF-AC39-95CEA9FE8377}" type="presOf" srcId="{1C0E26DA-966F-40D8-9268-D8A94F6A1ADB}" destId="{94987751-1B64-4078-AE4E-AA9213FD8358}" srcOrd="0" destOrd="0" presId="urn:microsoft.com/office/officeart/2005/8/layout/vList3"/>
    <dgm:cxn modelId="{CFC6D4D5-E16B-3444-9C22-C192E44D4124}" type="presParOf" srcId="{71345134-CCF1-C443-B230-A37B8638AA17}" destId="{830CC30D-BDD4-AC4A-A853-A97D373DFC4E}" srcOrd="0" destOrd="0" presId="urn:microsoft.com/office/officeart/2005/8/layout/vList3"/>
    <dgm:cxn modelId="{74753BBC-A6EC-654F-98BD-68FF118179E0}" type="presParOf" srcId="{830CC30D-BDD4-AC4A-A853-A97D373DFC4E}" destId="{EB420C1A-9A54-D642-82D5-150B523BE765}" srcOrd="0" destOrd="0" presId="urn:microsoft.com/office/officeart/2005/8/layout/vList3"/>
    <dgm:cxn modelId="{87773664-BD4C-A94B-B16A-6C516BCB85A9}" type="presParOf" srcId="{830CC30D-BDD4-AC4A-A853-A97D373DFC4E}" destId="{A6A1DC1C-B9CE-3C43-9C75-389448479A86}" srcOrd="1" destOrd="0" presId="urn:microsoft.com/office/officeart/2005/8/layout/vList3"/>
    <dgm:cxn modelId="{1998EA75-3946-7C48-97E4-A47029C99771}" type="presParOf" srcId="{71345134-CCF1-C443-B230-A37B8638AA17}" destId="{AE6C9D9D-6B54-0D4A-9D4C-A9A846099FAC}" srcOrd="1" destOrd="0" presId="urn:microsoft.com/office/officeart/2005/8/layout/vList3"/>
    <dgm:cxn modelId="{E03FC4E3-D693-C74A-B167-9DA7E376BF83}" type="presParOf" srcId="{71345134-CCF1-C443-B230-A37B8638AA17}" destId="{BE4FAD15-E612-4C49-80BE-A8AF59840596}" srcOrd="2" destOrd="0" presId="urn:microsoft.com/office/officeart/2005/8/layout/vList3"/>
    <dgm:cxn modelId="{9077AE96-4ED7-C94B-946A-7A99EE75AB8A}" type="presParOf" srcId="{BE4FAD15-E612-4C49-80BE-A8AF59840596}" destId="{32ABBB70-5AD7-144C-A410-67FA737B668E}" srcOrd="0" destOrd="0" presId="urn:microsoft.com/office/officeart/2005/8/layout/vList3"/>
    <dgm:cxn modelId="{4862EF07-4B0F-9A46-8826-7394D2048226}" type="presParOf" srcId="{BE4FAD15-E612-4C49-80BE-A8AF59840596}" destId="{44D72883-054B-D644-A369-C72F5C5F6004}" srcOrd="1" destOrd="0" presId="urn:microsoft.com/office/officeart/2005/8/layout/vList3"/>
    <dgm:cxn modelId="{94E2CE31-5CCA-EC48-BB76-CBA8CC1406D0}" type="presParOf" srcId="{71345134-CCF1-C443-B230-A37B8638AA17}" destId="{E9C4FA65-1FB6-9947-AB0F-4C17D720171F}" srcOrd="3" destOrd="0" presId="urn:microsoft.com/office/officeart/2005/8/layout/vList3"/>
    <dgm:cxn modelId="{FCD20DD8-5940-B74B-8CB2-F79D3025849D}" type="presParOf" srcId="{71345134-CCF1-C443-B230-A37B8638AA17}" destId="{FFEF0571-53A7-3743-A740-92B24D0537BA}" srcOrd="4" destOrd="0" presId="urn:microsoft.com/office/officeart/2005/8/layout/vList3"/>
    <dgm:cxn modelId="{B0BF97CF-E591-5149-9757-A55D551B4D8F}" type="presParOf" srcId="{FFEF0571-53A7-3743-A740-92B24D0537BA}" destId="{780DFE7D-8900-8F40-9DF4-B487607D16A8}" srcOrd="0" destOrd="0" presId="urn:microsoft.com/office/officeart/2005/8/layout/vList3"/>
    <dgm:cxn modelId="{035C97FB-9813-7347-AD22-9AE7F898AA9A}" type="presParOf" srcId="{FFEF0571-53A7-3743-A740-92B24D0537BA}" destId="{B23A5AC9-65E9-6546-83FD-7026D93CB2D1}" srcOrd="1" destOrd="0" presId="urn:microsoft.com/office/officeart/2005/8/layout/vList3"/>
    <dgm:cxn modelId="{99283ED6-2393-844E-A6EF-B8F9D7920379}" type="presParOf" srcId="{71345134-CCF1-C443-B230-A37B8638AA17}" destId="{1C2717AA-ABFB-8E4B-B500-101F643106CF}" srcOrd="5" destOrd="0" presId="urn:microsoft.com/office/officeart/2005/8/layout/vList3"/>
    <dgm:cxn modelId="{BD465320-CF47-4629-822C-1A00EF22E844}" type="presParOf" srcId="{71345134-CCF1-C443-B230-A37B8638AA17}" destId="{0D99D1D3-B7EC-4B22-84C3-3CA67D27A42B}" srcOrd="6" destOrd="0" presId="urn:microsoft.com/office/officeart/2005/8/layout/vList3"/>
    <dgm:cxn modelId="{84BB675C-0D41-4E4F-A047-BAA318DF43E5}" type="presParOf" srcId="{0D99D1D3-B7EC-4B22-84C3-3CA67D27A42B}" destId="{5F29D5B7-D3DC-4BB2-85B8-411AAC607972}" srcOrd="0" destOrd="0" presId="urn:microsoft.com/office/officeart/2005/8/layout/vList3"/>
    <dgm:cxn modelId="{25F4ACEC-9A45-4537-959F-487212FB26EF}" type="presParOf" srcId="{0D99D1D3-B7EC-4B22-84C3-3CA67D27A42B}" destId="{808110B2-F577-4321-8359-4143BC9F804A}" srcOrd="1" destOrd="0" presId="urn:microsoft.com/office/officeart/2005/8/layout/vList3"/>
    <dgm:cxn modelId="{E82160D7-0CC6-403E-8A63-C34EDAB5844F}" type="presParOf" srcId="{71345134-CCF1-C443-B230-A37B8638AA17}" destId="{8855B0AA-88BE-4A2E-836D-BE61E13952E9}" srcOrd="7" destOrd="0" presId="urn:microsoft.com/office/officeart/2005/8/layout/vList3"/>
    <dgm:cxn modelId="{84B054F0-6030-4170-8013-A1B62C591444}" type="presParOf" srcId="{71345134-CCF1-C443-B230-A37B8638AA17}" destId="{5FE3DD1A-44F4-42C3-9E49-B4D69BE73480}" srcOrd="8" destOrd="0" presId="urn:microsoft.com/office/officeart/2005/8/layout/vList3"/>
    <dgm:cxn modelId="{0CC0A3FB-CDB7-4459-811A-BF77C2BF5578}" type="presParOf" srcId="{5FE3DD1A-44F4-42C3-9E49-B4D69BE73480}" destId="{0CEBE07F-0D52-4591-9D03-2CA9B960D5E5}" srcOrd="0" destOrd="0" presId="urn:microsoft.com/office/officeart/2005/8/layout/vList3"/>
    <dgm:cxn modelId="{023DFC0A-5205-4725-8F99-E00593E20DA5}" type="presParOf" srcId="{5FE3DD1A-44F4-42C3-9E49-B4D69BE73480}" destId="{94987751-1B64-4078-AE4E-AA9213FD8358}"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A9456-45BD-4F50-B86B-A656347B7225}">
      <dsp:nvSpPr>
        <dsp:cNvPr id="0" name=""/>
        <dsp:cNvSpPr/>
      </dsp:nvSpPr>
      <dsp:spPr>
        <a:xfrm>
          <a:off x="0" y="0"/>
          <a:ext cx="6096000" cy="1269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mj-lt"/>
            <a:buNone/>
          </a:pPr>
          <a:r>
            <a:rPr lang="en-US" sz="2100" kern="1200"/>
            <a:t>Cached data is coherent on all web servers. Users don't see different results depending on which web server handles their request</a:t>
          </a:r>
          <a:endParaRPr lang="en-US" sz="2100" kern="1200" dirty="0"/>
        </a:p>
      </dsp:txBody>
      <dsp:txXfrm>
        <a:off x="1346200" y="0"/>
        <a:ext cx="4749800" cy="1269999"/>
      </dsp:txXfrm>
    </dsp:sp>
    <dsp:sp modelId="{154787D7-CCAE-47BA-9F5D-86192219C0F9}">
      <dsp:nvSpPr>
        <dsp:cNvPr id="0" name=""/>
        <dsp:cNvSpPr/>
      </dsp:nvSpPr>
      <dsp:spPr>
        <a:xfrm>
          <a:off x="126999" y="126999"/>
          <a:ext cx="1219200" cy="1015999"/>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7BFBBF-3C16-4B6E-A83D-15C6C36F6BFD}">
      <dsp:nvSpPr>
        <dsp:cNvPr id="0" name=""/>
        <dsp:cNvSpPr/>
      </dsp:nvSpPr>
      <dsp:spPr>
        <a:xfrm>
          <a:off x="0" y="1396999"/>
          <a:ext cx="6096000" cy="1269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mj-lt"/>
            <a:buNone/>
          </a:pPr>
          <a:r>
            <a:rPr lang="en-US" sz="2100" kern="1200" dirty="0"/>
            <a:t>Cached data survives web server restarts and deployments. Individual web servers can be removed or added without impacting the cache</a:t>
          </a:r>
        </a:p>
      </dsp:txBody>
      <dsp:txXfrm>
        <a:off x="1346200" y="1396999"/>
        <a:ext cx="4749800" cy="1269999"/>
      </dsp:txXfrm>
    </dsp:sp>
    <dsp:sp modelId="{9B70B53F-C08A-42C1-B3B7-BF703B7C0036}">
      <dsp:nvSpPr>
        <dsp:cNvPr id="0" name=""/>
        <dsp:cNvSpPr/>
      </dsp:nvSpPr>
      <dsp:spPr>
        <a:xfrm>
          <a:off x="126999" y="1523999"/>
          <a:ext cx="1219200" cy="1015999"/>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D94624-47A7-4B4B-8275-2DCACAF692EE}">
      <dsp:nvSpPr>
        <dsp:cNvPr id="0" name=""/>
        <dsp:cNvSpPr/>
      </dsp:nvSpPr>
      <dsp:spPr>
        <a:xfrm>
          <a:off x="0" y="2793999"/>
          <a:ext cx="6096000" cy="1269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mj-lt"/>
            <a:buNone/>
          </a:pPr>
          <a:r>
            <a:rPr lang="en-US" sz="2100" kern="1200"/>
            <a:t>The source data store has fewer requests made to it (than with multiple in-memory caches or no cache at all)</a:t>
          </a:r>
        </a:p>
      </dsp:txBody>
      <dsp:txXfrm>
        <a:off x="1346200" y="2793999"/>
        <a:ext cx="4749800" cy="1269999"/>
      </dsp:txXfrm>
    </dsp:sp>
    <dsp:sp modelId="{CA7E46C8-4266-4EBA-9FE7-4AC0330C66E1}">
      <dsp:nvSpPr>
        <dsp:cNvPr id="0" name=""/>
        <dsp:cNvSpPr/>
      </dsp:nvSpPr>
      <dsp:spPr>
        <a:xfrm>
          <a:off x="126999" y="2920999"/>
          <a:ext cx="1219200" cy="1015999"/>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1DC1C-B9CE-3C43-9C75-389448479A86}">
      <dsp:nvSpPr>
        <dsp:cNvPr id="0" name=""/>
        <dsp:cNvSpPr/>
      </dsp:nvSpPr>
      <dsp:spPr>
        <a:xfrm rot="10800000">
          <a:off x="1184861" y="3063"/>
          <a:ext cx="4053840" cy="65512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Local Redis Cache</a:t>
          </a:r>
          <a:endParaRPr lang="en-US" sz="2300" kern="1200" dirty="0"/>
        </a:p>
      </dsp:txBody>
      <dsp:txXfrm rot="10800000">
        <a:off x="1348642" y="3063"/>
        <a:ext cx="3890059" cy="655126"/>
      </dsp:txXfrm>
    </dsp:sp>
    <dsp:sp modelId="{EB420C1A-9A54-D642-82D5-150B523BE765}">
      <dsp:nvSpPr>
        <dsp:cNvPr id="0" name=""/>
        <dsp:cNvSpPr/>
      </dsp:nvSpPr>
      <dsp:spPr>
        <a:xfrm>
          <a:off x="857298" y="3063"/>
          <a:ext cx="655126" cy="655126"/>
        </a:xfrm>
        <a:prstGeom prst="ellipse">
          <a:avLst/>
        </a:prstGeom>
        <a:blipFill>
          <a:blip xmlns:r="http://schemas.openxmlformats.org/officeDocument/2006/relationships" r:embed="rId1"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D72883-054B-D644-A369-C72F5C5F6004}">
      <dsp:nvSpPr>
        <dsp:cNvPr id="0" name=""/>
        <dsp:cNvSpPr/>
      </dsp:nvSpPr>
      <dsp:spPr>
        <a:xfrm rot="10800000">
          <a:off x="1184861" y="853750"/>
          <a:ext cx="4053840" cy="65512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SQL Server Cache</a:t>
          </a:r>
          <a:endParaRPr lang="en-US" sz="2300" kern="1200" dirty="0"/>
        </a:p>
      </dsp:txBody>
      <dsp:txXfrm rot="10800000">
        <a:off x="1348642" y="853750"/>
        <a:ext cx="3890059" cy="655126"/>
      </dsp:txXfrm>
    </dsp:sp>
    <dsp:sp modelId="{32ABBB70-5AD7-144C-A410-67FA737B668E}">
      <dsp:nvSpPr>
        <dsp:cNvPr id="0" name=""/>
        <dsp:cNvSpPr/>
      </dsp:nvSpPr>
      <dsp:spPr>
        <a:xfrm>
          <a:off x="857298" y="853750"/>
          <a:ext cx="655126" cy="655126"/>
        </a:xfrm>
        <a:prstGeom prst="ellipse">
          <a:avLst/>
        </a:prstGeom>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3A5AC9-65E9-6546-83FD-7026D93CB2D1}">
      <dsp:nvSpPr>
        <dsp:cNvPr id="0" name=""/>
        <dsp:cNvSpPr/>
      </dsp:nvSpPr>
      <dsp:spPr>
        <a:xfrm rot="10800000">
          <a:off x="1184861" y="1704436"/>
          <a:ext cx="4053840" cy="65512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Azure Redis Cache</a:t>
          </a:r>
          <a:endParaRPr lang="en-US" sz="2300" kern="1200" dirty="0"/>
        </a:p>
      </dsp:txBody>
      <dsp:txXfrm rot="10800000">
        <a:off x="1348642" y="1704436"/>
        <a:ext cx="3890059" cy="655126"/>
      </dsp:txXfrm>
    </dsp:sp>
    <dsp:sp modelId="{780DFE7D-8900-8F40-9DF4-B487607D16A8}">
      <dsp:nvSpPr>
        <dsp:cNvPr id="0" name=""/>
        <dsp:cNvSpPr/>
      </dsp:nvSpPr>
      <dsp:spPr>
        <a:xfrm>
          <a:off x="857298" y="1704436"/>
          <a:ext cx="655126" cy="655126"/>
        </a:xfrm>
        <a:prstGeom prst="ellipse">
          <a:avLst/>
        </a:prstGeom>
        <a:blipFill>
          <a:blip xmlns:r="http://schemas.openxmlformats.org/officeDocument/2006/relationships" r:embed="rId3"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EF60BF-1EDF-1447-A3F7-59E13809CDE9}">
      <dsp:nvSpPr>
        <dsp:cNvPr id="0" name=""/>
        <dsp:cNvSpPr/>
      </dsp:nvSpPr>
      <dsp:spPr>
        <a:xfrm rot="10800000">
          <a:off x="1184861" y="2555123"/>
          <a:ext cx="4053840" cy="65512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Amazon ElastiCache</a:t>
          </a:r>
          <a:endParaRPr lang="en-US" sz="2300" kern="1200" dirty="0"/>
        </a:p>
      </dsp:txBody>
      <dsp:txXfrm rot="10800000">
        <a:off x="1348642" y="2555123"/>
        <a:ext cx="3890059" cy="655126"/>
      </dsp:txXfrm>
    </dsp:sp>
    <dsp:sp modelId="{464788BE-9AD2-7B46-B64B-9CBA2ADD7C0E}">
      <dsp:nvSpPr>
        <dsp:cNvPr id="0" name=""/>
        <dsp:cNvSpPr/>
      </dsp:nvSpPr>
      <dsp:spPr>
        <a:xfrm>
          <a:off x="857298" y="2555123"/>
          <a:ext cx="655126" cy="655126"/>
        </a:xfrm>
        <a:prstGeom prst="ellipse">
          <a:avLst/>
        </a:prstGeom>
        <a:blipFill>
          <a:blip xmlns:r="http://schemas.openxmlformats.org/officeDocument/2006/relationships" r:embed="rId4"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2FFDDB-72A3-EF49-AF06-74A77F57AEB2}">
      <dsp:nvSpPr>
        <dsp:cNvPr id="0" name=""/>
        <dsp:cNvSpPr/>
      </dsp:nvSpPr>
      <dsp:spPr>
        <a:xfrm rot="10800000">
          <a:off x="1184861" y="3405810"/>
          <a:ext cx="4053840" cy="65512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Google Cloud Memcache</a:t>
          </a:r>
          <a:endParaRPr lang="en-US" sz="2300" kern="1200" dirty="0"/>
        </a:p>
      </dsp:txBody>
      <dsp:txXfrm rot="10800000">
        <a:off x="1348642" y="3405810"/>
        <a:ext cx="3890059" cy="655126"/>
      </dsp:txXfrm>
    </dsp:sp>
    <dsp:sp modelId="{7CE4B784-2640-0643-8D50-C65D7881368F}">
      <dsp:nvSpPr>
        <dsp:cNvPr id="0" name=""/>
        <dsp:cNvSpPr/>
      </dsp:nvSpPr>
      <dsp:spPr>
        <a:xfrm>
          <a:off x="857298" y="3405810"/>
          <a:ext cx="655126" cy="655126"/>
        </a:xfrm>
        <a:prstGeom prst="ellipse">
          <a:avLst/>
        </a:prstGeom>
        <a:blipFill>
          <a:blip xmlns:r="http://schemas.openxmlformats.org/officeDocument/2006/relationships" r:embed="rId5"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1DC1C-B9CE-3C43-9C75-389448479A86}">
      <dsp:nvSpPr>
        <dsp:cNvPr id="0" name=""/>
        <dsp:cNvSpPr/>
      </dsp:nvSpPr>
      <dsp:spPr>
        <a:xfrm rot="10800000">
          <a:off x="1462816" y="1329"/>
          <a:ext cx="4053840" cy="176694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9175" tIns="194310" rIns="362712"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Paging</a:t>
          </a:r>
        </a:p>
      </dsp:txBody>
      <dsp:txXfrm rot="10800000">
        <a:off x="1904553" y="1329"/>
        <a:ext cx="3612103" cy="1766947"/>
      </dsp:txXfrm>
    </dsp:sp>
    <dsp:sp modelId="{EB420C1A-9A54-D642-82D5-150B523BE765}">
      <dsp:nvSpPr>
        <dsp:cNvPr id="0" name=""/>
        <dsp:cNvSpPr/>
      </dsp:nvSpPr>
      <dsp:spPr>
        <a:xfrm>
          <a:off x="579343" y="1329"/>
          <a:ext cx="1766947" cy="1766947"/>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D72883-054B-D644-A369-C72F5C5F6004}">
      <dsp:nvSpPr>
        <dsp:cNvPr id="0" name=""/>
        <dsp:cNvSpPr/>
      </dsp:nvSpPr>
      <dsp:spPr>
        <a:xfrm rot="10800000">
          <a:off x="1462816" y="2295723"/>
          <a:ext cx="4053840" cy="176694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9175" tIns="194310" rIns="362712"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Rate Limiting</a:t>
          </a:r>
        </a:p>
      </dsp:txBody>
      <dsp:txXfrm rot="10800000">
        <a:off x="1904553" y="2295723"/>
        <a:ext cx="3612103" cy="1766947"/>
      </dsp:txXfrm>
    </dsp:sp>
    <dsp:sp modelId="{32ABBB70-5AD7-144C-A410-67FA737B668E}">
      <dsp:nvSpPr>
        <dsp:cNvPr id="0" name=""/>
        <dsp:cNvSpPr/>
      </dsp:nvSpPr>
      <dsp:spPr>
        <a:xfrm>
          <a:off x="579343" y="2295723"/>
          <a:ext cx="1766947" cy="1766947"/>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1DC1C-B9CE-3C43-9C75-389448479A86}">
      <dsp:nvSpPr>
        <dsp:cNvPr id="0" name=""/>
        <dsp:cNvSpPr/>
      </dsp:nvSpPr>
      <dsp:spPr>
        <a:xfrm rot="10800000">
          <a:off x="1249257" y="0"/>
          <a:ext cx="4267267" cy="6560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Blazor </a:t>
          </a:r>
          <a:r>
            <a:rPr lang="en-US" sz="2000" b="0" i="0" kern="1200" dirty="0" err="1"/>
            <a:t>ProtectedLocalStorage</a:t>
          </a:r>
          <a:r>
            <a:rPr lang="en-US" sz="2000" b="0" i="0" kern="1200" dirty="0"/>
            <a:t> </a:t>
          </a:r>
          <a:endParaRPr lang="en-US" sz="2000" kern="1200" dirty="0"/>
        </a:p>
      </dsp:txBody>
      <dsp:txXfrm rot="10800000">
        <a:off x="1413264" y="0"/>
        <a:ext cx="4103260" cy="656029"/>
      </dsp:txXfrm>
    </dsp:sp>
    <dsp:sp modelId="{EB420C1A-9A54-D642-82D5-150B523BE765}">
      <dsp:nvSpPr>
        <dsp:cNvPr id="0" name=""/>
        <dsp:cNvSpPr/>
      </dsp:nvSpPr>
      <dsp:spPr>
        <a:xfrm>
          <a:off x="910830" y="268"/>
          <a:ext cx="656029" cy="656029"/>
        </a:xfrm>
        <a:prstGeom prst="ellipse">
          <a:avLst/>
        </a:prstGeom>
        <a:blipFill>
          <a:blip xmlns:r="http://schemas.openxmlformats.org/officeDocument/2006/relationships" r:embed="rId1"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D72883-054B-D644-A369-C72F5C5F6004}">
      <dsp:nvSpPr>
        <dsp:cNvPr id="0" name=""/>
        <dsp:cNvSpPr/>
      </dsp:nvSpPr>
      <dsp:spPr>
        <a:xfrm rot="10800000">
          <a:off x="1238845" y="852126"/>
          <a:ext cx="4267267" cy="6560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Javascript Old School: Cookies</a:t>
          </a:r>
        </a:p>
      </dsp:txBody>
      <dsp:txXfrm rot="10800000">
        <a:off x="1402852" y="852126"/>
        <a:ext cx="4103260" cy="656029"/>
      </dsp:txXfrm>
    </dsp:sp>
    <dsp:sp modelId="{32ABBB70-5AD7-144C-A410-67FA737B668E}">
      <dsp:nvSpPr>
        <dsp:cNvPr id="0" name=""/>
        <dsp:cNvSpPr/>
      </dsp:nvSpPr>
      <dsp:spPr>
        <a:xfrm>
          <a:off x="910830" y="852126"/>
          <a:ext cx="656029" cy="656029"/>
        </a:xfrm>
        <a:prstGeom prst="ellipse">
          <a:avLst/>
        </a:prstGeom>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3A5AC9-65E9-6546-83FD-7026D93CB2D1}">
      <dsp:nvSpPr>
        <dsp:cNvPr id="0" name=""/>
        <dsp:cNvSpPr/>
      </dsp:nvSpPr>
      <dsp:spPr>
        <a:xfrm rot="10800000">
          <a:off x="1238845" y="1703985"/>
          <a:ext cx="4267267" cy="6560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Javascript New School: Web Storage </a:t>
          </a:r>
        </a:p>
      </dsp:txBody>
      <dsp:txXfrm rot="10800000">
        <a:off x="1402852" y="1703985"/>
        <a:ext cx="4103260" cy="656029"/>
      </dsp:txXfrm>
    </dsp:sp>
    <dsp:sp modelId="{780DFE7D-8900-8F40-9DF4-B487607D16A8}">
      <dsp:nvSpPr>
        <dsp:cNvPr id="0" name=""/>
        <dsp:cNvSpPr/>
      </dsp:nvSpPr>
      <dsp:spPr>
        <a:xfrm>
          <a:off x="910830" y="1703985"/>
          <a:ext cx="656029" cy="656029"/>
        </a:xfrm>
        <a:prstGeom prst="ellipse">
          <a:avLst/>
        </a:prstGeom>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110B2-F577-4321-8359-4143BC9F804A}">
      <dsp:nvSpPr>
        <dsp:cNvPr id="0" name=""/>
        <dsp:cNvSpPr/>
      </dsp:nvSpPr>
      <dsp:spPr>
        <a:xfrm rot="10800000">
          <a:off x="1238845" y="2555844"/>
          <a:ext cx="4267267" cy="6560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Javascript New School: </a:t>
          </a:r>
          <a:r>
            <a:rPr lang="en-US" sz="2000" kern="1200" dirty="0" err="1"/>
            <a:t>IndexedDB</a:t>
          </a:r>
          <a:endParaRPr lang="en-US" sz="2000" kern="1200" dirty="0"/>
        </a:p>
      </dsp:txBody>
      <dsp:txXfrm rot="10800000">
        <a:off x="1402852" y="2555844"/>
        <a:ext cx="4103260" cy="656029"/>
      </dsp:txXfrm>
    </dsp:sp>
    <dsp:sp modelId="{5F29D5B7-D3DC-4BB2-85B8-411AAC607972}">
      <dsp:nvSpPr>
        <dsp:cNvPr id="0" name=""/>
        <dsp:cNvSpPr/>
      </dsp:nvSpPr>
      <dsp:spPr>
        <a:xfrm>
          <a:off x="910830" y="2555844"/>
          <a:ext cx="656029" cy="656029"/>
        </a:xfrm>
        <a:prstGeom prst="ellipse">
          <a:avLst/>
        </a:prstGeom>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987751-1B64-4078-AE4E-AA9213FD8358}">
      <dsp:nvSpPr>
        <dsp:cNvPr id="0" name=""/>
        <dsp:cNvSpPr/>
      </dsp:nvSpPr>
      <dsp:spPr>
        <a:xfrm rot="10800000">
          <a:off x="1238845" y="3407702"/>
          <a:ext cx="4267267" cy="6560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NodeJS: node-cache</a:t>
          </a:r>
        </a:p>
      </dsp:txBody>
      <dsp:txXfrm rot="10800000">
        <a:off x="1402852" y="3407702"/>
        <a:ext cx="4103260" cy="656029"/>
      </dsp:txXfrm>
    </dsp:sp>
    <dsp:sp modelId="{0CEBE07F-0D52-4591-9D03-2CA9B960D5E5}">
      <dsp:nvSpPr>
        <dsp:cNvPr id="0" name=""/>
        <dsp:cNvSpPr/>
      </dsp:nvSpPr>
      <dsp:spPr>
        <a:xfrm>
          <a:off x="910830" y="3407702"/>
          <a:ext cx="656029" cy="656029"/>
        </a:xfrm>
        <a:prstGeom prst="ellipse">
          <a:avLst/>
        </a:prstGeom>
        <a:blipFill>
          <a:blip xmlns:r="http://schemas.openxmlformats.org/officeDocument/2006/relationships" r:embed="rId3"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eloper.mozilla.org/en-US/docs/Web/API/Web_Storage_API"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developer.mozilla.org/en-US/docs/Web/API/IndexedDB_API"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152a7caf94b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152a7caf94b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152a7caf94b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152a7caf94b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33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152a7caf94b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152a7caf94b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66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207a17831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207a17831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650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152a7caf94b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152a7caf94b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028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152a7caf94b_1_1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152a7caf94b_1_1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B1B1B"/>
                </a:solidFill>
                <a:effectLst/>
                <a:latin typeface="+mn-lt"/>
              </a:rPr>
              <a:t>The </a:t>
            </a:r>
            <a:r>
              <a:rPr lang="en-US" b="0" i="0" u="sng" dirty="0">
                <a:solidFill>
                  <a:srgbClr val="1B1B1B"/>
                </a:solidFill>
                <a:effectLst/>
                <a:latin typeface="+mn-lt"/>
                <a:hlinkClick r:id="rId3"/>
              </a:rPr>
              <a:t>Web Storage API</a:t>
            </a:r>
            <a:r>
              <a:rPr lang="en-US" b="0" i="0" dirty="0">
                <a:solidFill>
                  <a:srgbClr val="1B1B1B"/>
                </a:solidFill>
                <a:effectLst/>
                <a:latin typeface="+mn-lt"/>
              </a:rPr>
              <a:t> provides a mechanism for storing and retrieving smaller, data items consisting of a name and a corresponding value. This is useful when you just need to store some simple data, like the user's name, whether they are logged in, what color to use for the background of the screen, etc.</a:t>
            </a:r>
          </a:p>
          <a:p>
            <a:pPr algn="l">
              <a:buFont typeface="Arial" panose="020B0604020202020204" pitchFamily="34" charset="0"/>
              <a:buChar char="•"/>
            </a:pPr>
            <a:r>
              <a:rPr lang="en-US" b="0" i="0" dirty="0">
                <a:solidFill>
                  <a:srgbClr val="1B1B1B"/>
                </a:solidFill>
                <a:effectLst/>
                <a:latin typeface="+mn-lt"/>
              </a:rPr>
              <a:t>The </a:t>
            </a:r>
            <a:r>
              <a:rPr lang="en-US" b="0" i="0" u="sng" dirty="0" err="1">
                <a:solidFill>
                  <a:srgbClr val="1B1B1B"/>
                </a:solidFill>
                <a:effectLst/>
                <a:latin typeface="+mn-lt"/>
                <a:hlinkClick r:id="rId4"/>
              </a:rPr>
              <a:t>IndexedDB</a:t>
            </a:r>
            <a:r>
              <a:rPr lang="en-US" b="0" i="0" u="sng" dirty="0">
                <a:solidFill>
                  <a:srgbClr val="1B1B1B"/>
                </a:solidFill>
                <a:effectLst/>
                <a:latin typeface="+mn-lt"/>
                <a:hlinkClick r:id="rId4"/>
              </a:rPr>
              <a:t> API</a:t>
            </a:r>
            <a:r>
              <a:rPr lang="en-US" b="0" i="0" dirty="0">
                <a:solidFill>
                  <a:srgbClr val="1B1B1B"/>
                </a:solidFill>
                <a:effectLst/>
                <a:latin typeface="+mn-lt"/>
              </a:rPr>
              <a:t> provides the browser with a complete database system for storing complex data. This can be used for things from complete sets of customer records to even complex data types like audio or video files.</a:t>
            </a:r>
          </a:p>
        </p:txBody>
      </p:sp>
    </p:spTree>
    <p:extLst>
      <p:ext uri="{BB962C8B-B14F-4D97-AF65-F5344CB8AC3E}">
        <p14:creationId xmlns:p14="http://schemas.microsoft.com/office/powerpoint/2010/main" val="1473668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5921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152a7caf94b_1_2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152a7caf94b_1_2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52a7caf94b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52a7caf94b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207a17831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207a17831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152a7caf94b_1_1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152a7caf94b_1_1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a:extLst>
            <a:ext uri="{FF2B5EF4-FFF2-40B4-BE49-F238E27FC236}">
              <a16:creationId xmlns:a16="http://schemas.microsoft.com/office/drawing/2014/main" id="{42802946-A4EC-DCE4-6D5B-7F0DA3B9069B}"/>
            </a:ext>
          </a:extLst>
        </p:cNvPr>
        <p:cNvGrpSpPr/>
        <p:nvPr/>
      </p:nvGrpSpPr>
      <p:grpSpPr>
        <a:xfrm>
          <a:off x="0" y="0"/>
          <a:ext cx="0" cy="0"/>
          <a:chOff x="0" y="0"/>
          <a:chExt cx="0" cy="0"/>
        </a:xfrm>
      </p:grpSpPr>
      <p:sp>
        <p:nvSpPr>
          <p:cNvPr id="470" name="Google Shape;470;g15207a17831_0_309:notes">
            <a:extLst>
              <a:ext uri="{FF2B5EF4-FFF2-40B4-BE49-F238E27FC236}">
                <a16:creationId xmlns:a16="http://schemas.microsoft.com/office/drawing/2014/main" id="{29AF4B15-DEDB-717A-F749-F59E168021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207a17831_0_309:notes">
            <a:extLst>
              <a:ext uri="{FF2B5EF4-FFF2-40B4-BE49-F238E27FC236}">
                <a16:creationId xmlns:a16="http://schemas.microsoft.com/office/drawing/2014/main" id="{00574F61-E362-AFBE-141B-BE6BDF1B77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503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207a17831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207a17831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143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152a7caf94b_1_1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152a7caf94b_1_1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207a17831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207a17831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901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81700"/>
            <a:ext cx="7078500" cy="1581300"/>
          </a:xfrm>
          <a:prstGeom prst="rect">
            <a:avLst/>
          </a:prstGeom>
          <a:noFill/>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7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4055075"/>
            <a:ext cx="2304900" cy="553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12"/>
        <p:cNvGrpSpPr/>
        <p:nvPr/>
      </p:nvGrpSpPr>
      <p:grpSpPr>
        <a:xfrm>
          <a:off x="0" y="0"/>
          <a:ext cx="0" cy="0"/>
          <a:chOff x="0" y="0"/>
          <a:chExt cx="0" cy="0"/>
        </a:xfrm>
      </p:grpSpPr>
      <p:sp>
        <p:nvSpPr>
          <p:cNvPr id="113" name="Google Shape;113;p16"/>
          <p:cNvSpPr txBox="1">
            <a:spLocks noGrp="1"/>
          </p:cNvSpPr>
          <p:nvPr>
            <p:ph type="subTitle" idx="1"/>
          </p:nvPr>
        </p:nvSpPr>
        <p:spPr>
          <a:xfrm>
            <a:off x="5424925" y="2221499"/>
            <a:ext cx="2958900" cy="16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14" name="Google Shape;114;p16"/>
          <p:cNvSpPr txBox="1">
            <a:spLocks noGrp="1"/>
          </p:cNvSpPr>
          <p:nvPr>
            <p:ph type="title"/>
          </p:nvPr>
        </p:nvSpPr>
        <p:spPr>
          <a:xfrm>
            <a:off x="4693636" y="1559761"/>
            <a:ext cx="2958900" cy="595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Font typeface="Palanquin Dark"/>
              <a:buNone/>
              <a:defRPr>
                <a:latin typeface="Palanquin Dark"/>
                <a:ea typeface="Palanquin Dark"/>
                <a:cs typeface="Palanquin Dark"/>
                <a:sym typeface="Palanquin Dark"/>
              </a:defRPr>
            </a:lvl2pPr>
            <a:lvl3pPr lvl="2" rtl="0">
              <a:spcBef>
                <a:spcPts val="0"/>
              </a:spcBef>
              <a:spcAft>
                <a:spcPts val="0"/>
              </a:spcAft>
              <a:buSzPts val="3500"/>
              <a:buFont typeface="Palanquin Dark"/>
              <a:buNone/>
              <a:defRPr>
                <a:latin typeface="Palanquin Dark"/>
                <a:ea typeface="Palanquin Dark"/>
                <a:cs typeface="Palanquin Dark"/>
                <a:sym typeface="Palanquin Dark"/>
              </a:defRPr>
            </a:lvl3pPr>
            <a:lvl4pPr lvl="3" rtl="0">
              <a:spcBef>
                <a:spcPts val="0"/>
              </a:spcBef>
              <a:spcAft>
                <a:spcPts val="0"/>
              </a:spcAft>
              <a:buSzPts val="3500"/>
              <a:buFont typeface="Palanquin Dark"/>
              <a:buNone/>
              <a:defRPr>
                <a:latin typeface="Palanquin Dark"/>
                <a:ea typeface="Palanquin Dark"/>
                <a:cs typeface="Palanquin Dark"/>
                <a:sym typeface="Palanquin Dark"/>
              </a:defRPr>
            </a:lvl4pPr>
            <a:lvl5pPr lvl="4" rtl="0">
              <a:spcBef>
                <a:spcPts val="0"/>
              </a:spcBef>
              <a:spcAft>
                <a:spcPts val="0"/>
              </a:spcAft>
              <a:buSzPts val="3500"/>
              <a:buFont typeface="Palanquin Dark"/>
              <a:buNone/>
              <a:defRPr>
                <a:latin typeface="Palanquin Dark"/>
                <a:ea typeface="Palanquin Dark"/>
                <a:cs typeface="Palanquin Dark"/>
                <a:sym typeface="Palanquin Dark"/>
              </a:defRPr>
            </a:lvl5pPr>
            <a:lvl6pPr lvl="5" rtl="0">
              <a:spcBef>
                <a:spcPts val="0"/>
              </a:spcBef>
              <a:spcAft>
                <a:spcPts val="0"/>
              </a:spcAft>
              <a:buSzPts val="3500"/>
              <a:buFont typeface="Palanquin Dark"/>
              <a:buNone/>
              <a:defRPr>
                <a:latin typeface="Palanquin Dark"/>
                <a:ea typeface="Palanquin Dark"/>
                <a:cs typeface="Palanquin Dark"/>
                <a:sym typeface="Palanquin Dark"/>
              </a:defRPr>
            </a:lvl6pPr>
            <a:lvl7pPr lvl="6" rtl="0">
              <a:spcBef>
                <a:spcPts val="0"/>
              </a:spcBef>
              <a:spcAft>
                <a:spcPts val="0"/>
              </a:spcAft>
              <a:buSzPts val="3500"/>
              <a:buFont typeface="Palanquin Dark"/>
              <a:buNone/>
              <a:defRPr>
                <a:latin typeface="Palanquin Dark"/>
                <a:ea typeface="Palanquin Dark"/>
                <a:cs typeface="Palanquin Dark"/>
                <a:sym typeface="Palanquin Dark"/>
              </a:defRPr>
            </a:lvl7pPr>
            <a:lvl8pPr lvl="7" rtl="0">
              <a:spcBef>
                <a:spcPts val="0"/>
              </a:spcBef>
              <a:spcAft>
                <a:spcPts val="0"/>
              </a:spcAft>
              <a:buSzPts val="3500"/>
              <a:buFont typeface="Palanquin Dark"/>
              <a:buNone/>
              <a:defRPr>
                <a:latin typeface="Palanquin Dark"/>
                <a:ea typeface="Palanquin Dark"/>
                <a:cs typeface="Palanquin Dark"/>
                <a:sym typeface="Palanquin Dark"/>
              </a:defRPr>
            </a:lvl8pPr>
            <a:lvl9pPr lvl="8" rtl="0">
              <a:spcBef>
                <a:spcPts val="0"/>
              </a:spcBef>
              <a:spcAft>
                <a:spcPts val="0"/>
              </a:spcAft>
              <a:buSzPts val="3500"/>
              <a:buFont typeface="Palanquin Dark"/>
              <a:buNone/>
              <a:defRPr>
                <a:latin typeface="Palanquin Dark"/>
                <a:ea typeface="Palanquin Dark"/>
                <a:cs typeface="Palanquin Dark"/>
                <a:sym typeface="Palanquin Dark"/>
              </a:defRPr>
            </a:lvl9pPr>
          </a:lstStyle>
          <a:p>
            <a:endParaRPr/>
          </a:p>
        </p:txBody>
      </p:sp>
      <p:sp>
        <p:nvSpPr>
          <p:cNvPr id="115" name="Google Shape;115;p16"/>
          <p:cNvSpPr/>
          <p:nvPr/>
        </p:nvSpPr>
        <p:spPr>
          <a:xfrm rot="-448633">
            <a:off x="1111368" y="2609325"/>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17;p16"/>
          <p:cNvCxnSpPr/>
          <p:nvPr/>
        </p:nvCxnSpPr>
        <p:spPr>
          <a:xfrm>
            <a:off x="4834300" y="1399800"/>
            <a:ext cx="852000" cy="0"/>
          </a:xfrm>
          <a:prstGeom prst="straightConnector1">
            <a:avLst/>
          </a:prstGeom>
          <a:noFill/>
          <a:ln w="381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381090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3"/>
        <p:cNvGrpSpPr/>
        <p:nvPr/>
      </p:nvGrpSpPr>
      <p:grpSpPr>
        <a:xfrm>
          <a:off x="0" y="0"/>
          <a:ext cx="0" cy="0"/>
          <a:chOff x="0" y="0"/>
          <a:chExt cx="0" cy="0"/>
        </a:xfrm>
      </p:grpSpPr>
      <p:sp>
        <p:nvSpPr>
          <p:cNvPr id="74" name="Google Shape;74;p11"/>
          <p:cNvSpPr txBox="1">
            <a:spLocks noGrp="1"/>
          </p:cNvSpPr>
          <p:nvPr>
            <p:ph type="title" hasCustomPrompt="1"/>
          </p:nvPr>
        </p:nvSpPr>
        <p:spPr>
          <a:xfrm>
            <a:off x="1883100" y="1087900"/>
            <a:ext cx="53778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accent1"/>
                </a:solidFill>
                <a:latin typeface="Poppins"/>
                <a:ea typeface="Poppins"/>
                <a:cs typeface="Poppins"/>
                <a:sym typeface="Poppins"/>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5" name="Google Shape;75;p11"/>
          <p:cNvSpPr txBox="1">
            <a:spLocks noGrp="1"/>
          </p:cNvSpPr>
          <p:nvPr>
            <p:ph type="body" idx="1"/>
          </p:nvPr>
        </p:nvSpPr>
        <p:spPr>
          <a:xfrm>
            <a:off x="1883100" y="3134000"/>
            <a:ext cx="5377800" cy="578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76" name="Google Shape;76;p11"/>
          <p:cNvSpPr/>
          <p:nvPr/>
        </p:nvSpPr>
        <p:spPr>
          <a:xfrm rot="-448633">
            <a:off x="417593" y="2789275"/>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78" name="Google Shape;78;p11"/>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92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7"/>
          <p:cNvSpPr/>
          <p:nvPr/>
        </p:nvSpPr>
        <p:spPr>
          <a:xfrm rot="-448633">
            <a:off x="765143" y="25118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a:spLocks noGrp="1"/>
          </p:cNvSpPr>
          <p:nvPr>
            <p:ph type="pic" idx="2"/>
          </p:nvPr>
        </p:nvSpPr>
        <p:spPr>
          <a:xfrm>
            <a:off x="994625" y="988750"/>
            <a:ext cx="2886600" cy="2715300"/>
          </a:xfrm>
          <a:prstGeom prst="decagon">
            <a:avLst>
              <a:gd name="vf" fmla="val 105146"/>
            </a:avLst>
          </a:prstGeom>
          <a:noFill/>
          <a:ln>
            <a:noFill/>
          </a:ln>
        </p:spPr>
      </p:sp>
      <p:sp>
        <p:nvSpPr>
          <p:cNvPr id="40" name="Google Shape;40;p7"/>
          <p:cNvSpPr txBox="1">
            <a:spLocks noGrp="1"/>
          </p:cNvSpPr>
          <p:nvPr>
            <p:ph type="subTitle" idx="1"/>
          </p:nvPr>
        </p:nvSpPr>
        <p:spPr>
          <a:xfrm>
            <a:off x="5320875" y="2727563"/>
            <a:ext cx="3130500" cy="12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41" name="Google Shape;41;p7"/>
          <p:cNvSpPr txBox="1">
            <a:spLocks noGrp="1"/>
          </p:cNvSpPr>
          <p:nvPr>
            <p:ph type="title"/>
          </p:nvPr>
        </p:nvSpPr>
        <p:spPr>
          <a:xfrm>
            <a:off x="4228750" y="775375"/>
            <a:ext cx="3642600" cy="1839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000"/>
            </a:lvl1pPr>
            <a:lvl2pPr lvl="1" rtl="0">
              <a:spcBef>
                <a:spcPts val="0"/>
              </a:spcBef>
              <a:spcAft>
                <a:spcPts val="0"/>
              </a:spcAft>
              <a:buSzPts val="3500"/>
              <a:buFont typeface="Palanquin Dark"/>
              <a:buNone/>
              <a:defRPr>
                <a:latin typeface="Palanquin Dark"/>
                <a:ea typeface="Palanquin Dark"/>
                <a:cs typeface="Palanquin Dark"/>
                <a:sym typeface="Palanquin Dark"/>
              </a:defRPr>
            </a:lvl2pPr>
            <a:lvl3pPr lvl="2" rtl="0">
              <a:spcBef>
                <a:spcPts val="0"/>
              </a:spcBef>
              <a:spcAft>
                <a:spcPts val="0"/>
              </a:spcAft>
              <a:buSzPts val="3500"/>
              <a:buFont typeface="Palanquin Dark"/>
              <a:buNone/>
              <a:defRPr>
                <a:latin typeface="Palanquin Dark"/>
                <a:ea typeface="Palanquin Dark"/>
                <a:cs typeface="Palanquin Dark"/>
                <a:sym typeface="Palanquin Dark"/>
              </a:defRPr>
            </a:lvl3pPr>
            <a:lvl4pPr lvl="3" rtl="0">
              <a:spcBef>
                <a:spcPts val="0"/>
              </a:spcBef>
              <a:spcAft>
                <a:spcPts val="0"/>
              </a:spcAft>
              <a:buSzPts val="3500"/>
              <a:buFont typeface="Palanquin Dark"/>
              <a:buNone/>
              <a:defRPr>
                <a:latin typeface="Palanquin Dark"/>
                <a:ea typeface="Palanquin Dark"/>
                <a:cs typeface="Palanquin Dark"/>
                <a:sym typeface="Palanquin Dark"/>
              </a:defRPr>
            </a:lvl4pPr>
            <a:lvl5pPr lvl="4" rtl="0">
              <a:spcBef>
                <a:spcPts val="0"/>
              </a:spcBef>
              <a:spcAft>
                <a:spcPts val="0"/>
              </a:spcAft>
              <a:buSzPts val="3500"/>
              <a:buFont typeface="Palanquin Dark"/>
              <a:buNone/>
              <a:defRPr>
                <a:latin typeface="Palanquin Dark"/>
                <a:ea typeface="Palanquin Dark"/>
                <a:cs typeface="Palanquin Dark"/>
                <a:sym typeface="Palanquin Dark"/>
              </a:defRPr>
            </a:lvl5pPr>
            <a:lvl6pPr lvl="5" rtl="0">
              <a:spcBef>
                <a:spcPts val="0"/>
              </a:spcBef>
              <a:spcAft>
                <a:spcPts val="0"/>
              </a:spcAft>
              <a:buSzPts val="3500"/>
              <a:buFont typeface="Palanquin Dark"/>
              <a:buNone/>
              <a:defRPr>
                <a:latin typeface="Palanquin Dark"/>
                <a:ea typeface="Palanquin Dark"/>
                <a:cs typeface="Palanquin Dark"/>
                <a:sym typeface="Palanquin Dark"/>
              </a:defRPr>
            </a:lvl6pPr>
            <a:lvl7pPr lvl="6" rtl="0">
              <a:spcBef>
                <a:spcPts val="0"/>
              </a:spcBef>
              <a:spcAft>
                <a:spcPts val="0"/>
              </a:spcAft>
              <a:buSzPts val="3500"/>
              <a:buFont typeface="Palanquin Dark"/>
              <a:buNone/>
              <a:defRPr>
                <a:latin typeface="Palanquin Dark"/>
                <a:ea typeface="Palanquin Dark"/>
                <a:cs typeface="Palanquin Dark"/>
                <a:sym typeface="Palanquin Dark"/>
              </a:defRPr>
            </a:lvl7pPr>
            <a:lvl8pPr lvl="7" rtl="0">
              <a:spcBef>
                <a:spcPts val="0"/>
              </a:spcBef>
              <a:spcAft>
                <a:spcPts val="0"/>
              </a:spcAft>
              <a:buSzPts val="3500"/>
              <a:buFont typeface="Palanquin Dark"/>
              <a:buNone/>
              <a:defRPr>
                <a:latin typeface="Palanquin Dark"/>
                <a:ea typeface="Palanquin Dark"/>
                <a:cs typeface="Palanquin Dark"/>
                <a:sym typeface="Palanquin Dark"/>
              </a:defRPr>
            </a:lvl8pPr>
            <a:lvl9pPr lvl="8" rtl="0">
              <a:spcBef>
                <a:spcPts val="0"/>
              </a:spcBef>
              <a:spcAft>
                <a:spcPts val="0"/>
              </a:spcAft>
              <a:buSzPts val="3500"/>
              <a:buFont typeface="Palanquin Dark"/>
              <a:buNone/>
              <a:defRPr>
                <a:latin typeface="Palanquin Dark"/>
                <a:ea typeface="Palanquin Dark"/>
                <a:cs typeface="Palanquin Dark"/>
                <a:sym typeface="Palanquin Dark"/>
              </a:defRPr>
            </a:lvl9pPr>
          </a:lstStyle>
          <a:p>
            <a:endParaRPr/>
          </a:p>
        </p:txBody>
      </p:sp>
      <p:cxnSp>
        <p:nvCxnSpPr>
          <p:cNvPr id="42" name="Google Shape;42;p7"/>
          <p:cNvCxnSpPr/>
          <p:nvPr/>
        </p:nvCxnSpPr>
        <p:spPr>
          <a:xfrm>
            <a:off x="4351575" y="2926863"/>
            <a:ext cx="852000" cy="0"/>
          </a:xfrm>
          <a:prstGeom prst="straightConnector1">
            <a:avLst/>
          </a:prstGeom>
          <a:noFill/>
          <a:ln w="38100" cap="flat" cmpd="sng">
            <a:solidFill>
              <a:schemeClr val="accent1"/>
            </a:solidFill>
            <a:prstDash val="solid"/>
            <a:round/>
            <a:headEnd type="none" w="med" len="med"/>
            <a:tailEnd type="none" w="med" len="med"/>
          </a:ln>
        </p:spPr>
      </p:cxnSp>
      <p:sp>
        <p:nvSpPr>
          <p:cNvPr id="43" name="Google Shape;43;p7"/>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59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492918" y="374650"/>
            <a:ext cx="8079581" cy="1243649"/>
          </a:xfrm>
          <a:prstGeom prst="rect">
            <a:avLst/>
          </a:prstGeom>
          <a:noFill/>
          <a:ln>
            <a:noFill/>
          </a:ln>
        </p:spPr>
        <p:txBody>
          <a:bodyPr spcFirstLastPara="1" wrap="square" lIns="91425" tIns="45700" rIns="91425" bIns="45700" anchor="ctr" anchorCtr="0"/>
          <a:lstStyle>
            <a:lvl1pPr marR="0" lvl="0" algn="l" rtl="0">
              <a:lnSpc>
                <a:spcPct val="85000"/>
              </a:lnSpc>
              <a:spcBef>
                <a:spcPts val="0"/>
              </a:spcBef>
              <a:spcAft>
                <a:spcPts val="0"/>
              </a:spcAft>
              <a:buClr>
                <a:schemeClr val="accent1"/>
              </a:buClr>
              <a:buSzPts val="5400"/>
              <a:buFont typeface="Calibri"/>
              <a:buNone/>
              <a:defRPr sz="4050" b="0"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60" name="Google Shape;60;p10"/>
          <p:cNvSpPr txBox="1">
            <a:spLocks noGrp="1"/>
          </p:cNvSpPr>
          <p:nvPr>
            <p:ph type="body" idx="1"/>
          </p:nvPr>
        </p:nvSpPr>
        <p:spPr>
          <a:xfrm>
            <a:off x="507492" y="1498601"/>
            <a:ext cx="3497580" cy="2825496"/>
          </a:xfrm>
          <a:prstGeom prst="rect">
            <a:avLst/>
          </a:prstGeom>
          <a:noFill/>
          <a:ln>
            <a:noFill/>
          </a:ln>
        </p:spPr>
        <p:txBody>
          <a:bodyPr spcFirstLastPara="1" wrap="square" lIns="91425" tIns="45700" rIns="91425" bIns="45700" anchor="t" anchorCtr="0"/>
          <a:lstStyle>
            <a:lvl1pPr marL="342900" marR="0" lvl="0" indent="-285750" algn="l" rtl="0">
              <a:lnSpc>
                <a:spcPct val="85000"/>
              </a:lnSpc>
              <a:spcBef>
                <a:spcPts val="975"/>
              </a:spcBef>
              <a:spcAft>
                <a:spcPts val="0"/>
              </a:spcAft>
              <a:buClr>
                <a:srgbClr val="262626"/>
              </a:buClr>
              <a:buSzPts val="2400"/>
              <a:buFont typeface="Arial"/>
              <a:buChar char=" "/>
              <a:defRPr sz="1800" b="0" i="0" u="none" strike="noStrike" cap="none">
                <a:solidFill>
                  <a:srgbClr val="262626"/>
                </a:solidFill>
                <a:latin typeface="Calibri"/>
                <a:ea typeface="Calibri"/>
                <a:cs typeface="Calibri"/>
                <a:sym typeface="Calibri"/>
              </a:defRPr>
            </a:lvl1pPr>
            <a:lvl2pPr marL="685800" marR="0" lvl="1" indent="-266700" algn="l" rtl="0">
              <a:lnSpc>
                <a:spcPct val="85000"/>
              </a:lnSpc>
              <a:spcBef>
                <a:spcPts val="450"/>
              </a:spcBef>
              <a:spcAft>
                <a:spcPts val="0"/>
              </a:spcAft>
              <a:buClr>
                <a:srgbClr val="262626"/>
              </a:buClr>
              <a:buSzPts val="2000"/>
              <a:buFont typeface="Arial"/>
              <a:buChar char=" "/>
              <a:defRPr sz="1500" b="0" i="0" u="none" strike="noStrike" cap="none">
                <a:solidFill>
                  <a:srgbClr val="262626"/>
                </a:solidFill>
                <a:latin typeface="Calibri"/>
                <a:ea typeface="Calibri"/>
                <a:cs typeface="Calibri"/>
                <a:sym typeface="Calibri"/>
              </a:defRPr>
            </a:lvl2pPr>
            <a:lvl3pPr marL="1028700" marR="0" lvl="2" indent="-257175" algn="l" rtl="0">
              <a:lnSpc>
                <a:spcPct val="85000"/>
              </a:lnSpc>
              <a:spcBef>
                <a:spcPts val="450"/>
              </a:spcBef>
              <a:spcAft>
                <a:spcPts val="0"/>
              </a:spcAft>
              <a:buClr>
                <a:srgbClr val="262626"/>
              </a:buClr>
              <a:buSzPts val="1800"/>
              <a:buFont typeface="Arial"/>
              <a:buChar char=" "/>
              <a:defRPr sz="1350" b="0" i="1" u="none" strike="noStrike" cap="none">
                <a:solidFill>
                  <a:srgbClr val="262626"/>
                </a:solidFill>
                <a:latin typeface="Calibri"/>
                <a:ea typeface="Calibri"/>
                <a:cs typeface="Calibri"/>
                <a:sym typeface="Calibri"/>
              </a:defRPr>
            </a:lvl3pPr>
            <a:lvl4pPr marL="1371600" marR="0" lvl="3"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4pPr>
            <a:lvl5pPr marL="1714500" marR="0" lvl="4"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5pPr>
            <a:lvl6pPr marL="2057400" marR="0" lvl="5"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6pPr>
            <a:lvl7pPr marL="2400300" marR="0" lvl="6"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7pPr>
            <a:lvl8pPr marL="2743200" marR="0" lvl="7"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8pPr>
            <a:lvl9pPr marL="3086100" marR="0" lvl="8"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9pPr>
          </a:lstStyle>
          <a:p>
            <a:endParaRPr/>
          </a:p>
        </p:txBody>
      </p:sp>
      <p:sp>
        <p:nvSpPr>
          <p:cNvPr id="61" name="Google Shape;61;p10"/>
          <p:cNvSpPr txBox="1">
            <a:spLocks noGrp="1"/>
          </p:cNvSpPr>
          <p:nvPr>
            <p:ph type="body" idx="2"/>
          </p:nvPr>
        </p:nvSpPr>
        <p:spPr>
          <a:xfrm>
            <a:off x="4508498" y="1498601"/>
            <a:ext cx="3497580" cy="2825496"/>
          </a:xfrm>
          <a:prstGeom prst="rect">
            <a:avLst/>
          </a:prstGeom>
          <a:noFill/>
          <a:ln>
            <a:noFill/>
          </a:ln>
        </p:spPr>
        <p:txBody>
          <a:bodyPr spcFirstLastPara="1" wrap="square" lIns="91425" tIns="45700" rIns="91425" bIns="45700" anchor="t" anchorCtr="0"/>
          <a:lstStyle>
            <a:lvl1pPr marL="342900" marR="0" lvl="0" indent="-285750" algn="l" rtl="0">
              <a:lnSpc>
                <a:spcPct val="85000"/>
              </a:lnSpc>
              <a:spcBef>
                <a:spcPts val="975"/>
              </a:spcBef>
              <a:spcAft>
                <a:spcPts val="0"/>
              </a:spcAft>
              <a:buClr>
                <a:srgbClr val="262626"/>
              </a:buClr>
              <a:buSzPts val="2400"/>
              <a:buFont typeface="Arial"/>
              <a:buChar char=" "/>
              <a:defRPr sz="1800" b="0" i="0" u="none" strike="noStrike" cap="none">
                <a:solidFill>
                  <a:srgbClr val="262626"/>
                </a:solidFill>
                <a:latin typeface="Calibri"/>
                <a:ea typeface="Calibri"/>
                <a:cs typeface="Calibri"/>
                <a:sym typeface="Calibri"/>
              </a:defRPr>
            </a:lvl1pPr>
            <a:lvl2pPr marL="685800" marR="0" lvl="1" indent="-266700" algn="l" rtl="0">
              <a:lnSpc>
                <a:spcPct val="85000"/>
              </a:lnSpc>
              <a:spcBef>
                <a:spcPts val="450"/>
              </a:spcBef>
              <a:spcAft>
                <a:spcPts val="0"/>
              </a:spcAft>
              <a:buClr>
                <a:srgbClr val="262626"/>
              </a:buClr>
              <a:buSzPts val="2000"/>
              <a:buFont typeface="Arial"/>
              <a:buChar char=" "/>
              <a:defRPr sz="1500" b="0" i="0" u="none" strike="noStrike" cap="none">
                <a:solidFill>
                  <a:srgbClr val="262626"/>
                </a:solidFill>
                <a:latin typeface="Calibri"/>
                <a:ea typeface="Calibri"/>
                <a:cs typeface="Calibri"/>
                <a:sym typeface="Calibri"/>
              </a:defRPr>
            </a:lvl2pPr>
            <a:lvl3pPr marL="1028700" marR="0" lvl="2" indent="-257175" algn="l" rtl="0">
              <a:lnSpc>
                <a:spcPct val="85000"/>
              </a:lnSpc>
              <a:spcBef>
                <a:spcPts val="450"/>
              </a:spcBef>
              <a:spcAft>
                <a:spcPts val="0"/>
              </a:spcAft>
              <a:buClr>
                <a:srgbClr val="262626"/>
              </a:buClr>
              <a:buSzPts val="1800"/>
              <a:buFont typeface="Arial"/>
              <a:buChar char=" "/>
              <a:defRPr sz="1350" b="0" i="1" u="none" strike="noStrike" cap="none">
                <a:solidFill>
                  <a:srgbClr val="262626"/>
                </a:solidFill>
                <a:latin typeface="Calibri"/>
                <a:ea typeface="Calibri"/>
                <a:cs typeface="Calibri"/>
                <a:sym typeface="Calibri"/>
              </a:defRPr>
            </a:lvl3pPr>
            <a:lvl4pPr marL="1371600" marR="0" lvl="3"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4pPr>
            <a:lvl5pPr marL="1714500" marR="0" lvl="4"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5pPr>
            <a:lvl6pPr marL="2057400" marR="0" lvl="5"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6pPr>
            <a:lvl7pPr marL="2400300" marR="0" lvl="6"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7pPr>
            <a:lvl8pPr marL="2743200" marR="0" lvl="7"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8pPr>
            <a:lvl9pPr marL="3086100" marR="0" lvl="8"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9pPr>
          </a:lstStyle>
          <a:p>
            <a:endParaRPr/>
          </a:p>
        </p:txBody>
      </p:sp>
      <p:sp>
        <p:nvSpPr>
          <p:cNvPr id="62" name="Google Shape;62;p10"/>
          <p:cNvSpPr txBox="1">
            <a:spLocks noGrp="1"/>
          </p:cNvSpPr>
          <p:nvPr>
            <p:ph type="dt" idx="10"/>
          </p:nvPr>
        </p:nvSpPr>
        <p:spPr>
          <a:xfrm>
            <a:off x="514350" y="4809335"/>
            <a:ext cx="3086100" cy="1714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713"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3" name="Google Shape;63;p10"/>
          <p:cNvSpPr txBox="1">
            <a:spLocks noGrp="1"/>
          </p:cNvSpPr>
          <p:nvPr>
            <p:ph type="ftr" idx="11"/>
          </p:nvPr>
        </p:nvSpPr>
        <p:spPr>
          <a:xfrm>
            <a:off x="514350" y="4916023"/>
            <a:ext cx="3771900" cy="1714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713"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sldNum" idx="12"/>
          </p:nvPr>
        </p:nvSpPr>
        <p:spPr>
          <a:xfrm>
            <a:off x="6572945" y="4407310"/>
            <a:ext cx="2194560" cy="1047779"/>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7725" b="0" i="0" u="none" strike="noStrike" cap="none">
                <a:solidFill>
                  <a:schemeClr val="accent1"/>
                </a:solidFill>
                <a:latin typeface="Calibri"/>
                <a:ea typeface="Calibri"/>
                <a:cs typeface="Calibri"/>
                <a:sym typeface="Calibri"/>
              </a:defRPr>
            </a:lvl1pPr>
            <a:lvl2pPr marL="0" marR="0" lvl="1" indent="0" algn="r" rtl="0">
              <a:spcBef>
                <a:spcPts val="0"/>
              </a:spcBef>
              <a:buNone/>
              <a:defRPr sz="7725" b="0" i="0" u="none" strike="noStrike" cap="none">
                <a:solidFill>
                  <a:schemeClr val="accent1"/>
                </a:solidFill>
                <a:latin typeface="Calibri"/>
                <a:ea typeface="Calibri"/>
                <a:cs typeface="Calibri"/>
                <a:sym typeface="Calibri"/>
              </a:defRPr>
            </a:lvl2pPr>
            <a:lvl3pPr marL="0" marR="0" lvl="2" indent="0" algn="r" rtl="0">
              <a:spcBef>
                <a:spcPts val="0"/>
              </a:spcBef>
              <a:buNone/>
              <a:defRPr sz="7725" b="0" i="0" u="none" strike="noStrike" cap="none">
                <a:solidFill>
                  <a:schemeClr val="accent1"/>
                </a:solidFill>
                <a:latin typeface="Calibri"/>
                <a:ea typeface="Calibri"/>
                <a:cs typeface="Calibri"/>
                <a:sym typeface="Calibri"/>
              </a:defRPr>
            </a:lvl3pPr>
            <a:lvl4pPr marL="0" marR="0" lvl="3" indent="0" algn="r" rtl="0">
              <a:spcBef>
                <a:spcPts val="0"/>
              </a:spcBef>
              <a:buNone/>
              <a:defRPr sz="7725" b="0" i="0" u="none" strike="noStrike" cap="none">
                <a:solidFill>
                  <a:schemeClr val="accent1"/>
                </a:solidFill>
                <a:latin typeface="Calibri"/>
                <a:ea typeface="Calibri"/>
                <a:cs typeface="Calibri"/>
                <a:sym typeface="Calibri"/>
              </a:defRPr>
            </a:lvl4pPr>
            <a:lvl5pPr marL="0" marR="0" lvl="4" indent="0" algn="r" rtl="0">
              <a:spcBef>
                <a:spcPts val="0"/>
              </a:spcBef>
              <a:buNone/>
              <a:defRPr sz="7725" b="0" i="0" u="none" strike="noStrike" cap="none">
                <a:solidFill>
                  <a:schemeClr val="accent1"/>
                </a:solidFill>
                <a:latin typeface="Calibri"/>
                <a:ea typeface="Calibri"/>
                <a:cs typeface="Calibri"/>
                <a:sym typeface="Calibri"/>
              </a:defRPr>
            </a:lvl5pPr>
            <a:lvl6pPr marL="0" marR="0" lvl="5" indent="0" algn="r" rtl="0">
              <a:spcBef>
                <a:spcPts val="0"/>
              </a:spcBef>
              <a:buNone/>
              <a:defRPr sz="7725" b="0" i="0" u="none" strike="noStrike" cap="none">
                <a:solidFill>
                  <a:schemeClr val="accent1"/>
                </a:solidFill>
                <a:latin typeface="Calibri"/>
                <a:ea typeface="Calibri"/>
                <a:cs typeface="Calibri"/>
                <a:sym typeface="Calibri"/>
              </a:defRPr>
            </a:lvl6pPr>
            <a:lvl7pPr marL="0" marR="0" lvl="6" indent="0" algn="r" rtl="0">
              <a:spcBef>
                <a:spcPts val="0"/>
              </a:spcBef>
              <a:buNone/>
              <a:defRPr sz="7725" b="0" i="0" u="none" strike="noStrike" cap="none">
                <a:solidFill>
                  <a:schemeClr val="accent1"/>
                </a:solidFill>
                <a:latin typeface="Calibri"/>
                <a:ea typeface="Calibri"/>
                <a:cs typeface="Calibri"/>
                <a:sym typeface="Calibri"/>
              </a:defRPr>
            </a:lvl7pPr>
            <a:lvl8pPr marL="0" marR="0" lvl="7" indent="0" algn="r" rtl="0">
              <a:spcBef>
                <a:spcPts val="0"/>
              </a:spcBef>
              <a:buNone/>
              <a:defRPr sz="7725" b="0" i="0" u="none" strike="noStrike" cap="none">
                <a:solidFill>
                  <a:schemeClr val="accent1"/>
                </a:solidFill>
                <a:latin typeface="Calibri"/>
                <a:ea typeface="Calibri"/>
                <a:cs typeface="Calibri"/>
                <a:sym typeface="Calibri"/>
              </a:defRPr>
            </a:lvl8pPr>
            <a:lvl9pPr marL="0" marR="0" lvl="8" indent="0" algn="r" rtl="0">
              <a:spcBef>
                <a:spcPts val="0"/>
              </a:spcBef>
              <a:buNone/>
              <a:defRPr sz="7725" b="0" i="0" u="none" strike="noStrike" cap="none">
                <a:solidFill>
                  <a:schemeClr val="accent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429351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smtClean="0"/>
              <a:pPr>
                <a:defRPr/>
              </a:pPr>
              <a:t>11/14/2024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727338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smtClean="0"/>
              <a:pPr>
                <a:defRPr/>
              </a:pPr>
              <a:t>11/14/2024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892566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7"/>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smtClean="0"/>
              <a:pPr>
                <a:defRPr/>
              </a:pPr>
              <a:t>11/14/2024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170451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smtClean="0"/>
              <a:pPr>
                <a:defRPr/>
              </a:pPr>
              <a:t>11/14/2024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215550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80"/>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smtClean="0"/>
              <a:pPr>
                <a:defRPr/>
              </a:pPr>
              <a:t>11/14/2024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38288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smtClean="0"/>
              <a:pPr>
                <a:defRPr/>
              </a:pPr>
              <a:t>11/14/2024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212086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808175" y="1946513"/>
            <a:ext cx="4539600" cy="15120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5" name="Google Shape;15;p3"/>
          <p:cNvSpPr txBox="1">
            <a:spLocks noGrp="1"/>
          </p:cNvSpPr>
          <p:nvPr>
            <p:ph type="title" idx="2" hasCustomPrompt="1"/>
          </p:nvPr>
        </p:nvSpPr>
        <p:spPr>
          <a:xfrm>
            <a:off x="3639150" y="348100"/>
            <a:ext cx="1812600" cy="17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5000"/>
              <a:buNone/>
              <a:defRPr sz="12500">
                <a:solidFill>
                  <a:schemeClr val="accent1"/>
                </a:solidFill>
                <a:latin typeface="Poppins"/>
                <a:ea typeface="Poppins"/>
                <a:cs typeface="Poppins"/>
                <a:sym typeface="Poppins"/>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6" name="Google Shape;16;p3"/>
          <p:cNvSpPr txBox="1">
            <a:spLocks noGrp="1"/>
          </p:cNvSpPr>
          <p:nvPr>
            <p:ph type="subTitle" idx="1"/>
          </p:nvPr>
        </p:nvSpPr>
        <p:spPr>
          <a:xfrm>
            <a:off x="3808175" y="3485888"/>
            <a:ext cx="2964900" cy="699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7" name="Google Shape;17;p3"/>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18" name="Google Shape;18;p3"/>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smtClean="0"/>
              <a:pPr>
                <a:defRPr/>
              </a:pPr>
              <a:t>11/14/2024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59036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9"/>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smtClean="0"/>
              <a:pPr>
                <a:defRPr/>
              </a:pPr>
              <a:t>11/14/2024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2148969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smtClean="0"/>
              <a:pPr>
                <a:defRPr/>
              </a:pPr>
              <a:t>11/14/2024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842531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smtClean="0"/>
              <a:pPr>
                <a:defRPr/>
              </a:pPr>
              <a:t>11/14/2024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1226671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smtClean="0"/>
              <a:pPr>
                <a:defRPr/>
              </a:pPr>
              <a:t>11/14/2024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566054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1537700" y="1450125"/>
            <a:ext cx="4045200" cy="7494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5" name="Google Shape;65;p9"/>
          <p:cNvSpPr txBox="1">
            <a:spLocks noGrp="1"/>
          </p:cNvSpPr>
          <p:nvPr>
            <p:ph type="subTitle" idx="1"/>
          </p:nvPr>
        </p:nvSpPr>
        <p:spPr>
          <a:xfrm>
            <a:off x="3595100" y="2363275"/>
            <a:ext cx="4045200" cy="1235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6" name="Google Shape;66;p9"/>
          <p:cNvSpPr/>
          <p:nvPr/>
        </p:nvSpPr>
        <p:spPr>
          <a:xfrm rot="-448633">
            <a:off x="6542918" y="2756475"/>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0" y="0"/>
            <a:ext cx="252300" cy="5143500"/>
          </a:xfrm>
          <a:prstGeom prst="rect">
            <a:avLst/>
          </a:prstGeom>
          <a:gradFill>
            <a:gsLst>
              <a:gs pos="0">
                <a:srgbClr val="6178F6"/>
              </a:gs>
              <a:gs pos="100000">
                <a:srgbClr val="737373">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p:nvPr/>
        </p:nvSpPr>
        <p:spPr>
          <a:xfrm>
            <a:off x="5817122" y="-124100"/>
            <a:ext cx="3188700" cy="3188100"/>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0"/>
          <p:cNvSpPr txBox="1">
            <a:spLocks noGrp="1"/>
          </p:cNvSpPr>
          <p:nvPr>
            <p:ph type="body" idx="1"/>
          </p:nvPr>
        </p:nvSpPr>
        <p:spPr>
          <a:xfrm>
            <a:off x="6064725" y="539500"/>
            <a:ext cx="2366100" cy="18609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800"/>
              <a:buNone/>
              <a:defRPr sz="3500">
                <a:latin typeface="Abhaya Libre"/>
                <a:ea typeface="Abhaya Libre"/>
                <a:cs typeface="Abhaya Libre"/>
                <a:sym typeface="Abhaya Libre"/>
              </a:defRPr>
            </a:lvl1pPr>
          </a:lstStyle>
          <a:p>
            <a:endParaRPr/>
          </a:p>
        </p:txBody>
      </p:sp>
      <p:sp>
        <p:nvSpPr>
          <p:cNvPr id="72" name="Google Shape;72;p10"/>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8_1_1">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1106223" y="3586210"/>
            <a:ext cx="47982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500" b="1"/>
            </a:lvl1pPr>
            <a:lvl2pPr lvl="1" rtl="0">
              <a:spcBef>
                <a:spcPts val="0"/>
              </a:spcBef>
              <a:spcAft>
                <a:spcPts val="0"/>
              </a:spcAft>
              <a:buNone/>
              <a:defRPr sz="2400" b="1"/>
            </a:lvl2pPr>
            <a:lvl3pPr lvl="2" rtl="0">
              <a:spcBef>
                <a:spcPts val="0"/>
              </a:spcBef>
              <a:spcAft>
                <a:spcPts val="0"/>
              </a:spcAft>
              <a:buNone/>
              <a:defRPr sz="2400" b="1"/>
            </a:lvl3pPr>
            <a:lvl4pPr lvl="3" rtl="0">
              <a:spcBef>
                <a:spcPts val="0"/>
              </a:spcBef>
              <a:spcAft>
                <a:spcPts val="0"/>
              </a:spcAft>
              <a:buNone/>
              <a:defRPr sz="2400" b="1"/>
            </a:lvl4pPr>
            <a:lvl5pPr lvl="4" rtl="0">
              <a:spcBef>
                <a:spcPts val="0"/>
              </a:spcBef>
              <a:spcAft>
                <a:spcPts val="0"/>
              </a:spcAft>
              <a:buNone/>
              <a:defRPr sz="2400" b="1"/>
            </a:lvl5pPr>
            <a:lvl6pPr lvl="5" rtl="0">
              <a:spcBef>
                <a:spcPts val="0"/>
              </a:spcBef>
              <a:spcAft>
                <a:spcPts val="0"/>
              </a:spcAft>
              <a:buNone/>
              <a:defRPr sz="2400" b="1"/>
            </a:lvl6pPr>
            <a:lvl7pPr lvl="6" rtl="0">
              <a:spcBef>
                <a:spcPts val="0"/>
              </a:spcBef>
              <a:spcAft>
                <a:spcPts val="0"/>
              </a:spcAft>
              <a:buNone/>
              <a:defRPr sz="2400" b="1"/>
            </a:lvl7pPr>
            <a:lvl8pPr lvl="7" rtl="0">
              <a:spcBef>
                <a:spcPts val="0"/>
              </a:spcBef>
              <a:spcAft>
                <a:spcPts val="0"/>
              </a:spcAft>
              <a:buNone/>
              <a:defRPr sz="2400" b="1"/>
            </a:lvl8pPr>
            <a:lvl9pPr lvl="8" rtl="0">
              <a:spcBef>
                <a:spcPts val="0"/>
              </a:spcBef>
              <a:spcAft>
                <a:spcPts val="0"/>
              </a:spcAft>
              <a:buNone/>
              <a:defRPr sz="2400" b="1"/>
            </a:lvl9pPr>
          </a:lstStyle>
          <a:p>
            <a:endParaRPr/>
          </a:p>
        </p:txBody>
      </p:sp>
      <p:sp>
        <p:nvSpPr>
          <p:cNvPr id="128" name="Google Shape;128;p18"/>
          <p:cNvSpPr txBox="1">
            <a:spLocks noGrp="1"/>
          </p:cNvSpPr>
          <p:nvPr>
            <p:ph type="subTitle" idx="1"/>
          </p:nvPr>
        </p:nvSpPr>
        <p:spPr>
          <a:xfrm>
            <a:off x="1106223" y="1540463"/>
            <a:ext cx="4798200" cy="1936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9" name="Google Shape;129;p18"/>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18"/>
          <p:cNvCxnSpPr/>
          <p:nvPr/>
        </p:nvCxnSpPr>
        <p:spPr>
          <a:xfrm>
            <a:off x="1176700" y="1154988"/>
            <a:ext cx="852000" cy="0"/>
          </a:xfrm>
          <a:prstGeom prst="straightConnector1">
            <a:avLst/>
          </a:prstGeom>
          <a:noFill/>
          <a:ln w="38100"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12_3">
    <p:spTree>
      <p:nvGrpSpPr>
        <p:cNvPr id="1" name="Shape 288"/>
        <p:cNvGrpSpPr/>
        <p:nvPr/>
      </p:nvGrpSpPr>
      <p:grpSpPr>
        <a:xfrm>
          <a:off x="0" y="0"/>
          <a:ext cx="0" cy="0"/>
          <a:chOff x="0" y="0"/>
          <a:chExt cx="0" cy="0"/>
        </a:xfrm>
      </p:grpSpPr>
      <p:sp>
        <p:nvSpPr>
          <p:cNvPr id="289" name="Google Shape;289;p36"/>
          <p:cNvSpPr txBox="1">
            <a:spLocks noGrp="1"/>
          </p:cNvSpPr>
          <p:nvPr>
            <p:ph type="title"/>
          </p:nvPr>
        </p:nvSpPr>
        <p:spPr>
          <a:xfrm>
            <a:off x="722375" y="572425"/>
            <a:ext cx="3849600" cy="10950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8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0" name="Google Shape;290;p36"/>
          <p:cNvSpPr txBox="1">
            <a:spLocks noGrp="1"/>
          </p:cNvSpPr>
          <p:nvPr>
            <p:ph type="subTitle" idx="1"/>
          </p:nvPr>
        </p:nvSpPr>
        <p:spPr>
          <a:xfrm>
            <a:off x="2004400" y="1844672"/>
            <a:ext cx="3849600" cy="101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291" name="Google Shape;291;p36"/>
          <p:cNvSpPr txBox="1"/>
          <p:nvPr/>
        </p:nvSpPr>
        <p:spPr>
          <a:xfrm>
            <a:off x="2004400" y="3579175"/>
            <a:ext cx="3849600" cy="65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200">
                <a:solidFill>
                  <a:schemeClr val="dk1"/>
                </a:solidFill>
                <a:latin typeface="Poppins"/>
                <a:ea typeface="Poppins"/>
                <a:cs typeface="Poppins"/>
                <a:sym typeface="Poppins"/>
              </a:rPr>
              <a:t>CREDITS: This presentation template was created by </a:t>
            </a:r>
            <a:r>
              <a:rPr lang="en" sz="1200">
                <a:solidFill>
                  <a:schemeClr val="dk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dk1"/>
                </a:solidFill>
                <a:latin typeface="Poppins"/>
                <a:ea typeface="Poppins"/>
                <a:cs typeface="Poppins"/>
                <a:sym typeface="Poppins"/>
              </a:rPr>
              <a:t>, including icons by </a:t>
            </a:r>
            <a:r>
              <a:rPr lang="en" sz="1200">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dk1"/>
                </a:solidFill>
                <a:latin typeface="Poppins"/>
                <a:ea typeface="Poppins"/>
                <a:cs typeface="Poppins"/>
                <a:sym typeface="Poppins"/>
              </a:rPr>
              <a:t>, and infographics &amp; images by </a:t>
            </a:r>
            <a:r>
              <a:rPr lang="en" sz="1200">
                <a:solidFill>
                  <a:schemeClr val="dk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endParaRPr sz="1200">
              <a:solidFill>
                <a:schemeClr val="dk1"/>
              </a:solidFill>
              <a:latin typeface="Poppins"/>
              <a:ea typeface="Poppins"/>
              <a:cs typeface="Poppins"/>
              <a:sym typeface="Poppins"/>
            </a:endParaRPr>
          </a:p>
        </p:txBody>
      </p:sp>
      <p:sp>
        <p:nvSpPr>
          <p:cNvPr id="292" name="Google Shape;292;p36"/>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293" name="Google Shape;293;p36"/>
          <p:cNvSpPr/>
          <p:nvPr/>
        </p:nvSpPr>
        <p:spPr>
          <a:xfrm rot="-448633">
            <a:off x="5743043" y="3249875"/>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6"/>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295"/>
        <p:cNvGrpSpPr/>
        <p:nvPr/>
      </p:nvGrpSpPr>
      <p:grpSpPr>
        <a:xfrm>
          <a:off x="0" y="0"/>
          <a:ext cx="0" cy="0"/>
          <a:chOff x="0" y="0"/>
          <a:chExt cx="0" cy="0"/>
        </a:xfrm>
      </p:grpSpPr>
      <p:sp>
        <p:nvSpPr>
          <p:cNvPr id="296" name="Google Shape;296;p37"/>
          <p:cNvSpPr/>
          <p:nvPr/>
        </p:nvSpPr>
        <p:spPr>
          <a:xfrm>
            <a:off x="597253" y="562378"/>
            <a:ext cx="250245" cy="250245"/>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7"/>
          <p:cNvSpPr/>
          <p:nvPr/>
        </p:nvSpPr>
        <p:spPr>
          <a:xfrm>
            <a:off x="8296503" y="4330878"/>
            <a:ext cx="250245" cy="250245"/>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p:nvPr/>
        </p:nvSpPr>
        <p:spPr>
          <a:xfrm rot="-448633">
            <a:off x="494218" y="-15420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299"/>
        <p:cNvGrpSpPr/>
        <p:nvPr/>
      </p:nvGrpSpPr>
      <p:grpSpPr>
        <a:xfrm>
          <a:off x="0" y="0"/>
          <a:ext cx="0" cy="0"/>
          <a:chOff x="0" y="0"/>
          <a:chExt cx="0" cy="0"/>
        </a:xfrm>
      </p:grpSpPr>
      <p:sp>
        <p:nvSpPr>
          <p:cNvPr id="300" name="Google Shape;300;p38"/>
          <p:cNvSpPr/>
          <p:nvPr/>
        </p:nvSpPr>
        <p:spPr>
          <a:xfrm>
            <a:off x="597253" y="562378"/>
            <a:ext cx="250245" cy="250245"/>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8296503" y="4330878"/>
            <a:ext cx="250245" cy="250245"/>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rot="-448633">
            <a:off x="417593" y="29759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txBox="1">
            <a:spLocks noGrp="1"/>
          </p:cNvSpPr>
          <p:nvPr>
            <p:ph type="title"/>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325" y="539500"/>
            <a:ext cx="66984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1pPr>
            <a:lvl2pPr lvl="1"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2pPr>
            <a:lvl3pPr lvl="2"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3pPr>
            <a:lvl4pPr lvl="3"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4pPr>
            <a:lvl5pPr lvl="4"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5pPr>
            <a:lvl6pPr lvl="5"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6pPr>
            <a:lvl7pPr lvl="6"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7pPr>
            <a:lvl8pPr lvl="7"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8pPr>
            <a:lvl9pPr lvl="8"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8" r:id="rId5"/>
    <p:sldLayoutId id="2147483664" r:id="rId6"/>
    <p:sldLayoutId id="2147483682" r:id="rId7"/>
    <p:sldLayoutId id="2147483683" r:id="rId8"/>
    <p:sldLayoutId id="2147483684" r:id="rId9"/>
    <p:sldLayoutId id="2147483688" r:id="rId10"/>
    <p:sldLayoutId id="2147483689" r:id="rId11"/>
    <p:sldLayoutId id="2147483690" r:id="rId12"/>
    <p:sldLayoutId id="214748370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pos="5311">
          <p15:clr>
            <a:srgbClr val="EA4335"/>
          </p15:clr>
        </p15:guide>
        <p15:guide id="4" orient="horz" pos="290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AADEF755-0B60-4A3E-9C6A-4CADF1C89A5E}" type="datetimeFigureOut">
              <a:rPr lang="en-US" smtClean="0"/>
              <a:pPr>
                <a:defRPr/>
              </a:pPr>
              <a:t>11/14/2024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extLst>
      <p:ext uri="{BB962C8B-B14F-4D97-AF65-F5344CB8AC3E}">
        <p14:creationId xmlns:p14="http://schemas.microsoft.com/office/powerpoint/2010/main" val="293121642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rtl="0" eaLnBrk="1" fontAlgn="base" hangingPunct="1">
        <a:spcBef>
          <a:spcPct val="0"/>
        </a:spcBef>
        <a:spcAft>
          <a:spcPct val="0"/>
        </a:spcAft>
        <a:defRPr sz="4400" kern="1200">
          <a:solidFill>
            <a:srgbClr val="002060"/>
          </a:solidFill>
          <a:latin typeface="Arial Bold" pitchFamily="-72" charset="0"/>
          <a:ea typeface="ＭＳ Ｐゴシック" pitchFamily="-72" charset="-128"/>
          <a:cs typeface="ＭＳ Ｐゴシック" pitchFamily="-72" charset="-128"/>
        </a:defRPr>
      </a:lvl1pPr>
      <a:lvl2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eaLnBrk="1" fontAlgn="base" hangingPunct="1">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eaLnBrk="1" fontAlgn="base" hangingPunct="1">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eaLnBrk="1" fontAlgn="base" hangingPunct="1">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eaLnBrk="1" fontAlgn="base" hangingPunct="1">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eaLnBrk="1" fontAlgn="base" hangingPunct="1">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esheninger.blogspot.com/2017/05/rise-of-edupreneur.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2"/>
          <p:cNvSpPr txBox="1">
            <a:spLocks noGrp="1"/>
          </p:cNvSpPr>
          <p:nvPr>
            <p:ph type="ctrTitle"/>
          </p:nvPr>
        </p:nvSpPr>
        <p:spPr>
          <a:xfrm>
            <a:off x="713225" y="1181700"/>
            <a:ext cx="7078500" cy="15813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6600" dirty="0"/>
              <a:t>CACHING</a:t>
            </a:r>
            <a:endParaRPr sz="6600" dirty="0">
              <a:latin typeface="Abhaya Libre"/>
              <a:ea typeface="Abhaya Libre"/>
              <a:cs typeface="Abhaya Libre"/>
              <a:sym typeface="Abhaya Libre"/>
            </a:endParaRPr>
          </a:p>
        </p:txBody>
      </p:sp>
      <p:sp>
        <p:nvSpPr>
          <p:cNvPr id="315" name="Google Shape;315;p42"/>
          <p:cNvSpPr txBox="1">
            <a:spLocks noGrp="1"/>
          </p:cNvSpPr>
          <p:nvPr>
            <p:ph type="subTitle" idx="1"/>
          </p:nvPr>
        </p:nvSpPr>
        <p:spPr>
          <a:xfrm>
            <a:off x="713224" y="4055075"/>
            <a:ext cx="6435721" cy="55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solidFill>
                  <a:schemeClr val="dk1"/>
                </a:solidFill>
              </a:rPr>
              <a:t>Making your API Consumer Experience the Best</a:t>
            </a:r>
            <a:endParaRPr sz="2000" dirty="0">
              <a:solidFill>
                <a:schemeClr val="dk1"/>
              </a:solidFill>
            </a:endParaRPr>
          </a:p>
        </p:txBody>
      </p:sp>
      <p:sp>
        <p:nvSpPr>
          <p:cNvPr id="317" name="Google Shape;317;p42"/>
          <p:cNvSpPr/>
          <p:nvPr/>
        </p:nvSpPr>
        <p:spPr>
          <a:xfrm>
            <a:off x="6808925" y="539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2"/>
          <p:cNvSpPr txBox="1"/>
          <p:nvPr/>
        </p:nvSpPr>
        <p:spPr>
          <a:xfrm>
            <a:off x="4768185" y="2915356"/>
            <a:ext cx="4025958" cy="69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4000" i="1" dirty="0">
                <a:solidFill>
                  <a:schemeClr val="dk1"/>
                </a:solidFill>
                <a:latin typeface="Abhaya Libre"/>
                <a:ea typeface="Abhaya Libre"/>
                <a:cs typeface="Abhaya Libre"/>
                <a:sym typeface="Abhaya Libre"/>
              </a:rPr>
              <a:t>ASP.NET Web API</a:t>
            </a:r>
            <a:endParaRPr sz="4000" i="1" dirty="0">
              <a:solidFill>
                <a:schemeClr val="dk1"/>
              </a:solidFill>
            </a:endParaRPr>
          </a:p>
        </p:txBody>
      </p:sp>
      <p:cxnSp>
        <p:nvCxnSpPr>
          <p:cNvPr id="319" name="Google Shape;319;p42"/>
          <p:cNvCxnSpPr>
            <a:cxnSpLocks/>
            <a:stCxn id="318" idx="1"/>
          </p:cNvCxnSpPr>
          <p:nvPr/>
        </p:nvCxnSpPr>
        <p:spPr>
          <a:xfrm flipH="1">
            <a:off x="3161986" y="3261106"/>
            <a:ext cx="1606199" cy="0"/>
          </a:xfrm>
          <a:prstGeom prst="straightConnector1">
            <a:avLst/>
          </a:prstGeom>
          <a:solidFill>
            <a:schemeClr val="lt2"/>
          </a:solidFill>
          <a:ln w="76200" cap="flat" cmpd="sng">
            <a:solidFill>
              <a:srgbClr val="95FFD4"/>
            </a:solidFill>
            <a:prstDash val="solid"/>
            <a:round/>
            <a:headEnd type="none" w="med" len="med"/>
            <a:tailEnd type="none" w="med" len="med"/>
          </a:ln>
        </p:spPr>
      </p:cxnSp>
      <p:grpSp>
        <p:nvGrpSpPr>
          <p:cNvPr id="320" name="Google Shape;320;p42"/>
          <p:cNvGrpSpPr/>
          <p:nvPr/>
        </p:nvGrpSpPr>
        <p:grpSpPr>
          <a:xfrm>
            <a:off x="7005219" y="747465"/>
            <a:ext cx="648944" cy="649017"/>
            <a:chOff x="7513696" y="775342"/>
            <a:chExt cx="718733" cy="718814"/>
          </a:xfrm>
        </p:grpSpPr>
        <p:sp>
          <p:nvSpPr>
            <p:cNvPr id="321" name="Google Shape;321;p42"/>
            <p:cNvSpPr/>
            <p:nvPr/>
          </p:nvSpPr>
          <p:spPr>
            <a:xfrm rot="-1092566">
              <a:off x="7607939" y="869666"/>
              <a:ext cx="552057" cy="552057"/>
            </a:xfrm>
            <a:custGeom>
              <a:avLst/>
              <a:gdLst/>
              <a:ahLst/>
              <a:cxnLst/>
              <a:rect l="l" t="t" r="r" b="b"/>
              <a:pathLst>
                <a:path w="19493" h="19493" extrusionOk="0">
                  <a:moveTo>
                    <a:pt x="3265" y="0"/>
                  </a:moveTo>
                  <a:cubicBezTo>
                    <a:pt x="3069" y="0"/>
                    <a:pt x="2908" y="161"/>
                    <a:pt x="2908" y="357"/>
                  </a:cubicBezTo>
                  <a:lnTo>
                    <a:pt x="2908" y="848"/>
                  </a:lnTo>
                  <a:lnTo>
                    <a:pt x="2908" y="1508"/>
                  </a:lnTo>
                  <a:lnTo>
                    <a:pt x="2677" y="1508"/>
                  </a:lnTo>
                  <a:cubicBezTo>
                    <a:pt x="2025" y="1508"/>
                    <a:pt x="1508" y="2025"/>
                    <a:pt x="1508" y="2668"/>
                  </a:cubicBezTo>
                  <a:lnTo>
                    <a:pt x="1508" y="2909"/>
                  </a:lnTo>
                  <a:lnTo>
                    <a:pt x="357" y="2909"/>
                  </a:lnTo>
                  <a:cubicBezTo>
                    <a:pt x="161" y="2909"/>
                    <a:pt x="0" y="3069"/>
                    <a:pt x="0" y="3265"/>
                  </a:cubicBezTo>
                  <a:lnTo>
                    <a:pt x="0" y="5380"/>
                  </a:lnTo>
                  <a:cubicBezTo>
                    <a:pt x="0" y="5576"/>
                    <a:pt x="161" y="5737"/>
                    <a:pt x="357" y="5737"/>
                  </a:cubicBezTo>
                  <a:lnTo>
                    <a:pt x="1508" y="5737"/>
                  </a:lnTo>
                  <a:lnTo>
                    <a:pt x="1508" y="8333"/>
                  </a:lnTo>
                  <a:lnTo>
                    <a:pt x="357" y="8333"/>
                  </a:lnTo>
                  <a:cubicBezTo>
                    <a:pt x="161" y="8333"/>
                    <a:pt x="0" y="8493"/>
                    <a:pt x="0" y="8689"/>
                  </a:cubicBezTo>
                  <a:lnTo>
                    <a:pt x="0" y="10804"/>
                  </a:lnTo>
                  <a:cubicBezTo>
                    <a:pt x="0" y="11000"/>
                    <a:pt x="161" y="11160"/>
                    <a:pt x="357" y="11160"/>
                  </a:cubicBezTo>
                  <a:lnTo>
                    <a:pt x="1508" y="11160"/>
                  </a:lnTo>
                  <a:lnTo>
                    <a:pt x="1508" y="13756"/>
                  </a:lnTo>
                  <a:lnTo>
                    <a:pt x="357" y="13756"/>
                  </a:lnTo>
                  <a:cubicBezTo>
                    <a:pt x="161" y="13756"/>
                    <a:pt x="0" y="13917"/>
                    <a:pt x="0" y="14113"/>
                  </a:cubicBezTo>
                  <a:lnTo>
                    <a:pt x="0" y="16219"/>
                  </a:lnTo>
                  <a:cubicBezTo>
                    <a:pt x="0" y="16424"/>
                    <a:pt x="161" y="16576"/>
                    <a:pt x="357" y="16576"/>
                  </a:cubicBezTo>
                  <a:lnTo>
                    <a:pt x="1508" y="16576"/>
                  </a:lnTo>
                  <a:lnTo>
                    <a:pt x="1508" y="16816"/>
                  </a:lnTo>
                  <a:cubicBezTo>
                    <a:pt x="1508" y="17459"/>
                    <a:pt x="2025" y="17985"/>
                    <a:pt x="2677" y="17985"/>
                  </a:cubicBezTo>
                  <a:lnTo>
                    <a:pt x="2908" y="17985"/>
                  </a:lnTo>
                  <a:lnTo>
                    <a:pt x="2908" y="18636"/>
                  </a:lnTo>
                  <a:lnTo>
                    <a:pt x="2908" y="19136"/>
                  </a:lnTo>
                  <a:cubicBezTo>
                    <a:pt x="2908" y="19332"/>
                    <a:pt x="3069" y="19493"/>
                    <a:pt x="3265" y="19493"/>
                  </a:cubicBezTo>
                  <a:lnTo>
                    <a:pt x="5380" y="19493"/>
                  </a:lnTo>
                  <a:cubicBezTo>
                    <a:pt x="5576" y="19493"/>
                    <a:pt x="5736" y="19332"/>
                    <a:pt x="5736" y="19136"/>
                  </a:cubicBezTo>
                  <a:lnTo>
                    <a:pt x="5736" y="18636"/>
                  </a:lnTo>
                  <a:lnTo>
                    <a:pt x="5736" y="17985"/>
                  </a:lnTo>
                  <a:lnTo>
                    <a:pt x="8332" y="17985"/>
                  </a:lnTo>
                  <a:lnTo>
                    <a:pt x="8332" y="18636"/>
                  </a:lnTo>
                  <a:lnTo>
                    <a:pt x="8332" y="19136"/>
                  </a:lnTo>
                  <a:cubicBezTo>
                    <a:pt x="8332" y="19332"/>
                    <a:pt x="8493" y="19493"/>
                    <a:pt x="8689" y="19493"/>
                  </a:cubicBezTo>
                  <a:lnTo>
                    <a:pt x="10804" y="19493"/>
                  </a:lnTo>
                  <a:cubicBezTo>
                    <a:pt x="11000" y="19493"/>
                    <a:pt x="11160" y="19332"/>
                    <a:pt x="11160" y="19136"/>
                  </a:cubicBezTo>
                  <a:lnTo>
                    <a:pt x="11160" y="18636"/>
                  </a:lnTo>
                  <a:lnTo>
                    <a:pt x="11160" y="17985"/>
                  </a:lnTo>
                  <a:lnTo>
                    <a:pt x="13756" y="17985"/>
                  </a:lnTo>
                  <a:lnTo>
                    <a:pt x="13756" y="18636"/>
                  </a:lnTo>
                  <a:lnTo>
                    <a:pt x="13756" y="19136"/>
                  </a:lnTo>
                  <a:cubicBezTo>
                    <a:pt x="13756" y="19332"/>
                    <a:pt x="13917" y="19493"/>
                    <a:pt x="14113" y="19493"/>
                  </a:cubicBezTo>
                  <a:lnTo>
                    <a:pt x="16228" y="19493"/>
                  </a:lnTo>
                  <a:cubicBezTo>
                    <a:pt x="16424" y="19493"/>
                    <a:pt x="16584" y="19332"/>
                    <a:pt x="16584" y="19136"/>
                  </a:cubicBezTo>
                  <a:lnTo>
                    <a:pt x="16584" y="18636"/>
                  </a:lnTo>
                  <a:lnTo>
                    <a:pt x="16584" y="17985"/>
                  </a:lnTo>
                  <a:lnTo>
                    <a:pt x="16816" y="17985"/>
                  </a:lnTo>
                  <a:cubicBezTo>
                    <a:pt x="17459" y="17985"/>
                    <a:pt x="17985" y="17459"/>
                    <a:pt x="17985" y="16816"/>
                  </a:cubicBezTo>
                  <a:lnTo>
                    <a:pt x="17985" y="16576"/>
                  </a:lnTo>
                  <a:lnTo>
                    <a:pt x="19136" y="16576"/>
                  </a:lnTo>
                  <a:cubicBezTo>
                    <a:pt x="19332" y="16576"/>
                    <a:pt x="19493" y="16424"/>
                    <a:pt x="19493" y="16219"/>
                  </a:cubicBezTo>
                  <a:lnTo>
                    <a:pt x="19493" y="14113"/>
                  </a:lnTo>
                  <a:cubicBezTo>
                    <a:pt x="19493" y="13917"/>
                    <a:pt x="19332" y="13756"/>
                    <a:pt x="19136" y="13756"/>
                  </a:cubicBezTo>
                  <a:lnTo>
                    <a:pt x="17985" y="13756"/>
                  </a:lnTo>
                  <a:lnTo>
                    <a:pt x="17985" y="11160"/>
                  </a:lnTo>
                  <a:lnTo>
                    <a:pt x="19136" y="11160"/>
                  </a:lnTo>
                  <a:cubicBezTo>
                    <a:pt x="19332" y="11160"/>
                    <a:pt x="19493" y="11000"/>
                    <a:pt x="19493" y="10804"/>
                  </a:cubicBezTo>
                  <a:lnTo>
                    <a:pt x="19493" y="8689"/>
                  </a:lnTo>
                  <a:cubicBezTo>
                    <a:pt x="19493" y="8493"/>
                    <a:pt x="19332" y="8333"/>
                    <a:pt x="19136" y="8333"/>
                  </a:cubicBezTo>
                  <a:lnTo>
                    <a:pt x="17985" y="8333"/>
                  </a:lnTo>
                  <a:lnTo>
                    <a:pt x="17985" y="5737"/>
                  </a:lnTo>
                  <a:lnTo>
                    <a:pt x="19136" y="5737"/>
                  </a:lnTo>
                  <a:cubicBezTo>
                    <a:pt x="19332" y="5737"/>
                    <a:pt x="19493" y="5576"/>
                    <a:pt x="19493" y="5380"/>
                  </a:cubicBezTo>
                  <a:lnTo>
                    <a:pt x="19493" y="3265"/>
                  </a:lnTo>
                  <a:cubicBezTo>
                    <a:pt x="19493" y="3069"/>
                    <a:pt x="19332" y="2909"/>
                    <a:pt x="19136" y="2909"/>
                  </a:cubicBezTo>
                  <a:lnTo>
                    <a:pt x="17985" y="2909"/>
                  </a:lnTo>
                  <a:lnTo>
                    <a:pt x="17985" y="2668"/>
                  </a:lnTo>
                  <a:cubicBezTo>
                    <a:pt x="17985" y="2025"/>
                    <a:pt x="17459" y="1508"/>
                    <a:pt x="16816" y="1508"/>
                  </a:cubicBezTo>
                  <a:lnTo>
                    <a:pt x="16584" y="1508"/>
                  </a:lnTo>
                  <a:lnTo>
                    <a:pt x="16584" y="848"/>
                  </a:lnTo>
                  <a:lnTo>
                    <a:pt x="16584" y="357"/>
                  </a:lnTo>
                  <a:cubicBezTo>
                    <a:pt x="16584" y="161"/>
                    <a:pt x="16424" y="0"/>
                    <a:pt x="16228" y="0"/>
                  </a:cubicBezTo>
                  <a:lnTo>
                    <a:pt x="14113" y="0"/>
                  </a:lnTo>
                  <a:cubicBezTo>
                    <a:pt x="13917" y="0"/>
                    <a:pt x="13756" y="161"/>
                    <a:pt x="13756" y="357"/>
                  </a:cubicBezTo>
                  <a:lnTo>
                    <a:pt x="13756" y="848"/>
                  </a:lnTo>
                  <a:lnTo>
                    <a:pt x="13756" y="1508"/>
                  </a:lnTo>
                  <a:lnTo>
                    <a:pt x="11160" y="1508"/>
                  </a:lnTo>
                  <a:lnTo>
                    <a:pt x="11160" y="848"/>
                  </a:lnTo>
                  <a:lnTo>
                    <a:pt x="11160" y="357"/>
                  </a:lnTo>
                  <a:cubicBezTo>
                    <a:pt x="11160" y="161"/>
                    <a:pt x="11000" y="0"/>
                    <a:pt x="10804" y="0"/>
                  </a:cubicBezTo>
                  <a:lnTo>
                    <a:pt x="8689" y="0"/>
                  </a:lnTo>
                  <a:cubicBezTo>
                    <a:pt x="8493" y="0"/>
                    <a:pt x="8332" y="161"/>
                    <a:pt x="8332" y="357"/>
                  </a:cubicBezTo>
                  <a:lnTo>
                    <a:pt x="8332" y="848"/>
                  </a:lnTo>
                  <a:lnTo>
                    <a:pt x="8332" y="1508"/>
                  </a:lnTo>
                  <a:lnTo>
                    <a:pt x="5736" y="1508"/>
                  </a:lnTo>
                  <a:lnTo>
                    <a:pt x="5736" y="848"/>
                  </a:lnTo>
                  <a:lnTo>
                    <a:pt x="5736" y="357"/>
                  </a:lnTo>
                  <a:cubicBezTo>
                    <a:pt x="5736" y="161"/>
                    <a:pt x="5576" y="0"/>
                    <a:pt x="53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42"/>
            <p:cNvGrpSpPr/>
            <p:nvPr/>
          </p:nvGrpSpPr>
          <p:grpSpPr>
            <a:xfrm rot="-1092566">
              <a:off x="7584512" y="846112"/>
              <a:ext cx="539426" cy="539681"/>
              <a:chOff x="4178325" y="2207475"/>
              <a:chExt cx="476175" cy="476400"/>
            </a:xfrm>
          </p:grpSpPr>
          <p:sp>
            <p:nvSpPr>
              <p:cNvPr id="323" name="Google Shape;323;p42"/>
              <p:cNvSpPr/>
              <p:nvPr/>
            </p:nvSpPr>
            <p:spPr>
              <a:xfrm>
                <a:off x="4178325" y="2207475"/>
                <a:ext cx="476175" cy="476400"/>
              </a:xfrm>
              <a:custGeom>
                <a:avLst/>
                <a:gdLst/>
                <a:ahLst/>
                <a:cxnLst/>
                <a:rect l="l" t="t" r="r" b="b"/>
                <a:pathLst>
                  <a:path w="19047" h="19056" extrusionOk="0">
                    <a:moveTo>
                      <a:pt x="5380" y="562"/>
                    </a:moveTo>
                    <a:cubicBezTo>
                      <a:pt x="5406" y="562"/>
                      <a:pt x="5433" y="589"/>
                      <a:pt x="5433" y="625"/>
                    </a:cubicBezTo>
                    <a:lnTo>
                      <a:pt x="5433" y="1437"/>
                    </a:lnTo>
                    <a:lnTo>
                      <a:pt x="3319" y="1437"/>
                    </a:lnTo>
                    <a:lnTo>
                      <a:pt x="3319" y="625"/>
                    </a:lnTo>
                    <a:cubicBezTo>
                      <a:pt x="3319" y="589"/>
                      <a:pt x="3346" y="562"/>
                      <a:pt x="3372" y="562"/>
                    </a:cubicBezTo>
                    <a:close/>
                    <a:moveTo>
                      <a:pt x="10518" y="562"/>
                    </a:moveTo>
                    <a:cubicBezTo>
                      <a:pt x="10554" y="562"/>
                      <a:pt x="10580" y="589"/>
                      <a:pt x="10580" y="625"/>
                    </a:cubicBezTo>
                    <a:lnTo>
                      <a:pt x="10580" y="1437"/>
                    </a:lnTo>
                    <a:lnTo>
                      <a:pt x="8457" y="1437"/>
                    </a:lnTo>
                    <a:lnTo>
                      <a:pt x="8457" y="625"/>
                    </a:lnTo>
                    <a:cubicBezTo>
                      <a:pt x="8457" y="589"/>
                      <a:pt x="8484" y="562"/>
                      <a:pt x="8520" y="562"/>
                    </a:cubicBezTo>
                    <a:close/>
                    <a:moveTo>
                      <a:pt x="15665" y="562"/>
                    </a:moveTo>
                    <a:cubicBezTo>
                      <a:pt x="15701" y="562"/>
                      <a:pt x="15728" y="589"/>
                      <a:pt x="15728" y="625"/>
                    </a:cubicBezTo>
                    <a:lnTo>
                      <a:pt x="15728" y="1437"/>
                    </a:lnTo>
                    <a:lnTo>
                      <a:pt x="13605" y="1437"/>
                    </a:lnTo>
                    <a:lnTo>
                      <a:pt x="13605" y="625"/>
                    </a:lnTo>
                    <a:cubicBezTo>
                      <a:pt x="13605" y="589"/>
                      <a:pt x="13631" y="562"/>
                      <a:pt x="13667" y="562"/>
                    </a:cubicBezTo>
                    <a:close/>
                    <a:moveTo>
                      <a:pt x="1427" y="3319"/>
                    </a:moveTo>
                    <a:lnTo>
                      <a:pt x="1427" y="5442"/>
                    </a:lnTo>
                    <a:lnTo>
                      <a:pt x="616" y="5442"/>
                    </a:lnTo>
                    <a:cubicBezTo>
                      <a:pt x="580" y="5442"/>
                      <a:pt x="553" y="5415"/>
                      <a:pt x="553" y="5389"/>
                    </a:cubicBezTo>
                    <a:lnTo>
                      <a:pt x="553" y="3381"/>
                    </a:lnTo>
                    <a:cubicBezTo>
                      <a:pt x="553" y="3346"/>
                      <a:pt x="580" y="3319"/>
                      <a:pt x="616" y="3319"/>
                    </a:cubicBezTo>
                    <a:close/>
                    <a:moveTo>
                      <a:pt x="18431" y="3319"/>
                    </a:moveTo>
                    <a:cubicBezTo>
                      <a:pt x="18458" y="3319"/>
                      <a:pt x="18485" y="3346"/>
                      <a:pt x="18485" y="3381"/>
                    </a:cubicBezTo>
                    <a:lnTo>
                      <a:pt x="18485" y="5389"/>
                    </a:lnTo>
                    <a:cubicBezTo>
                      <a:pt x="18485" y="5415"/>
                      <a:pt x="18458" y="5442"/>
                      <a:pt x="18431" y="5442"/>
                    </a:cubicBezTo>
                    <a:lnTo>
                      <a:pt x="17619" y="5442"/>
                    </a:lnTo>
                    <a:lnTo>
                      <a:pt x="17619" y="3319"/>
                    </a:lnTo>
                    <a:close/>
                    <a:moveTo>
                      <a:pt x="1427" y="8466"/>
                    </a:moveTo>
                    <a:lnTo>
                      <a:pt x="1427" y="10589"/>
                    </a:lnTo>
                    <a:lnTo>
                      <a:pt x="616" y="10589"/>
                    </a:lnTo>
                    <a:cubicBezTo>
                      <a:pt x="580" y="10589"/>
                      <a:pt x="553" y="10563"/>
                      <a:pt x="553" y="10527"/>
                    </a:cubicBezTo>
                    <a:lnTo>
                      <a:pt x="553" y="8529"/>
                    </a:lnTo>
                    <a:cubicBezTo>
                      <a:pt x="553" y="8493"/>
                      <a:pt x="580" y="8466"/>
                      <a:pt x="616" y="8466"/>
                    </a:cubicBezTo>
                    <a:close/>
                    <a:moveTo>
                      <a:pt x="18431" y="8466"/>
                    </a:moveTo>
                    <a:cubicBezTo>
                      <a:pt x="18458" y="8466"/>
                      <a:pt x="18485" y="8493"/>
                      <a:pt x="18485" y="8529"/>
                    </a:cubicBezTo>
                    <a:lnTo>
                      <a:pt x="18485" y="10527"/>
                    </a:lnTo>
                    <a:cubicBezTo>
                      <a:pt x="18485" y="10563"/>
                      <a:pt x="18458" y="10589"/>
                      <a:pt x="18431" y="10589"/>
                    </a:cubicBezTo>
                    <a:lnTo>
                      <a:pt x="17619" y="10589"/>
                    </a:lnTo>
                    <a:lnTo>
                      <a:pt x="17619" y="8466"/>
                    </a:lnTo>
                    <a:close/>
                    <a:moveTo>
                      <a:pt x="1427" y="13614"/>
                    </a:moveTo>
                    <a:lnTo>
                      <a:pt x="1427" y="15737"/>
                    </a:lnTo>
                    <a:lnTo>
                      <a:pt x="616" y="15737"/>
                    </a:lnTo>
                    <a:cubicBezTo>
                      <a:pt x="580" y="15737"/>
                      <a:pt x="553" y="15710"/>
                      <a:pt x="553" y="15674"/>
                    </a:cubicBezTo>
                    <a:lnTo>
                      <a:pt x="553" y="13676"/>
                    </a:lnTo>
                    <a:cubicBezTo>
                      <a:pt x="553" y="13640"/>
                      <a:pt x="580" y="13614"/>
                      <a:pt x="616" y="13614"/>
                    </a:cubicBezTo>
                    <a:close/>
                    <a:moveTo>
                      <a:pt x="18431" y="13614"/>
                    </a:moveTo>
                    <a:cubicBezTo>
                      <a:pt x="18458" y="13614"/>
                      <a:pt x="18485" y="13640"/>
                      <a:pt x="18485" y="13676"/>
                    </a:cubicBezTo>
                    <a:lnTo>
                      <a:pt x="18485" y="15674"/>
                    </a:lnTo>
                    <a:cubicBezTo>
                      <a:pt x="18485" y="15710"/>
                      <a:pt x="18458" y="15737"/>
                      <a:pt x="18431" y="15737"/>
                    </a:cubicBezTo>
                    <a:lnTo>
                      <a:pt x="17619" y="15737"/>
                    </a:lnTo>
                    <a:lnTo>
                      <a:pt x="17619" y="13614"/>
                    </a:lnTo>
                    <a:close/>
                    <a:moveTo>
                      <a:pt x="16227" y="1990"/>
                    </a:moveTo>
                    <a:cubicBezTo>
                      <a:pt x="16682" y="1990"/>
                      <a:pt x="17057" y="2364"/>
                      <a:pt x="17057" y="2819"/>
                    </a:cubicBezTo>
                    <a:lnTo>
                      <a:pt x="17057" y="16236"/>
                    </a:lnTo>
                    <a:cubicBezTo>
                      <a:pt x="17057" y="16691"/>
                      <a:pt x="16682" y="17066"/>
                      <a:pt x="16227" y="17066"/>
                    </a:cubicBezTo>
                    <a:lnTo>
                      <a:pt x="2810" y="17066"/>
                    </a:lnTo>
                    <a:cubicBezTo>
                      <a:pt x="2355" y="17066"/>
                      <a:pt x="1990" y="16691"/>
                      <a:pt x="1990" y="16236"/>
                    </a:cubicBezTo>
                    <a:lnTo>
                      <a:pt x="1990" y="2819"/>
                    </a:lnTo>
                    <a:cubicBezTo>
                      <a:pt x="1990" y="2364"/>
                      <a:pt x="2355" y="1990"/>
                      <a:pt x="2810" y="1990"/>
                    </a:cubicBezTo>
                    <a:close/>
                    <a:moveTo>
                      <a:pt x="10580" y="17619"/>
                    </a:moveTo>
                    <a:lnTo>
                      <a:pt x="10580" y="18431"/>
                    </a:lnTo>
                    <a:cubicBezTo>
                      <a:pt x="10580" y="18467"/>
                      <a:pt x="10554" y="18493"/>
                      <a:pt x="10518" y="18493"/>
                    </a:cubicBezTo>
                    <a:lnTo>
                      <a:pt x="8520" y="18493"/>
                    </a:lnTo>
                    <a:cubicBezTo>
                      <a:pt x="8484" y="18493"/>
                      <a:pt x="8457" y="18467"/>
                      <a:pt x="8457" y="18431"/>
                    </a:cubicBezTo>
                    <a:lnTo>
                      <a:pt x="8457" y="17619"/>
                    </a:lnTo>
                    <a:close/>
                    <a:moveTo>
                      <a:pt x="15728" y="17619"/>
                    </a:moveTo>
                    <a:lnTo>
                      <a:pt x="15728" y="18431"/>
                    </a:lnTo>
                    <a:cubicBezTo>
                      <a:pt x="15728" y="18467"/>
                      <a:pt x="15701" y="18493"/>
                      <a:pt x="15665" y="18493"/>
                    </a:cubicBezTo>
                    <a:lnTo>
                      <a:pt x="13667" y="18493"/>
                    </a:lnTo>
                    <a:cubicBezTo>
                      <a:pt x="13631" y="18493"/>
                      <a:pt x="13605" y="18467"/>
                      <a:pt x="13605" y="18431"/>
                    </a:cubicBezTo>
                    <a:lnTo>
                      <a:pt x="13605" y="17619"/>
                    </a:lnTo>
                    <a:close/>
                    <a:moveTo>
                      <a:pt x="3372" y="0"/>
                    </a:moveTo>
                    <a:cubicBezTo>
                      <a:pt x="3033" y="0"/>
                      <a:pt x="2757" y="277"/>
                      <a:pt x="2757" y="625"/>
                    </a:cubicBezTo>
                    <a:lnTo>
                      <a:pt x="2757" y="1437"/>
                    </a:lnTo>
                    <a:cubicBezTo>
                      <a:pt x="2034" y="1463"/>
                      <a:pt x="1454" y="2043"/>
                      <a:pt x="1427" y="2766"/>
                    </a:cubicBezTo>
                    <a:lnTo>
                      <a:pt x="616" y="2766"/>
                    </a:lnTo>
                    <a:cubicBezTo>
                      <a:pt x="277" y="2766"/>
                      <a:pt x="0" y="3042"/>
                      <a:pt x="0" y="3381"/>
                    </a:cubicBezTo>
                    <a:lnTo>
                      <a:pt x="0" y="5389"/>
                    </a:lnTo>
                    <a:cubicBezTo>
                      <a:pt x="0" y="5728"/>
                      <a:pt x="277" y="6004"/>
                      <a:pt x="616" y="6004"/>
                    </a:cubicBezTo>
                    <a:lnTo>
                      <a:pt x="1427" y="6004"/>
                    </a:lnTo>
                    <a:lnTo>
                      <a:pt x="1427" y="7913"/>
                    </a:lnTo>
                    <a:lnTo>
                      <a:pt x="616" y="7913"/>
                    </a:lnTo>
                    <a:cubicBezTo>
                      <a:pt x="277" y="7913"/>
                      <a:pt x="0" y="8190"/>
                      <a:pt x="0" y="8529"/>
                    </a:cubicBezTo>
                    <a:lnTo>
                      <a:pt x="0" y="10527"/>
                    </a:lnTo>
                    <a:cubicBezTo>
                      <a:pt x="0" y="10866"/>
                      <a:pt x="277" y="11143"/>
                      <a:pt x="616" y="11143"/>
                    </a:cubicBezTo>
                    <a:lnTo>
                      <a:pt x="1427" y="11143"/>
                    </a:lnTo>
                    <a:lnTo>
                      <a:pt x="1427" y="13052"/>
                    </a:lnTo>
                    <a:lnTo>
                      <a:pt x="616" y="13052"/>
                    </a:lnTo>
                    <a:cubicBezTo>
                      <a:pt x="277" y="13052"/>
                      <a:pt x="0" y="13328"/>
                      <a:pt x="0" y="13676"/>
                    </a:cubicBezTo>
                    <a:lnTo>
                      <a:pt x="0" y="15674"/>
                    </a:lnTo>
                    <a:cubicBezTo>
                      <a:pt x="0" y="16013"/>
                      <a:pt x="277" y="16290"/>
                      <a:pt x="616" y="16290"/>
                    </a:cubicBezTo>
                    <a:lnTo>
                      <a:pt x="1427" y="16290"/>
                    </a:lnTo>
                    <a:cubicBezTo>
                      <a:pt x="1454" y="17013"/>
                      <a:pt x="2034" y="17592"/>
                      <a:pt x="2757" y="17619"/>
                    </a:cubicBezTo>
                    <a:lnTo>
                      <a:pt x="2757" y="18431"/>
                    </a:lnTo>
                    <a:cubicBezTo>
                      <a:pt x="2757" y="18779"/>
                      <a:pt x="3033" y="19056"/>
                      <a:pt x="3372" y="19056"/>
                    </a:cubicBezTo>
                    <a:lnTo>
                      <a:pt x="3604" y="19056"/>
                    </a:lnTo>
                    <a:cubicBezTo>
                      <a:pt x="3765" y="19056"/>
                      <a:pt x="3890" y="18931"/>
                      <a:pt x="3890" y="18770"/>
                    </a:cubicBezTo>
                    <a:cubicBezTo>
                      <a:pt x="3890" y="18618"/>
                      <a:pt x="3765" y="18493"/>
                      <a:pt x="3604" y="18493"/>
                    </a:cubicBezTo>
                    <a:lnTo>
                      <a:pt x="3372" y="18493"/>
                    </a:lnTo>
                    <a:cubicBezTo>
                      <a:pt x="3346" y="18493"/>
                      <a:pt x="3319" y="18467"/>
                      <a:pt x="3319" y="18431"/>
                    </a:cubicBezTo>
                    <a:lnTo>
                      <a:pt x="3319" y="17619"/>
                    </a:lnTo>
                    <a:lnTo>
                      <a:pt x="5433" y="17619"/>
                    </a:lnTo>
                    <a:lnTo>
                      <a:pt x="5433" y="18431"/>
                    </a:lnTo>
                    <a:cubicBezTo>
                      <a:pt x="5433" y="18467"/>
                      <a:pt x="5406" y="18493"/>
                      <a:pt x="5380" y="18493"/>
                    </a:cubicBezTo>
                    <a:lnTo>
                      <a:pt x="4746" y="18493"/>
                    </a:lnTo>
                    <a:cubicBezTo>
                      <a:pt x="4594" y="18493"/>
                      <a:pt x="4470" y="18618"/>
                      <a:pt x="4470" y="18770"/>
                    </a:cubicBezTo>
                    <a:cubicBezTo>
                      <a:pt x="4470" y="18931"/>
                      <a:pt x="4594" y="19056"/>
                      <a:pt x="4746" y="19056"/>
                    </a:cubicBezTo>
                    <a:lnTo>
                      <a:pt x="5380" y="19056"/>
                    </a:lnTo>
                    <a:cubicBezTo>
                      <a:pt x="5719" y="19056"/>
                      <a:pt x="5995" y="18779"/>
                      <a:pt x="5995" y="18431"/>
                    </a:cubicBezTo>
                    <a:lnTo>
                      <a:pt x="5995" y="17619"/>
                    </a:lnTo>
                    <a:lnTo>
                      <a:pt x="7904" y="17619"/>
                    </a:lnTo>
                    <a:lnTo>
                      <a:pt x="7904" y="18431"/>
                    </a:lnTo>
                    <a:cubicBezTo>
                      <a:pt x="7904" y="18779"/>
                      <a:pt x="8181" y="19056"/>
                      <a:pt x="8520" y="19056"/>
                    </a:cubicBezTo>
                    <a:lnTo>
                      <a:pt x="10518" y="19056"/>
                    </a:lnTo>
                    <a:cubicBezTo>
                      <a:pt x="10866" y="19056"/>
                      <a:pt x="11142" y="18779"/>
                      <a:pt x="11142" y="18431"/>
                    </a:cubicBezTo>
                    <a:lnTo>
                      <a:pt x="11142" y="17619"/>
                    </a:lnTo>
                    <a:lnTo>
                      <a:pt x="13052" y="17619"/>
                    </a:lnTo>
                    <a:lnTo>
                      <a:pt x="13052" y="18431"/>
                    </a:lnTo>
                    <a:cubicBezTo>
                      <a:pt x="13052" y="18779"/>
                      <a:pt x="13328" y="19056"/>
                      <a:pt x="13667" y="19056"/>
                    </a:cubicBezTo>
                    <a:lnTo>
                      <a:pt x="15665" y="19056"/>
                    </a:lnTo>
                    <a:cubicBezTo>
                      <a:pt x="16004" y="19056"/>
                      <a:pt x="16281" y="18779"/>
                      <a:pt x="16281" y="18431"/>
                    </a:cubicBezTo>
                    <a:lnTo>
                      <a:pt x="16281" y="17619"/>
                    </a:lnTo>
                    <a:cubicBezTo>
                      <a:pt x="17004" y="17592"/>
                      <a:pt x="17583" y="17013"/>
                      <a:pt x="17610" y="16290"/>
                    </a:cubicBezTo>
                    <a:lnTo>
                      <a:pt x="18431" y="16290"/>
                    </a:lnTo>
                    <a:cubicBezTo>
                      <a:pt x="18770" y="16290"/>
                      <a:pt x="19047" y="16013"/>
                      <a:pt x="19047" y="15674"/>
                    </a:cubicBezTo>
                    <a:lnTo>
                      <a:pt x="19047" y="13676"/>
                    </a:lnTo>
                    <a:cubicBezTo>
                      <a:pt x="19047" y="13328"/>
                      <a:pt x="18770" y="13052"/>
                      <a:pt x="18431" y="13052"/>
                    </a:cubicBezTo>
                    <a:lnTo>
                      <a:pt x="17619" y="13052"/>
                    </a:lnTo>
                    <a:lnTo>
                      <a:pt x="17619" y="11143"/>
                    </a:lnTo>
                    <a:lnTo>
                      <a:pt x="18431" y="11143"/>
                    </a:lnTo>
                    <a:cubicBezTo>
                      <a:pt x="18770" y="11143"/>
                      <a:pt x="19047" y="10866"/>
                      <a:pt x="19047" y="10527"/>
                    </a:cubicBezTo>
                    <a:lnTo>
                      <a:pt x="19047" y="8529"/>
                    </a:lnTo>
                    <a:cubicBezTo>
                      <a:pt x="19047" y="8190"/>
                      <a:pt x="18770" y="7913"/>
                      <a:pt x="18431" y="7913"/>
                    </a:cubicBezTo>
                    <a:lnTo>
                      <a:pt x="17619" y="7913"/>
                    </a:lnTo>
                    <a:lnTo>
                      <a:pt x="17619" y="6004"/>
                    </a:lnTo>
                    <a:lnTo>
                      <a:pt x="18431" y="6004"/>
                    </a:lnTo>
                    <a:cubicBezTo>
                      <a:pt x="18770" y="6004"/>
                      <a:pt x="19047" y="5728"/>
                      <a:pt x="19047" y="5389"/>
                    </a:cubicBezTo>
                    <a:lnTo>
                      <a:pt x="19047" y="3381"/>
                    </a:lnTo>
                    <a:cubicBezTo>
                      <a:pt x="19047" y="3042"/>
                      <a:pt x="18770" y="2766"/>
                      <a:pt x="18431" y="2766"/>
                    </a:cubicBezTo>
                    <a:lnTo>
                      <a:pt x="17610" y="2766"/>
                    </a:lnTo>
                    <a:cubicBezTo>
                      <a:pt x="17583" y="2043"/>
                      <a:pt x="17004" y="1463"/>
                      <a:pt x="16281" y="1437"/>
                    </a:cubicBezTo>
                    <a:lnTo>
                      <a:pt x="16281" y="625"/>
                    </a:lnTo>
                    <a:cubicBezTo>
                      <a:pt x="16281" y="277"/>
                      <a:pt x="16004" y="0"/>
                      <a:pt x="15665" y="0"/>
                    </a:cubicBezTo>
                    <a:lnTo>
                      <a:pt x="13667" y="0"/>
                    </a:lnTo>
                    <a:cubicBezTo>
                      <a:pt x="13328" y="0"/>
                      <a:pt x="13052" y="277"/>
                      <a:pt x="13052" y="625"/>
                    </a:cubicBezTo>
                    <a:lnTo>
                      <a:pt x="13052" y="1437"/>
                    </a:lnTo>
                    <a:lnTo>
                      <a:pt x="11142" y="1437"/>
                    </a:lnTo>
                    <a:lnTo>
                      <a:pt x="11142" y="625"/>
                    </a:lnTo>
                    <a:cubicBezTo>
                      <a:pt x="11142" y="277"/>
                      <a:pt x="10866" y="0"/>
                      <a:pt x="10518" y="0"/>
                    </a:cubicBezTo>
                    <a:lnTo>
                      <a:pt x="8520" y="0"/>
                    </a:lnTo>
                    <a:cubicBezTo>
                      <a:pt x="8181" y="0"/>
                      <a:pt x="7904" y="277"/>
                      <a:pt x="7904" y="625"/>
                    </a:cubicBezTo>
                    <a:lnTo>
                      <a:pt x="7904" y="1437"/>
                    </a:lnTo>
                    <a:lnTo>
                      <a:pt x="5995" y="1437"/>
                    </a:lnTo>
                    <a:lnTo>
                      <a:pt x="5995" y="625"/>
                    </a:lnTo>
                    <a:cubicBezTo>
                      <a:pt x="5995" y="277"/>
                      <a:pt x="5719" y="0"/>
                      <a:pt x="53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2"/>
              <p:cNvSpPr/>
              <p:nvPr/>
            </p:nvSpPr>
            <p:spPr>
              <a:xfrm>
                <a:off x="4267750" y="2297125"/>
                <a:ext cx="297325" cy="297100"/>
              </a:xfrm>
              <a:custGeom>
                <a:avLst/>
                <a:gdLst/>
                <a:ahLst/>
                <a:cxnLst/>
                <a:rect l="l" t="t" r="r" b="b"/>
                <a:pathLst>
                  <a:path w="11893" h="11884" extrusionOk="0">
                    <a:moveTo>
                      <a:pt x="848" y="1"/>
                    </a:moveTo>
                    <a:cubicBezTo>
                      <a:pt x="384" y="1"/>
                      <a:pt x="0" y="375"/>
                      <a:pt x="0" y="848"/>
                    </a:cubicBezTo>
                    <a:lnTo>
                      <a:pt x="0" y="11036"/>
                    </a:lnTo>
                    <a:cubicBezTo>
                      <a:pt x="0" y="11509"/>
                      <a:pt x="384" y="11883"/>
                      <a:pt x="848" y="11883"/>
                    </a:cubicBezTo>
                    <a:lnTo>
                      <a:pt x="2266" y="11883"/>
                    </a:lnTo>
                    <a:cubicBezTo>
                      <a:pt x="2418" y="11883"/>
                      <a:pt x="2543" y="11758"/>
                      <a:pt x="2543" y="11607"/>
                    </a:cubicBezTo>
                    <a:cubicBezTo>
                      <a:pt x="2543" y="11455"/>
                      <a:pt x="2418" y="11330"/>
                      <a:pt x="2266" y="11330"/>
                    </a:cubicBezTo>
                    <a:lnTo>
                      <a:pt x="848" y="11330"/>
                    </a:lnTo>
                    <a:cubicBezTo>
                      <a:pt x="687" y="11330"/>
                      <a:pt x="554" y="11196"/>
                      <a:pt x="554" y="11036"/>
                    </a:cubicBezTo>
                    <a:lnTo>
                      <a:pt x="554" y="848"/>
                    </a:lnTo>
                    <a:cubicBezTo>
                      <a:pt x="554" y="687"/>
                      <a:pt x="687" y="554"/>
                      <a:pt x="848" y="554"/>
                    </a:cubicBezTo>
                    <a:lnTo>
                      <a:pt x="11036" y="554"/>
                    </a:lnTo>
                    <a:cubicBezTo>
                      <a:pt x="11196" y="554"/>
                      <a:pt x="11330" y="687"/>
                      <a:pt x="11330" y="848"/>
                    </a:cubicBezTo>
                    <a:lnTo>
                      <a:pt x="11330" y="3105"/>
                    </a:lnTo>
                    <a:cubicBezTo>
                      <a:pt x="11330" y="3257"/>
                      <a:pt x="11455" y="3382"/>
                      <a:pt x="11607" y="3382"/>
                    </a:cubicBezTo>
                    <a:cubicBezTo>
                      <a:pt x="11767" y="3382"/>
                      <a:pt x="11892" y="3257"/>
                      <a:pt x="11892" y="3105"/>
                    </a:cubicBezTo>
                    <a:lnTo>
                      <a:pt x="11892" y="848"/>
                    </a:lnTo>
                    <a:cubicBezTo>
                      <a:pt x="11892" y="375"/>
                      <a:pt x="11509" y="1"/>
                      <a:pt x="110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2"/>
              <p:cNvSpPr/>
              <p:nvPr/>
            </p:nvSpPr>
            <p:spPr>
              <a:xfrm>
                <a:off x="4345800" y="2396150"/>
                <a:ext cx="219275" cy="198075"/>
              </a:xfrm>
              <a:custGeom>
                <a:avLst/>
                <a:gdLst/>
                <a:ahLst/>
                <a:cxnLst/>
                <a:rect l="l" t="t" r="r" b="b"/>
                <a:pathLst>
                  <a:path w="8771" h="7923" extrusionOk="0">
                    <a:moveTo>
                      <a:pt x="8485" y="0"/>
                    </a:moveTo>
                    <a:cubicBezTo>
                      <a:pt x="8333" y="0"/>
                      <a:pt x="8208" y="125"/>
                      <a:pt x="8208" y="277"/>
                    </a:cubicBezTo>
                    <a:lnTo>
                      <a:pt x="8208" y="7075"/>
                    </a:lnTo>
                    <a:cubicBezTo>
                      <a:pt x="8208" y="7235"/>
                      <a:pt x="8074" y="7369"/>
                      <a:pt x="7914" y="7369"/>
                    </a:cubicBezTo>
                    <a:lnTo>
                      <a:pt x="277" y="7369"/>
                    </a:lnTo>
                    <a:cubicBezTo>
                      <a:pt x="126" y="7369"/>
                      <a:pt x="1" y="7494"/>
                      <a:pt x="1" y="7646"/>
                    </a:cubicBezTo>
                    <a:cubicBezTo>
                      <a:pt x="1" y="7797"/>
                      <a:pt x="126" y="7922"/>
                      <a:pt x="277" y="7922"/>
                    </a:cubicBezTo>
                    <a:lnTo>
                      <a:pt x="7914" y="7922"/>
                    </a:lnTo>
                    <a:cubicBezTo>
                      <a:pt x="8387" y="7922"/>
                      <a:pt x="8770" y="7548"/>
                      <a:pt x="8770" y="7075"/>
                    </a:cubicBezTo>
                    <a:lnTo>
                      <a:pt x="8770" y="277"/>
                    </a:lnTo>
                    <a:cubicBezTo>
                      <a:pt x="8770" y="125"/>
                      <a:pt x="8645" y="0"/>
                      <a:pt x="84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2"/>
              <p:cNvSpPr/>
              <p:nvPr/>
            </p:nvSpPr>
            <p:spPr>
              <a:xfrm>
                <a:off x="4310575" y="2354900"/>
                <a:ext cx="13850" cy="181550"/>
              </a:xfrm>
              <a:custGeom>
                <a:avLst/>
                <a:gdLst/>
                <a:ahLst/>
                <a:cxnLst/>
                <a:rect l="l" t="t" r="r" b="b"/>
                <a:pathLst>
                  <a:path w="554" h="7262" extrusionOk="0">
                    <a:moveTo>
                      <a:pt x="277" y="0"/>
                    </a:moveTo>
                    <a:cubicBezTo>
                      <a:pt x="125" y="0"/>
                      <a:pt x="0" y="125"/>
                      <a:pt x="0" y="277"/>
                    </a:cubicBezTo>
                    <a:lnTo>
                      <a:pt x="0" y="6985"/>
                    </a:lnTo>
                    <a:cubicBezTo>
                      <a:pt x="0" y="7137"/>
                      <a:pt x="125" y="7262"/>
                      <a:pt x="277" y="7262"/>
                    </a:cubicBezTo>
                    <a:cubicBezTo>
                      <a:pt x="429" y="7262"/>
                      <a:pt x="553" y="7137"/>
                      <a:pt x="553" y="6985"/>
                    </a:cubicBezTo>
                    <a:lnTo>
                      <a:pt x="553" y="277"/>
                    </a:lnTo>
                    <a:cubicBezTo>
                      <a:pt x="553"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2"/>
              <p:cNvSpPr/>
              <p:nvPr/>
            </p:nvSpPr>
            <p:spPr>
              <a:xfrm>
                <a:off x="4508175" y="2354900"/>
                <a:ext cx="14075" cy="181550"/>
              </a:xfrm>
              <a:custGeom>
                <a:avLst/>
                <a:gdLst/>
                <a:ahLst/>
                <a:cxnLst/>
                <a:rect l="l" t="t" r="r" b="b"/>
                <a:pathLst>
                  <a:path w="563" h="7262" extrusionOk="0">
                    <a:moveTo>
                      <a:pt x="286" y="0"/>
                    </a:moveTo>
                    <a:cubicBezTo>
                      <a:pt x="125" y="0"/>
                      <a:pt x="0" y="125"/>
                      <a:pt x="0" y="277"/>
                    </a:cubicBezTo>
                    <a:lnTo>
                      <a:pt x="0" y="6985"/>
                    </a:lnTo>
                    <a:cubicBezTo>
                      <a:pt x="0" y="7137"/>
                      <a:pt x="125" y="7262"/>
                      <a:pt x="286" y="7262"/>
                    </a:cubicBezTo>
                    <a:cubicBezTo>
                      <a:pt x="437" y="7262"/>
                      <a:pt x="562" y="7137"/>
                      <a:pt x="562" y="6985"/>
                    </a:cubicBezTo>
                    <a:lnTo>
                      <a:pt x="562" y="277"/>
                    </a:lnTo>
                    <a:cubicBezTo>
                      <a:pt x="562" y="125"/>
                      <a:pt x="437"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2"/>
              <p:cNvSpPr/>
              <p:nvPr/>
            </p:nvSpPr>
            <p:spPr>
              <a:xfrm>
                <a:off x="4325525" y="2339725"/>
                <a:ext cx="181550" cy="14075"/>
              </a:xfrm>
              <a:custGeom>
                <a:avLst/>
                <a:gdLst/>
                <a:ahLst/>
                <a:cxnLst/>
                <a:rect l="l" t="t" r="r" b="b"/>
                <a:pathLst>
                  <a:path w="7262" h="563" extrusionOk="0">
                    <a:moveTo>
                      <a:pt x="277" y="0"/>
                    </a:moveTo>
                    <a:cubicBezTo>
                      <a:pt x="125" y="0"/>
                      <a:pt x="0" y="125"/>
                      <a:pt x="0" y="286"/>
                    </a:cubicBezTo>
                    <a:cubicBezTo>
                      <a:pt x="0" y="438"/>
                      <a:pt x="125" y="562"/>
                      <a:pt x="277" y="562"/>
                    </a:cubicBezTo>
                    <a:lnTo>
                      <a:pt x="6985" y="562"/>
                    </a:lnTo>
                    <a:cubicBezTo>
                      <a:pt x="7137" y="562"/>
                      <a:pt x="7262" y="438"/>
                      <a:pt x="7262" y="286"/>
                    </a:cubicBezTo>
                    <a:cubicBezTo>
                      <a:pt x="7262" y="125"/>
                      <a:pt x="7137" y="0"/>
                      <a:pt x="69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2"/>
              <p:cNvSpPr/>
              <p:nvPr/>
            </p:nvSpPr>
            <p:spPr>
              <a:xfrm>
                <a:off x="4325525" y="2537550"/>
                <a:ext cx="181550" cy="14075"/>
              </a:xfrm>
              <a:custGeom>
                <a:avLst/>
                <a:gdLst/>
                <a:ahLst/>
                <a:cxnLst/>
                <a:rect l="l" t="t" r="r" b="b"/>
                <a:pathLst>
                  <a:path w="7262" h="563" extrusionOk="0">
                    <a:moveTo>
                      <a:pt x="277" y="0"/>
                    </a:moveTo>
                    <a:cubicBezTo>
                      <a:pt x="125" y="0"/>
                      <a:pt x="0" y="125"/>
                      <a:pt x="0" y="277"/>
                    </a:cubicBezTo>
                    <a:cubicBezTo>
                      <a:pt x="0" y="437"/>
                      <a:pt x="125" y="562"/>
                      <a:pt x="277" y="562"/>
                    </a:cubicBezTo>
                    <a:lnTo>
                      <a:pt x="6985" y="562"/>
                    </a:lnTo>
                    <a:cubicBezTo>
                      <a:pt x="7137" y="562"/>
                      <a:pt x="7262" y="437"/>
                      <a:pt x="7262" y="277"/>
                    </a:cubicBezTo>
                    <a:cubicBezTo>
                      <a:pt x="7262" y="125"/>
                      <a:pt x="7137" y="0"/>
                      <a:pt x="69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2"/>
              <p:cNvSpPr/>
              <p:nvPr/>
            </p:nvSpPr>
            <p:spPr>
              <a:xfrm>
                <a:off x="4417625" y="2366275"/>
                <a:ext cx="78750" cy="78750"/>
              </a:xfrm>
              <a:custGeom>
                <a:avLst/>
                <a:gdLst/>
                <a:ahLst/>
                <a:cxnLst/>
                <a:rect l="l" t="t" r="r" b="b"/>
                <a:pathLst>
                  <a:path w="3150" h="3150" extrusionOk="0">
                    <a:moveTo>
                      <a:pt x="277" y="0"/>
                    </a:moveTo>
                    <a:cubicBezTo>
                      <a:pt x="125" y="0"/>
                      <a:pt x="0" y="125"/>
                      <a:pt x="0" y="277"/>
                    </a:cubicBezTo>
                    <a:cubicBezTo>
                      <a:pt x="0" y="437"/>
                      <a:pt x="125" y="562"/>
                      <a:pt x="277" y="562"/>
                    </a:cubicBezTo>
                    <a:lnTo>
                      <a:pt x="2587" y="562"/>
                    </a:lnTo>
                    <a:lnTo>
                      <a:pt x="2587" y="2873"/>
                    </a:lnTo>
                    <a:cubicBezTo>
                      <a:pt x="2587" y="3024"/>
                      <a:pt x="2712" y="3149"/>
                      <a:pt x="2873" y="3149"/>
                    </a:cubicBezTo>
                    <a:cubicBezTo>
                      <a:pt x="3025" y="3149"/>
                      <a:pt x="3150" y="3024"/>
                      <a:pt x="3150" y="2873"/>
                    </a:cubicBezTo>
                    <a:lnTo>
                      <a:pt x="3150" y="277"/>
                    </a:lnTo>
                    <a:cubicBezTo>
                      <a:pt x="3150" y="125"/>
                      <a:pt x="3025" y="0"/>
                      <a:pt x="28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2"/>
              <p:cNvSpPr/>
              <p:nvPr/>
            </p:nvSpPr>
            <p:spPr>
              <a:xfrm>
                <a:off x="4336450" y="2465950"/>
                <a:ext cx="59125" cy="59125"/>
              </a:xfrm>
              <a:custGeom>
                <a:avLst/>
                <a:gdLst/>
                <a:ahLst/>
                <a:cxnLst/>
                <a:rect l="l" t="t" r="r" b="b"/>
                <a:pathLst>
                  <a:path w="2365" h="2365" extrusionOk="0">
                    <a:moveTo>
                      <a:pt x="1758" y="554"/>
                    </a:moveTo>
                    <a:cubicBezTo>
                      <a:pt x="1784" y="554"/>
                      <a:pt x="1802" y="581"/>
                      <a:pt x="1802" y="607"/>
                    </a:cubicBezTo>
                    <a:lnTo>
                      <a:pt x="1802" y="1758"/>
                    </a:lnTo>
                    <a:cubicBezTo>
                      <a:pt x="1802" y="1785"/>
                      <a:pt x="1784" y="1803"/>
                      <a:pt x="1758" y="1803"/>
                    </a:cubicBezTo>
                    <a:lnTo>
                      <a:pt x="607" y="1803"/>
                    </a:lnTo>
                    <a:cubicBezTo>
                      <a:pt x="580" y="1803"/>
                      <a:pt x="553" y="1785"/>
                      <a:pt x="553" y="1758"/>
                    </a:cubicBezTo>
                    <a:lnTo>
                      <a:pt x="553" y="607"/>
                    </a:lnTo>
                    <a:cubicBezTo>
                      <a:pt x="553" y="581"/>
                      <a:pt x="580" y="554"/>
                      <a:pt x="607" y="554"/>
                    </a:cubicBezTo>
                    <a:close/>
                    <a:moveTo>
                      <a:pt x="607" y="1"/>
                    </a:moveTo>
                    <a:cubicBezTo>
                      <a:pt x="268" y="1"/>
                      <a:pt x="0" y="268"/>
                      <a:pt x="0" y="607"/>
                    </a:cubicBezTo>
                    <a:lnTo>
                      <a:pt x="0" y="1758"/>
                    </a:lnTo>
                    <a:cubicBezTo>
                      <a:pt x="0" y="2088"/>
                      <a:pt x="268" y="2365"/>
                      <a:pt x="607" y="2365"/>
                    </a:cubicBezTo>
                    <a:lnTo>
                      <a:pt x="1758" y="2365"/>
                    </a:lnTo>
                    <a:cubicBezTo>
                      <a:pt x="2088" y="2365"/>
                      <a:pt x="2364" y="2088"/>
                      <a:pt x="2364" y="1758"/>
                    </a:cubicBezTo>
                    <a:lnTo>
                      <a:pt x="2364" y="607"/>
                    </a:lnTo>
                    <a:cubicBezTo>
                      <a:pt x="2364" y="268"/>
                      <a:pt x="2088" y="1"/>
                      <a:pt x="17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32" name="Google Shape;332;p42"/>
          <p:cNvCxnSpPr/>
          <p:nvPr/>
        </p:nvCxnSpPr>
        <p:spPr>
          <a:xfrm rot="10800000">
            <a:off x="4326926" y="1667331"/>
            <a:ext cx="1606200" cy="0"/>
          </a:xfrm>
          <a:prstGeom prst="straightConnector1">
            <a:avLst/>
          </a:prstGeom>
          <a:solidFill>
            <a:schemeClr val="lt2"/>
          </a:solidFill>
          <a:ln w="76200" cap="flat" cmpd="sng">
            <a:solidFill>
              <a:srgbClr val="6178F6"/>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39EBE-C39E-4525-830F-F74A8EE0F9DB}"/>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C040465D-1550-977C-5B96-9A08DA2B50E0}"/>
              </a:ext>
            </a:extLst>
          </p:cNvPr>
          <p:cNvSpPr>
            <a:spLocks noGrp="1"/>
          </p:cNvSpPr>
          <p:nvPr>
            <p:ph type="body" idx="1"/>
          </p:nvPr>
        </p:nvSpPr>
        <p:spPr>
          <a:xfrm>
            <a:off x="5641171" y="529875"/>
            <a:ext cx="3023857" cy="1860900"/>
          </a:xfrm>
        </p:spPr>
        <p:txBody>
          <a:bodyPr/>
          <a:lstStyle/>
          <a:p>
            <a:r>
              <a:rPr lang="en-US" dirty="0"/>
              <a:t>Define Cache Lifetime and Expiry</a:t>
            </a:r>
          </a:p>
        </p:txBody>
      </p:sp>
      <p:sp>
        <p:nvSpPr>
          <p:cNvPr id="2" name="TextBox 1">
            <a:extLst>
              <a:ext uri="{FF2B5EF4-FFF2-40B4-BE49-F238E27FC236}">
                <a16:creationId xmlns:a16="http://schemas.microsoft.com/office/drawing/2014/main" id="{FEB74C09-47BC-B0D8-E6D5-71BD94FE0DA0}"/>
              </a:ext>
            </a:extLst>
          </p:cNvPr>
          <p:cNvSpPr txBox="1"/>
          <p:nvPr/>
        </p:nvSpPr>
        <p:spPr>
          <a:xfrm>
            <a:off x="512227" y="2390775"/>
            <a:ext cx="7784666" cy="2031325"/>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TTL (Time-To-Live)</a:t>
            </a:r>
          </a:p>
          <a:p>
            <a:r>
              <a:rPr lang="en-US" sz="1800" dirty="0">
                <a:latin typeface="Poppins" panose="00000500000000000000" pitchFamily="2" charset="0"/>
                <a:cs typeface="Poppins" panose="00000500000000000000" pitchFamily="2" charset="0"/>
              </a:rPr>
              <a:t>Set a TTL to ensure that cached data is only valid for a specific time, helping to prevent outdated information from being served.</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Eviction Policies</a:t>
            </a:r>
          </a:p>
          <a:p>
            <a:r>
              <a:rPr lang="en-US" sz="1800" dirty="0">
                <a:latin typeface="Poppins" panose="00000500000000000000" pitchFamily="2" charset="0"/>
                <a:cs typeface="Poppins" panose="00000500000000000000" pitchFamily="2" charset="0"/>
              </a:rPr>
              <a:t>Use eviction policies like Least Recently Used (LRU) to manage cache memory, ensuring that only relevant data remains cached.</a:t>
            </a:r>
          </a:p>
        </p:txBody>
      </p:sp>
      <p:pic>
        <p:nvPicPr>
          <p:cNvPr id="4" name="Picture 3">
            <a:extLst>
              <a:ext uri="{FF2B5EF4-FFF2-40B4-BE49-F238E27FC236}">
                <a16:creationId xmlns:a16="http://schemas.microsoft.com/office/drawing/2014/main" id="{6335039C-5199-9E90-2B90-AFAE4E29FCA5}"/>
              </a:ext>
            </a:extLst>
          </p:cNvPr>
          <p:cNvPicPr>
            <a:picLocks noChangeAspect="1"/>
          </p:cNvPicPr>
          <p:nvPr/>
        </p:nvPicPr>
        <p:blipFill>
          <a:blip r:embed="rId2"/>
          <a:stretch>
            <a:fillRect/>
          </a:stretch>
        </p:blipFill>
        <p:spPr>
          <a:xfrm>
            <a:off x="543895" y="0"/>
            <a:ext cx="2315688" cy="2315688"/>
          </a:xfrm>
          <a:prstGeom prst="rect">
            <a:avLst/>
          </a:prstGeom>
        </p:spPr>
      </p:pic>
    </p:spTree>
    <p:extLst>
      <p:ext uri="{BB962C8B-B14F-4D97-AF65-F5344CB8AC3E}">
        <p14:creationId xmlns:p14="http://schemas.microsoft.com/office/powerpoint/2010/main" val="4049244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6D13E-ED7C-3B8C-EF06-43AA3F58DC8A}"/>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6F125166-D2EA-FEEE-4410-8A0D6B2DC490}"/>
              </a:ext>
            </a:extLst>
          </p:cNvPr>
          <p:cNvSpPr>
            <a:spLocks noGrp="1"/>
          </p:cNvSpPr>
          <p:nvPr>
            <p:ph type="body" idx="1"/>
          </p:nvPr>
        </p:nvSpPr>
        <p:spPr>
          <a:xfrm>
            <a:off x="5641171" y="529875"/>
            <a:ext cx="3023857" cy="1860900"/>
          </a:xfrm>
        </p:spPr>
        <p:txBody>
          <a:bodyPr/>
          <a:lstStyle/>
          <a:p>
            <a:r>
              <a:rPr lang="en-US" dirty="0"/>
              <a:t>Consider Client vs. Server-Side Caching</a:t>
            </a:r>
          </a:p>
        </p:txBody>
      </p:sp>
      <p:sp>
        <p:nvSpPr>
          <p:cNvPr id="2" name="TextBox 1">
            <a:extLst>
              <a:ext uri="{FF2B5EF4-FFF2-40B4-BE49-F238E27FC236}">
                <a16:creationId xmlns:a16="http://schemas.microsoft.com/office/drawing/2014/main" id="{8BE09C04-1385-45CC-BCD8-4CD2F61173A3}"/>
              </a:ext>
            </a:extLst>
          </p:cNvPr>
          <p:cNvSpPr txBox="1"/>
          <p:nvPr/>
        </p:nvSpPr>
        <p:spPr>
          <a:xfrm>
            <a:off x="512227" y="2390775"/>
            <a:ext cx="7784666" cy="2585323"/>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Client-Side Caching</a:t>
            </a:r>
          </a:p>
          <a:p>
            <a:r>
              <a:rPr lang="en-US" sz="1800" dirty="0">
                <a:latin typeface="Poppins" panose="00000500000000000000" pitchFamily="2" charset="0"/>
                <a:cs typeface="Poppins" panose="00000500000000000000" pitchFamily="2" charset="0"/>
              </a:rPr>
              <a:t>Caching data at the client level (e.g., browser cache or mobile app storage) offloads some data retrieval work from the server and reduces network calls.</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Server-Side Caching</a:t>
            </a:r>
          </a:p>
          <a:p>
            <a:r>
              <a:rPr lang="en-US" sz="1800" dirty="0">
                <a:latin typeface="Poppins" panose="00000500000000000000" pitchFamily="2" charset="0"/>
                <a:cs typeface="Poppins" panose="00000500000000000000" pitchFamily="2" charset="0"/>
              </a:rPr>
              <a:t>Server-side caching in distributed cache stores (e.g., Redis) or in-memory on the server reduces the number of database queries and keeps high-availability data close to the application.</a:t>
            </a:r>
          </a:p>
        </p:txBody>
      </p:sp>
      <p:pic>
        <p:nvPicPr>
          <p:cNvPr id="4" name="Picture 3">
            <a:extLst>
              <a:ext uri="{FF2B5EF4-FFF2-40B4-BE49-F238E27FC236}">
                <a16:creationId xmlns:a16="http://schemas.microsoft.com/office/drawing/2014/main" id="{AE24D841-6CE2-7BF5-FB73-25C6FE2BEDD8}"/>
              </a:ext>
            </a:extLst>
          </p:cNvPr>
          <p:cNvPicPr>
            <a:picLocks noChangeAspect="1"/>
          </p:cNvPicPr>
          <p:nvPr/>
        </p:nvPicPr>
        <p:blipFill>
          <a:blip r:embed="rId2"/>
          <a:stretch>
            <a:fillRect/>
          </a:stretch>
        </p:blipFill>
        <p:spPr>
          <a:xfrm>
            <a:off x="512227" y="269288"/>
            <a:ext cx="1905266" cy="1905266"/>
          </a:xfrm>
          <a:prstGeom prst="rect">
            <a:avLst/>
          </a:prstGeom>
        </p:spPr>
      </p:pic>
    </p:spTree>
    <p:extLst>
      <p:ext uri="{BB962C8B-B14F-4D97-AF65-F5344CB8AC3E}">
        <p14:creationId xmlns:p14="http://schemas.microsoft.com/office/powerpoint/2010/main" val="197875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86174-2953-DB55-3DCE-57989A29E498}"/>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E3E26DAD-B330-1BF7-117B-6D2A8B5D722D}"/>
              </a:ext>
            </a:extLst>
          </p:cNvPr>
          <p:cNvSpPr>
            <a:spLocks noGrp="1"/>
          </p:cNvSpPr>
          <p:nvPr>
            <p:ph type="body" idx="1"/>
          </p:nvPr>
        </p:nvSpPr>
        <p:spPr>
          <a:xfrm>
            <a:off x="5641171" y="529875"/>
            <a:ext cx="3023857" cy="1860900"/>
          </a:xfrm>
        </p:spPr>
        <p:txBody>
          <a:bodyPr/>
          <a:lstStyle/>
          <a:p>
            <a:r>
              <a:rPr lang="en-US" dirty="0"/>
              <a:t>Consistency vs. Availability</a:t>
            </a:r>
          </a:p>
        </p:txBody>
      </p:sp>
      <p:sp>
        <p:nvSpPr>
          <p:cNvPr id="2" name="TextBox 1">
            <a:extLst>
              <a:ext uri="{FF2B5EF4-FFF2-40B4-BE49-F238E27FC236}">
                <a16:creationId xmlns:a16="http://schemas.microsoft.com/office/drawing/2014/main" id="{BD6A7695-FA76-B102-4BB9-9DB3023A91BC}"/>
              </a:ext>
            </a:extLst>
          </p:cNvPr>
          <p:cNvSpPr txBox="1"/>
          <p:nvPr/>
        </p:nvSpPr>
        <p:spPr>
          <a:xfrm>
            <a:off x="516185" y="2177019"/>
            <a:ext cx="7784666" cy="2862322"/>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Stale Data Tolerance</a:t>
            </a:r>
          </a:p>
          <a:p>
            <a:r>
              <a:rPr lang="en-US" sz="1800" dirty="0">
                <a:latin typeface="Poppins" panose="00000500000000000000" pitchFamily="2" charset="0"/>
                <a:cs typeface="Poppins" panose="00000500000000000000" pitchFamily="2" charset="0"/>
              </a:rPr>
              <a:t>For data that can tolerate some staleness, caching provides high availability. For real-time or critical data, choose caching strategies that prioritize consistency, such as frequent cache invalidation.</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Write-Through vs. Write-Behind</a:t>
            </a:r>
          </a:p>
          <a:p>
            <a:r>
              <a:rPr lang="en-US" sz="1800" dirty="0">
                <a:latin typeface="Poppins" panose="00000500000000000000" pitchFamily="2" charset="0"/>
                <a:cs typeface="Poppins" panose="00000500000000000000" pitchFamily="2" charset="0"/>
              </a:rPr>
              <a:t>In write-through, updates are written to both cache and database; in write-behind, they are written to the cache first and then persisted, which can improve speed but may risk consistency.</a:t>
            </a:r>
          </a:p>
        </p:txBody>
      </p:sp>
      <p:pic>
        <p:nvPicPr>
          <p:cNvPr id="4" name="Picture 3">
            <a:extLst>
              <a:ext uri="{FF2B5EF4-FFF2-40B4-BE49-F238E27FC236}">
                <a16:creationId xmlns:a16="http://schemas.microsoft.com/office/drawing/2014/main" id="{C6EE9EEB-9B95-2FD4-88B3-0AB8D4B745ED}"/>
              </a:ext>
            </a:extLst>
          </p:cNvPr>
          <p:cNvPicPr>
            <a:picLocks noChangeAspect="1"/>
          </p:cNvPicPr>
          <p:nvPr/>
        </p:nvPicPr>
        <p:blipFill>
          <a:blip r:embed="rId2"/>
          <a:stretch>
            <a:fillRect/>
          </a:stretch>
        </p:blipFill>
        <p:spPr>
          <a:xfrm>
            <a:off x="546094" y="82695"/>
            <a:ext cx="2071673" cy="2071673"/>
          </a:xfrm>
          <a:prstGeom prst="rect">
            <a:avLst/>
          </a:prstGeom>
        </p:spPr>
      </p:pic>
    </p:spTree>
    <p:extLst>
      <p:ext uri="{BB962C8B-B14F-4D97-AF65-F5344CB8AC3E}">
        <p14:creationId xmlns:p14="http://schemas.microsoft.com/office/powerpoint/2010/main" val="3641179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E8F1D-C49B-DD20-4E05-B3650B08AD8F}"/>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F9106BF6-4D48-C910-0708-DADDAB078CBB}"/>
              </a:ext>
            </a:extLst>
          </p:cNvPr>
          <p:cNvSpPr>
            <a:spLocks noGrp="1"/>
          </p:cNvSpPr>
          <p:nvPr>
            <p:ph type="body" idx="1"/>
          </p:nvPr>
        </p:nvSpPr>
        <p:spPr>
          <a:xfrm>
            <a:off x="5641171" y="529875"/>
            <a:ext cx="3023857" cy="1860900"/>
          </a:xfrm>
        </p:spPr>
        <p:txBody>
          <a:bodyPr/>
          <a:lstStyle/>
          <a:p>
            <a:r>
              <a:rPr lang="en-US" dirty="0"/>
              <a:t>Cache Invalidation Strategy</a:t>
            </a:r>
          </a:p>
        </p:txBody>
      </p:sp>
      <p:sp>
        <p:nvSpPr>
          <p:cNvPr id="2" name="TextBox 1">
            <a:extLst>
              <a:ext uri="{FF2B5EF4-FFF2-40B4-BE49-F238E27FC236}">
                <a16:creationId xmlns:a16="http://schemas.microsoft.com/office/drawing/2014/main" id="{05723B5F-46DF-3764-4697-1D6058606E38}"/>
              </a:ext>
            </a:extLst>
          </p:cNvPr>
          <p:cNvSpPr txBox="1"/>
          <p:nvPr/>
        </p:nvSpPr>
        <p:spPr>
          <a:xfrm>
            <a:off x="512227" y="2390775"/>
            <a:ext cx="7784666" cy="2585323"/>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Invalidate Carefully</a:t>
            </a:r>
          </a:p>
          <a:p>
            <a:r>
              <a:rPr lang="en-US" sz="1800" dirty="0">
                <a:latin typeface="Poppins" panose="00000500000000000000" pitchFamily="2" charset="0"/>
                <a:cs typeface="Poppins" panose="00000500000000000000" pitchFamily="2" charset="0"/>
              </a:rPr>
              <a:t>Define policies for cache invalidation, such as event-driven invalidation when the underlying data changes, which is critical for keeping cache and data in sync.</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Pattern-Based</a:t>
            </a:r>
          </a:p>
          <a:p>
            <a:r>
              <a:rPr lang="en-US" sz="1800" dirty="0">
                <a:latin typeface="Poppins" panose="00000500000000000000" pitchFamily="2" charset="0"/>
                <a:cs typeface="Poppins" panose="00000500000000000000" pitchFamily="2" charset="0"/>
              </a:rPr>
              <a:t>Use patterns like Cache-aside (lazy loading) and Read-Through/Write-Through to control how data is loaded or updated in the cache.</a:t>
            </a:r>
          </a:p>
        </p:txBody>
      </p:sp>
      <p:pic>
        <p:nvPicPr>
          <p:cNvPr id="4" name="Picture 3">
            <a:extLst>
              <a:ext uri="{FF2B5EF4-FFF2-40B4-BE49-F238E27FC236}">
                <a16:creationId xmlns:a16="http://schemas.microsoft.com/office/drawing/2014/main" id="{6D4BDD1E-C17C-7905-3CA8-3C425CA7BB57}"/>
              </a:ext>
            </a:extLst>
          </p:cNvPr>
          <p:cNvPicPr>
            <a:picLocks noChangeAspect="1"/>
          </p:cNvPicPr>
          <p:nvPr/>
        </p:nvPicPr>
        <p:blipFill>
          <a:blip r:embed="rId2"/>
          <a:stretch>
            <a:fillRect/>
          </a:stretch>
        </p:blipFill>
        <p:spPr>
          <a:xfrm>
            <a:off x="512227" y="89806"/>
            <a:ext cx="2161479" cy="2161479"/>
          </a:xfrm>
          <a:prstGeom prst="rect">
            <a:avLst/>
          </a:prstGeom>
        </p:spPr>
      </p:pic>
    </p:spTree>
    <p:extLst>
      <p:ext uri="{BB962C8B-B14F-4D97-AF65-F5344CB8AC3E}">
        <p14:creationId xmlns:p14="http://schemas.microsoft.com/office/powerpoint/2010/main" val="106345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8E107-E2F5-4CA8-814D-AB81FA923A51}"/>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38579815-54CD-52EF-398C-2266B18AE054}"/>
              </a:ext>
            </a:extLst>
          </p:cNvPr>
          <p:cNvSpPr>
            <a:spLocks noGrp="1"/>
          </p:cNvSpPr>
          <p:nvPr>
            <p:ph type="body" idx="1"/>
          </p:nvPr>
        </p:nvSpPr>
        <p:spPr>
          <a:xfrm>
            <a:off x="5641171" y="529875"/>
            <a:ext cx="3023857" cy="1860900"/>
          </a:xfrm>
        </p:spPr>
        <p:txBody>
          <a:bodyPr/>
          <a:lstStyle/>
          <a:p>
            <a:r>
              <a:rPr lang="en-US" dirty="0"/>
              <a:t>Cache Security and Privacy</a:t>
            </a:r>
          </a:p>
        </p:txBody>
      </p:sp>
      <p:sp>
        <p:nvSpPr>
          <p:cNvPr id="2" name="TextBox 1">
            <a:extLst>
              <a:ext uri="{FF2B5EF4-FFF2-40B4-BE49-F238E27FC236}">
                <a16:creationId xmlns:a16="http://schemas.microsoft.com/office/drawing/2014/main" id="{C51306CF-6863-B883-30B3-06727FB94C59}"/>
              </a:ext>
            </a:extLst>
          </p:cNvPr>
          <p:cNvSpPr txBox="1"/>
          <p:nvPr/>
        </p:nvSpPr>
        <p:spPr>
          <a:xfrm>
            <a:off x="512227" y="2390775"/>
            <a:ext cx="7784666" cy="2031325"/>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Sensitive Data</a:t>
            </a:r>
          </a:p>
          <a:p>
            <a:r>
              <a:rPr lang="en-US" sz="1800" dirty="0">
                <a:latin typeface="Poppins" panose="00000500000000000000" pitchFamily="2" charset="0"/>
                <a:cs typeface="Poppins" panose="00000500000000000000" pitchFamily="2" charset="0"/>
              </a:rPr>
              <a:t>Avoid caching sensitive data unless secure mechanisms (like encryption) are in place.</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Access Control</a:t>
            </a:r>
          </a:p>
          <a:p>
            <a:r>
              <a:rPr lang="en-US" sz="1800" dirty="0">
                <a:latin typeface="Poppins" panose="00000500000000000000" pitchFamily="2" charset="0"/>
                <a:cs typeface="Poppins" panose="00000500000000000000" pitchFamily="2" charset="0"/>
              </a:rPr>
              <a:t>Implement controls to prevent unauthorized access to cached data, especially in shared cache environments.</a:t>
            </a:r>
          </a:p>
        </p:txBody>
      </p:sp>
      <p:pic>
        <p:nvPicPr>
          <p:cNvPr id="4" name="Picture 3">
            <a:extLst>
              <a:ext uri="{FF2B5EF4-FFF2-40B4-BE49-F238E27FC236}">
                <a16:creationId xmlns:a16="http://schemas.microsoft.com/office/drawing/2014/main" id="{F1B787C7-9A58-B796-9F12-61E8084FD60F}"/>
              </a:ext>
            </a:extLst>
          </p:cNvPr>
          <p:cNvPicPr>
            <a:picLocks noChangeAspect="1"/>
          </p:cNvPicPr>
          <p:nvPr/>
        </p:nvPicPr>
        <p:blipFill>
          <a:blip r:embed="rId2"/>
          <a:stretch>
            <a:fillRect/>
          </a:stretch>
        </p:blipFill>
        <p:spPr>
          <a:xfrm>
            <a:off x="512227" y="240226"/>
            <a:ext cx="1959599" cy="1959599"/>
          </a:xfrm>
          <a:prstGeom prst="rect">
            <a:avLst/>
          </a:prstGeom>
        </p:spPr>
      </p:pic>
    </p:spTree>
    <p:extLst>
      <p:ext uri="{BB962C8B-B14F-4D97-AF65-F5344CB8AC3E}">
        <p14:creationId xmlns:p14="http://schemas.microsoft.com/office/powerpoint/2010/main" val="2435926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5FDC6-5FAC-2272-0625-435A028A0144}"/>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6C1A2BD6-788A-98A3-0680-A84535DEF297}"/>
              </a:ext>
            </a:extLst>
          </p:cNvPr>
          <p:cNvSpPr>
            <a:spLocks noGrp="1"/>
          </p:cNvSpPr>
          <p:nvPr>
            <p:ph type="body" idx="1"/>
          </p:nvPr>
        </p:nvSpPr>
        <p:spPr>
          <a:xfrm>
            <a:off x="5641171" y="529875"/>
            <a:ext cx="3023857" cy="1860900"/>
          </a:xfrm>
        </p:spPr>
        <p:txBody>
          <a:bodyPr/>
          <a:lstStyle/>
          <a:p>
            <a:r>
              <a:rPr lang="en-US" dirty="0"/>
              <a:t>Monitor and Optimize</a:t>
            </a:r>
          </a:p>
        </p:txBody>
      </p:sp>
      <p:sp>
        <p:nvSpPr>
          <p:cNvPr id="2" name="TextBox 1">
            <a:extLst>
              <a:ext uri="{FF2B5EF4-FFF2-40B4-BE49-F238E27FC236}">
                <a16:creationId xmlns:a16="http://schemas.microsoft.com/office/drawing/2014/main" id="{189FA3ED-2A7D-624B-139A-D1BDF4650012}"/>
              </a:ext>
            </a:extLst>
          </p:cNvPr>
          <p:cNvSpPr txBox="1"/>
          <p:nvPr/>
        </p:nvSpPr>
        <p:spPr>
          <a:xfrm>
            <a:off x="512227" y="2390775"/>
            <a:ext cx="7784666" cy="2308324"/>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Monitor Cache Performance</a:t>
            </a:r>
          </a:p>
          <a:p>
            <a:r>
              <a:rPr lang="en-US" sz="1800" dirty="0">
                <a:latin typeface="Poppins" panose="00000500000000000000" pitchFamily="2" charset="0"/>
                <a:cs typeface="Poppins" panose="00000500000000000000" pitchFamily="2" charset="0"/>
              </a:rPr>
              <a:t>Analyze cache hit/miss ratios and other metrics to assess effectiveness. A low hit rate may indicate an ineffective caching strategy.</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Optimize Based on Usage Patterns</a:t>
            </a:r>
          </a:p>
          <a:p>
            <a:r>
              <a:rPr lang="en-US" sz="1800" dirty="0">
                <a:latin typeface="Poppins" panose="00000500000000000000" pitchFamily="2" charset="0"/>
                <a:cs typeface="Poppins" panose="00000500000000000000" pitchFamily="2" charset="0"/>
              </a:rPr>
              <a:t>Regularly review and adjust caching configurations based on user behavior, traffic, and data access patterns to maximize efficiency.</a:t>
            </a:r>
          </a:p>
        </p:txBody>
      </p:sp>
      <p:pic>
        <p:nvPicPr>
          <p:cNvPr id="4" name="Picture 3">
            <a:extLst>
              <a:ext uri="{FF2B5EF4-FFF2-40B4-BE49-F238E27FC236}">
                <a16:creationId xmlns:a16="http://schemas.microsoft.com/office/drawing/2014/main" id="{872F3773-8BA6-45F0-F62F-7A88445DDB3B}"/>
              </a:ext>
            </a:extLst>
          </p:cNvPr>
          <p:cNvPicPr>
            <a:picLocks noChangeAspect="1"/>
          </p:cNvPicPr>
          <p:nvPr/>
        </p:nvPicPr>
        <p:blipFill>
          <a:blip r:embed="rId2"/>
          <a:stretch>
            <a:fillRect/>
          </a:stretch>
        </p:blipFill>
        <p:spPr>
          <a:xfrm>
            <a:off x="512227" y="133350"/>
            <a:ext cx="2100694" cy="2100694"/>
          </a:xfrm>
          <a:prstGeom prst="rect">
            <a:avLst/>
          </a:prstGeom>
        </p:spPr>
      </p:pic>
    </p:spTree>
    <p:extLst>
      <p:ext uri="{BB962C8B-B14F-4D97-AF65-F5344CB8AC3E}">
        <p14:creationId xmlns:p14="http://schemas.microsoft.com/office/powerpoint/2010/main" val="3914324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8"/>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474" name="Google Shape;474;p48"/>
          <p:cNvSpPr/>
          <p:nvPr/>
        </p:nvSpPr>
        <p:spPr>
          <a:xfrm>
            <a:off x="4644950" y="3159863"/>
            <a:ext cx="2801472" cy="14480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475" name="Google Shape;475;p48"/>
          <p:cNvSpPr txBox="1">
            <a:spLocks noGrp="1"/>
          </p:cNvSpPr>
          <p:nvPr>
            <p:ph type="title"/>
          </p:nvPr>
        </p:nvSpPr>
        <p:spPr>
          <a:xfrm>
            <a:off x="3808175" y="1946513"/>
            <a:ext cx="4539600" cy="1512000"/>
          </a:xfrm>
          <a:prstGeom prst="rect">
            <a:avLst/>
          </a:prstGeom>
        </p:spPr>
        <p:txBody>
          <a:bodyPr spcFirstLastPara="1" wrap="square" lIns="91425" tIns="91425" rIns="91425" bIns="91425" anchor="ctr" anchorCtr="0">
            <a:noAutofit/>
          </a:bodyPr>
          <a:lstStyle/>
          <a:p>
            <a:r>
              <a:rPr lang="en" dirty="0"/>
              <a:t>           </a:t>
            </a:r>
            <a:r>
              <a:rPr lang="en-US" dirty="0"/>
              <a:t>Architecture</a:t>
            </a:r>
            <a:endParaRPr i="1" dirty="0"/>
          </a:p>
        </p:txBody>
      </p:sp>
      <p:sp>
        <p:nvSpPr>
          <p:cNvPr id="476" name="Google Shape;476;p48"/>
          <p:cNvSpPr/>
          <p:nvPr/>
        </p:nvSpPr>
        <p:spPr>
          <a:xfrm rot="-448633">
            <a:off x="671230" y="27381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p:cNvSpPr txBox="1">
            <a:spLocks noGrp="1"/>
          </p:cNvSpPr>
          <p:nvPr>
            <p:ph type="title" idx="2"/>
          </p:nvPr>
        </p:nvSpPr>
        <p:spPr>
          <a:xfrm>
            <a:off x="3639149" y="348100"/>
            <a:ext cx="2120519"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cxnSp>
        <p:nvCxnSpPr>
          <p:cNvPr id="479" name="Google Shape;479;p48"/>
          <p:cNvCxnSpPr/>
          <p:nvPr/>
        </p:nvCxnSpPr>
        <p:spPr>
          <a:xfrm rot="10800000">
            <a:off x="3808176" y="2379231"/>
            <a:ext cx="11604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480" name="Google Shape;480;p48"/>
          <p:cNvSpPr/>
          <p:nvPr/>
        </p:nvSpPr>
        <p:spPr>
          <a:xfrm>
            <a:off x="956200" y="687399"/>
            <a:ext cx="1041300" cy="1041000"/>
          </a:xfrm>
          <a:prstGeom prst="decagon">
            <a:avLst>
              <a:gd name="v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8"/>
          <p:cNvGrpSpPr/>
          <p:nvPr/>
        </p:nvGrpSpPr>
        <p:grpSpPr>
          <a:xfrm rot="-774815">
            <a:off x="1247719" y="927506"/>
            <a:ext cx="458272" cy="560789"/>
            <a:chOff x="5298138" y="1022601"/>
            <a:chExt cx="398502" cy="487649"/>
          </a:xfrm>
        </p:grpSpPr>
        <p:sp>
          <p:nvSpPr>
            <p:cNvPr id="482" name="Google Shape;482;p48"/>
            <p:cNvSpPr/>
            <p:nvPr/>
          </p:nvSpPr>
          <p:spPr>
            <a:xfrm>
              <a:off x="5320891" y="1022601"/>
              <a:ext cx="375749" cy="467076"/>
            </a:xfrm>
            <a:custGeom>
              <a:avLst/>
              <a:gdLst/>
              <a:ahLst/>
              <a:cxnLst/>
              <a:rect l="l" t="t" r="r" b="b"/>
              <a:pathLst>
                <a:path w="15684" h="19494" extrusionOk="0">
                  <a:moveTo>
                    <a:pt x="7253" y="1"/>
                  </a:moveTo>
                  <a:cubicBezTo>
                    <a:pt x="7057" y="1"/>
                    <a:pt x="6897" y="162"/>
                    <a:pt x="6897" y="358"/>
                  </a:cubicBezTo>
                  <a:lnTo>
                    <a:pt x="6897" y="1526"/>
                  </a:lnTo>
                  <a:cubicBezTo>
                    <a:pt x="6897" y="1723"/>
                    <a:pt x="7057" y="1883"/>
                    <a:pt x="7253" y="1883"/>
                  </a:cubicBezTo>
                  <a:lnTo>
                    <a:pt x="7673" y="1883"/>
                  </a:lnTo>
                  <a:cubicBezTo>
                    <a:pt x="7601" y="1937"/>
                    <a:pt x="7557" y="2017"/>
                    <a:pt x="7557" y="2115"/>
                  </a:cubicBezTo>
                  <a:lnTo>
                    <a:pt x="7557" y="4479"/>
                  </a:lnTo>
                  <a:lnTo>
                    <a:pt x="4381" y="4479"/>
                  </a:lnTo>
                  <a:lnTo>
                    <a:pt x="4381" y="2561"/>
                  </a:lnTo>
                  <a:cubicBezTo>
                    <a:pt x="4381" y="2213"/>
                    <a:pt x="4104" y="1937"/>
                    <a:pt x="3765" y="1937"/>
                  </a:cubicBezTo>
                  <a:lnTo>
                    <a:pt x="2052" y="1937"/>
                  </a:lnTo>
                  <a:cubicBezTo>
                    <a:pt x="1990" y="1937"/>
                    <a:pt x="1928" y="1964"/>
                    <a:pt x="1883" y="1999"/>
                  </a:cubicBezTo>
                  <a:lnTo>
                    <a:pt x="1883" y="1411"/>
                  </a:lnTo>
                  <a:cubicBezTo>
                    <a:pt x="1883" y="1214"/>
                    <a:pt x="1722" y="1054"/>
                    <a:pt x="1526" y="1054"/>
                  </a:cubicBezTo>
                  <a:lnTo>
                    <a:pt x="357" y="1054"/>
                  </a:lnTo>
                  <a:cubicBezTo>
                    <a:pt x="161" y="1054"/>
                    <a:pt x="1" y="1214"/>
                    <a:pt x="1" y="1411"/>
                  </a:cubicBezTo>
                  <a:lnTo>
                    <a:pt x="1" y="2579"/>
                  </a:lnTo>
                  <a:cubicBezTo>
                    <a:pt x="1" y="2775"/>
                    <a:pt x="161" y="2936"/>
                    <a:pt x="357" y="2936"/>
                  </a:cubicBezTo>
                  <a:lnTo>
                    <a:pt x="1526" y="2936"/>
                  </a:lnTo>
                  <a:cubicBezTo>
                    <a:pt x="1722" y="2936"/>
                    <a:pt x="1883" y="2775"/>
                    <a:pt x="1883" y="2579"/>
                  </a:cubicBezTo>
                  <a:lnTo>
                    <a:pt x="1883" y="2445"/>
                  </a:lnTo>
                  <a:cubicBezTo>
                    <a:pt x="1928" y="2490"/>
                    <a:pt x="1990" y="2508"/>
                    <a:pt x="2052" y="2508"/>
                  </a:cubicBezTo>
                  <a:lnTo>
                    <a:pt x="3765" y="2508"/>
                  </a:lnTo>
                  <a:cubicBezTo>
                    <a:pt x="3792" y="2508"/>
                    <a:pt x="3810" y="2535"/>
                    <a:pt x="3810" y="2561"/>
                  </a:cubicBezTo>
                  <a:lnTo>
                    <a:pt x="3810" y="4479"/>
                  </a:lnTo>
                  <a:lnTo>
                    <a:pt x="2195" y="4479"/>
                  </a:lnTo>
                  <a:cubicBezTo>
                    <a:pt x="2044" y="4479"/>
                    <a:pt x="1910" y="4560"/>
                    <a:pt x="1821" y="4667"/>
                  </a:cubicBezTo>
                  <a:cubicBezTo>
                    <a:pt x="1749" y="4747"/>
                    <a:pt x="1713" y="4854"/>
                    <a:pt x="1713" y="4970"/>
                  </a:cubicBezTo>
                  <a:lnTo>
                    <a:pt x="1713" y="6335"/>
                  </a:lnTo>
                  <a:lnTo>
                    <a:pt x="1713" y="6924"/>
                  </a:lnTo>
                  <a:lnTo>
                    <a:pt x="1713" y="14792"/>
                  </a:lnTo>
                  <a:cubicBezTo>
                    <a:pt x="1713" y="14917"/>
                    <a:pt x="1812" y="15015"/>
                    <a:pt x="1937" y="15015"/>
                  </a:cubicBezTo>
                  <a:lnTo>
                    <a:pt x="3810" y="15015"/>
                  </a:lnTo>
                  <a:lnTo>
                    <a:pt x="3810" y="16942"/>
                  </a:lnTo>
                  <a:cubicBezTo>
                    <a:pt x="3810" y="16969"/>
                    <a:pt x="3792" y="16995"/>
                    <a:pt x="3765" y="16995"/>
                  </a:cubicBezTo>
                  <a:lnTo>
                    <a:pt x="2052" y="16995"/>
                  </a:lnTo>
                  <a:cubicBezTo>
                    <a:pt x="1990" y="16995"/>
                    <a:pt x="1928" y="17013"/>
                    <a:pt x="1883" y="17058"/>
                  </a:cubicBezTo>
                  <a:lnTo>
                    <a:pt x="1883" y="16924"/>
                  </a:lnTo>
                  <a:cubicBezTo>
                    <a:pt x="1883" y="16728"/>
                    <a:pt x="1722" y="16567"/>
                    <a:pt x="1526" y="16567"/>
                  </a:cubicBezTo>
                  <a:lnTo>
                    <a:pt x="357" y="16567"/>
                  </a:lnTo>
                  <a:cubicBezTo>
                    <a:pt x="161" y="16567"/>
                    <a:pt x="1" y="16728"/>
                    <a:pt x="1" y="16924"/>
                  </a:cubicBezTo>
                  <a:lnTo>
                    <a:pt x="1" y="18093"/>
                  </a:lnTo>
                  <a:cubicBezTo>
                    <a:pt x="1" y="18289"/>
                    <a:pt x="161" y="18441"/>
                    <a:pt x="357" y="18441"/>
                  </a:cubicBezTo>
                  <a:lnTo>
                    <a:pt x="1526" y="18441"/>
                  </a:lnTo>
                  <a:cubicBezTo>
                    <a:pt x="1722" y="18441"/>
                    <a:pt x="1883" y="18289"/>
                    <a:pt x="1883" y="18093"/>
                  </a:cubicBezTo>
                  <a:lnTo>
                    <a:pt x="1883" y="17504"/>
                  </a:lnTo>
                  <a:cubicBezTo>
                    <a:pt x="1928" y="17540"/>
                    <a:pt x="1990" y="17566"/>
                    <a:pt x="2052" y="17566"/>
                  </a:cubicBezTo>
                  <a:lnTo>
                    <a:pt x="3765" y="17566"/>
                  </a:lnTo>
                  <a:cubicBezTo>
                    <a:pt x="4104" y="17566"/>
                    <a:pt x="4381" y="17290"/>
                    <a:pt x="4381" y="16942"/>
                  </a:cubicBezTo>
                  <a:lnTo>
                    <a:pt x="4381" y="15015"/>
                  </a:lnTo>
                  <a:lnTo>
                    <a:pt x="7557" y="15015"/>
                  </a:lnTo>
                  <a:lnTo>
                    <a:pt x="7557" y="17388"/>
                  </a:lnTo>
                  <a:cubicBezTo>
                    <a:pt x="7557" y="17486"/>
                    <a:pt x="7601" y="17566"/>
                    <a:pt x="7673" y="17620"/>
                  </a:cubicBezTo>
                  <a:lnTo>
                    <a:pt x="7253" y="17620"/>
                  </a:lnTo>
                  <a:cubicBezTo>
                    <a:pt x="7057" y="17620"/>
                    <a:pt x="6897" y="17772"/>
                    <a:pt x="6897" y="17968"/>
                  </a:cubicBezTo>
                  <a:lnTo>
                    <a:pt x="6897" y="19145"/>
                  </a:lnTo>
                  <a:cubicBezTo>
                    <a:pt x="6897" y="19342"/>
                    <a:pt x="7057" y="19493"/>
                    <a:pt x="7253" y="19493"/>
                  </a:cubicBezTo>
                  <a:lnTo>
                    <a:pt x="8422" y="19493"/>
                  </a:lnTo>
                  <a:cubicBezTo>
                    <a:pt x="8618" y="19493"/>
                    <a:pt x="8779" y="19342"/>
                    <a:pt x="8779" y="19145"/>
                  </a:cubicBezTo>
                  <a:lnTo>
                    <a:pt x="8779" y="17968"/>
                  </a:lnTo>
                  <a:cubicBezTo>
                    <a:pt x="8779" y="17772"/>
                    <a:pt x="8618" y="17620"/>
                    <a:pt x="8422" y="17620"/>
                  </a:cubicBezTo>
                  <a:lnTo>
                    <a:pt x="8012" y="17620"/>
                  </a:lnTo>
                  <a:cubicBezTo>
                    <a:pt x="8083" y="17566"/>
                    <a:pt x="8128" y="17486"/>
                    <a:pt x="8128" y="17388"/>
                  </a:cubicBezTo>
                  <a:lnTo>
                    <a:pt x="8128" y="15015"/>
                  </a:lnTo>
                  <a:lnTo>
                    <a:pt x="11295" y="15015"/>
                  </a:lnTo>
                  <a:lnTo>
                    <a:pt x="11295" y="16942"/>
                  </a:lnTo>
                  <a:cubicBezTo>
                    <a:pt x="11295" y="17290"/>
                    <a:pt x="11580" y="17566"/>
                    <a:pt x="11919" y="17566"/>
                  </a:cubicBezTo>
                  <a:lnTo>
                    <a:pt x="13623" y="17566"/>
                  </a:lnTo>
                  <a:cubicBezTo>
                    <a:pt x="13694" y="17566"/>
                    <a:pt x="13748" y="17540"/>
                    <a:pt x="13802" y="17504"/>
                  </a:cubicBezTo>
                  <a:lnTo>
                    <a:pt x="13802" y="18093"/>
                  </a:lnTo>
                  <a:cubicBezTo>
                    <a:pt x="13802" y="18289"/>
                    <a:pt x="13962" y="18441"/>
                    <a:pt x="14158" y="18441"/>
                  </a:cubicBezTo>
                  <a:lnTo>
                    <a:pt x="15327" y="18441"/>
                  </a:lnTo>
                  <a:cubicBezTo>
                    <a:pt x="15523" y="18441"/>
                    <a:pt x="15684" y="18289"/>
                    <a:pt x="15684" y="18093"/>
                  </a:cubicBezTo>
                  <a:lnTo>
                    <a:pt x="15684" y="16924"/>
                  </a:lnTo>
                  <a:cubicBezTo>
                    <a:pt x="15684" y="16728"/>
                    <a:pt x="15523" y="16567"/>
                    <a:pt x="15327" y="16567"/>
                  </a:cubicBezTo>
                  <a:lnTo>
                    <a:pt x="14158" y="16567"/>
                  </a:lnTo>
                  <a:cubicBezTo>
                    <a:pt x="13962" y="16567"/>
                    <a:pt x="13802" y="16728"/>
                    <a:pt x="13802" y="16924"/>
                  </a:cubicBezTo>
                  <a:lnTo>
                    <a:pt x="13802" y="17058"/>
                  </a:lnTo>
                  <a:cubicBezTo>
                    <a:pt x="13748" y="17013"/>
                    <a:pt x="13694" y="16995"/>
                    <a:pt x="13623" y="16995"/>
                  </a:cubicBezTo>
                  <a:lnTo>
                    <a:pt x="11919" y="16995"/>
                  </a:lnTo>
                  <a:cubicBezTo>
                    <a:pt x="11892" y="16995"/>
                    <a:pt x="11866" y="16969"/>
                    <a:pt x="11866" y="16942"/>
                  </a:cubicBezTo>
                  <a:lnTo>
                    <a:pt x="11866" y="15015"/>
                  </a:lnTo>
                  <a:lnTo>
                    <a:pt x="13748" y="15015"/>
                  </a:lnTo>
                  <a:cubicBezTo>
                    <a:pt x="13873" y="15015"/>
                    <a:pt x="13971" y="14917"/>
                    <a:pt x="13971" y="14792"/>
                  </a:cubicBezTo>
                  <a:lnTo>
                    <a:pt x="13971" y="6924"/>
                  </a:lnTo>
                  <a:lnTo>
                    <a:pt x="13971" y="4970"/>
                  </a:lnTo>
                  <a:cubicBezTo>
                    <a:pt x="13971" y="4836"/>
                    <a:pt x="13917" y="4711"/>
                    <a:pt x="13828" y="4622"/>
                  </a:cubicBezTo>
                  <a:cubicBezTo>
                    <a:pt x="13739" y="4542"/>
                    <a:pt x="13614" y="4479"/>
                    <a:pt x="13480" y="4479"/>
                  </a:cubicBezTo>
                  <a:lnTo>
                    <a:pt x="11866" y="4479"/>
                  </a:lnTo>
                  <a:lnTo>
                    <a:pt x="11866" y="2561"/>
                  </a:lnTo>
                  <a:cubicBezTo>
                    <a:pt x="11866" y="2535"/>
                    <a:pt x="11892" y="2508"/>
                    <a:pt x="11919" y="2508"/>
                  </a:cubicBezTo>
                  <a:lnTo>
                    <a:pt x="13623" y="2508"/>
                  </a:lnTo>
                  <a:cubicBezTo>
                    <a:pt x="13694" y="2508"/>
                    <a:pt x="13748" y="2490"/>
                    <a:pt x="13802" y="2445"/>
                  </a:cubicBezTo>
                  <a:lnTo>
                    <a:pt x="13802" y="2579"/>
                  </a:lnTo>
                  <a:cubicBezTo>
                    <a:pt x="13802" y="2775"/>
                    <a:pt x="13962" y="2936"/>
                    <a:pt x="14158" y="2936"/>
                  </a:cubicBezTo>
                  <a:lnTo>
                    <a:pt x="15327" y="2936"/>
                  </a:lnTo>
                  <a:cubicBezTo>
                    <a:pt x="15523" y="2936"/>
                    <a:pt x="15684" y="2775"/>
                    <a:pt x="15684" y="2579"/>
                  </a:cubicBezTo>
                  <a:lnTo>
                    <a:pt x="15684" y="1411"/>
                  </a:lnTo>
                  <a:cubicBezTo>
                    <a:pt x="15684" y="1214"/>
                    <a:pt x="15523" y="1054"/>
                    <a:pt x="15327" y="1054"/>
                  </a:cubicBezTo>
                  <a:lnTo>
                    <a:pt x="14158" y="1054"/>
                  </a:lnTo>
                  <a:cubicBezTo>
                    <a:pt x="13962" y="1054"/>
                    <a:pt x="13802" y="1214"/>
                    <a:pt x="13802" y="1411"/>
                  </a:cubicBezTo>
                  <a:lnTo>
                    <a:pt x="13802" y="1999"/>
                  </a:lnTo>
                  <a:cubicBezTo>
                    <a:pt x="13748" y="1964"/>
                    <a:pt x="13694" y="1937"/>
                    <a:pt x="13623" y="1937"/>
                  </a:cubicBezTo>
                  <a:lnTo>
                    <a:pt x="11919" y="1937"/>
                  </a:lnTo>
                  <a:cubicBezTo>
                    <a:pt x="11580" y="1937"/>
                    <a:pt x="11295" y="2213"/>
                    <a:pt x="11295" y="2561"/>
                  </a:cubicBezTo>
                  <a:lnTo>
                    <a:pt x="11295" y="4479"/>
                  </a:lnTo>
                  <a:lnTo>
                    <a:pt x="8128" y="4479"/>
                  </a:lnTo>
                  <a:lnTo>
                    <a:pt x="8128" y="2115"/>
                  </a:lnTo>
                  <a:cubicBezTo>
                    <a:pt x="8128" y="2017"/>
                    <a:pt x="8083" y="1937"/>
                    <a:pt x="8012" y="1883"/>
                  </a:cubicBezTo>
                  <a:lnTo>
                    <a:pt x="8422" y="1883"/>
                  </a:lnTo>
                  <a:cubicBezTo>
                    <a:pt x="8618" y="1883"/>
                    <a:pt x="8779" y="1723"/>
                    <a:pt x="8779" y="1526"/>
                  </a:cubicBezTo>
                  <a:lnTo>
                    <a:pt x="8779" y="358"/>
                  </a:lnTo>
                  <a:cubicBezTo>
                    <a:pt x="8779" y="162"/>
                    <a:pt x="8618" y="1"/>
                    <a:pt x="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48"/>
            <p:cNvGrpSpPr/>
            <p:nvPr/>
          </p:nvGrpSpPr>
          <p:grpSpPr>
            <a:xfrm>
              <a:off x="5298138" y="1033825"/>
              <a:ext cx="385875" cy="476425"/>
              <a:chOff x="5298125" y="1003125"/>
              <a:chExt cx="385875" cy="476425"/>
            </a:xfrm>
          </p:grpSpPr>
          <p:sp>
            <p:nvSpPr>
              <p:cNvPr id="484" name="Google Shape;484;p48"/>
              <p:cNvSpPr/>
              <p:nvPr/>
            </p:nvSpPr>
            <p:spPr>
              <a:xfrm>
                <a:off x="5298125" y="1319600"/>
                <a:ext cx="233100" cy="159950"/>
              </a:xfrm>
              <a:custGeom>
                <a:avLst/>
                <a:gdLst/>
                <a:ahLst/>
                <a:cxnLst/>
                <a:rect l="l" t="t" r="r" b="b"/>
                <a:pathLst>
                  <a:path w="9324" h="6398" extrusionOk="0">
                    <a:moveTo>
                      <a:pt x="1722" y="3614"/>
                    </a:moveTo>
                    <a:cubicBezTo>
                      <a:pt x="1758" y="3614"/>
                      <a:pt x="1785" y="3641"/>
                      <a:pt x="1785" y="3667"/>
                    </a:cubicBezTo>
                    <a:lnTo>
                      <a:pt x="1785" y="4782"/>
                    </a:lnTo>
                    <a:cubicBezTo>
                      <a:pt x="1785" y="4809"/>
                      <a:pt x="1758" y="4836"/>
                      <a:pt x="1722" y="4836"/>
                    </a:cubicBezTo>
                    <a:lnTo>
                      <a:pt x="616" y="4836"/>
                    </a:lnTo>
                    <a:cubicBezTo>
                      <a:pt x="581" y="4836"/>
                      <a:pt x="554" y="4809"/>
                      <a:pt x="554" y="4782"/>
                    </a:cubicBezTo>
                    <a:lnTo>
                      <a:pt x="554" y="3667"/>
                    </a:lnTo>
                    <a:cubicBezTo>
                      <a:pt x="554" y="3641"/>
                      <a:pt x="581" y="3614"/>
                      <a:pt x="616" y="3614"/>
                    </a:cubicBezTo>
                    <a:close/>
                    <a:moveTo>
                      <a:pt x="8270" y="4613"/>
                    </a:moveTo>
                    <a:cubicBezTo>
                      <a:pt x="8306" y="4613"/>
                      <a:pt x="8324" y="4640"/>
                      <a:pt x="8324" y="4666"/>
                    </a:cubicBezTo>
                    <a:lnTo>
                      <a:pt x="8324" y="5782"/>
                    </a:lnTo>
                    <a:cubicBezTo>
                      <a:pt x="8324" y="5808"/>
                      <a:pt x="8306" y="5835"/>
                      <a:pt x="8270" y="5835"/>
                    </a:cubicBezTo>
                    <a:lnTo>
                      <a:pt x="7164" y="5835"/>
                    </a:lnTo>
                    <a:cubicBezTo>
                      <a:pt x="7129" y="5835"/>
                      <a:pt x="7102" y="5808"/>
                      <a:pt x="7102" y="5782"/>
                    </a:cubicBezTo>
                    <a:lnTo>
                      <a:pt x="7102" y="4666"/>
                    </a:lnTo>
                    <a:cubicBezTo>
                      <a:pt x="7102" y="4640"/>
                      <a:pt x="7129" y="4613"/>
                      <a:pt x="7164" y="4613"/>
                    </a:cubicBezTo>
                    <a:close/>
                    <a:moveTo>
                      <a:pt x="1901" y="1"/>
                    </a:moveTo>
                    <a:cubicBezTo>
                      <a:pt x="1749" y="1"/>
                      <a:pt x="1624" y="126"/>
                      <a:pt x="1624" y="277"/>
                    </a:cubicBezTo>
                    <a:lnTo>
                      <a:pt x="1624" y="1651"/>
                    </a:lnTo>
                    <a:cubicBezTo>
                      <a:pt x="1624" y="1928"/>
                      <a:pt x="1838" y="2142"/>
                      <a:pt x="2115" y="2142"/>
                    </a:cubicBezTo>
                    <a:lnTo>
                      <a:pt x="3774" y="2142"/>
                    </a:lnTo>
                    <a:lnTo>
                      <a:pt x="3774" y="3899"/>
                    </a:lnTo>
                    <a:cubicBezTo>
                      <a:pt x="3774" y="3926"/>
                      <a:pt x="3756" y="3944"/>
                      <a:pt x="3730" y="3944"/>
                    </a:cubicBezTo>
                    <a:lnTo>
                      <a:pt x="2338" y="3944"/>
                    </a:lnTo>
                    <a:lnTo>
                      <a:pt x="2338" y="3667"/>
                    </a:lnTo>
                    <a:cubicBezTo>
                      <a:pt x="2338" y="3328"/>
                      <a:pt x="2061" y="3052"/>
                      <a:pt x="1722" y="3052"/>
                    </a:cubicBezTo>
                    <a:lnTo>
                      <a:pt x="616" y="3052"/>
                    </a:lnTo>
                    <a:cubicBezTo>
                      <a:pt x="277" y="3052"/>
                      <a:pt x="1" y="3328"/>
                      <a:pt x="1" y="3667"/>
                    </a:cubicBezTo>
                    <a:lnTo>
                      <a:pt x="1" y="4782"/>
                    </a:lnTo>
                    <a:cubicBezTo>
                      <a:pt x="1" y="5121"/>
                      <a:pt x="277" y="5398"/>
                      <a:pt x="616" y="5398"/>
                    </a:cubicBezTo>
                    <a:lnTo>
                      <a:pt x="1722" y="5398"/>
                    </a:lnTo>
                    <a:cubicBezTo>
                      <a:pt x="2061" y="5398"/>
                      <a:pt x="2338" y="5121"/>
                      <a:pt x="2338" y="4782"/>
                    </a:cubicBezTo>
                    <a:lnTo>
                      <a:pt x="2338" y="4506"/>
                    </a:lnTo>
                    <a:lnTo>
                      <a:pt x="3730" y="4506"/>
                    </a:lnTo>
                    <a:cubicBezTo>
                      <a:pt x="4069" y="4506"/>
                      <a:pt x="4336" y="4229"/>
                      <a:pt x="4336" y="3899"/>
                    </a:cubicBezTo>
                    <a:lnTo>
                      <a:pt x="4336" y="2142"/>
                    </a:lnTo>
                    <a:lnTo>
                      <a:pt x="7441" y="2142"/>
                    </a:lnTo>
                    <a:lnTo>
                      <a:pt x="7441" y="4051"/>
                    </a:lnTo>
                    <a:lnTo>
                      <a:pt x="7164" y="4051"/>
                    </a:lnTo>
                    <a:cubicBezTo>
                      <a:pt x="6825" y="4051"/>
                      <a:pt x="6549" y="4327"/>
                      <a:pt x="6549" y="4666"/>
                    </a:cubicBezTo>
                    <a:lnTo>
                      <a:pt x="6549" y="5782"/>
                    </a:lnTo>
                    <a:cubicBezTo>
                      <a:pt x="6549" y="6121"/>
                      <a:pt x="6825" y="6397"/>
                      <a:pt x="7164" y="6397"/>
                    </a:cubicBezTo>
                    <a:lnTo>
                      <a:pt x="8270" y="6397"/>
                    </a:lnTo>
                    <a:cubicBezTo>
                      <a:pt x="8609" y="6397"/>
                      <a:pt x="8886" y="6121"/>
                      <a:pt x="8886" y="5782"/>
                    </a:cubicBezTo>
                    <a:lnTo>
                      <a:pt x="8886" y="4666"/>
                    </a:lnTo>
                    <a:cubicBezTo>
                      <a:pt x="8886" y="4327"/>
                      <a:pt x="8609" y="4051"/>
                      <a:pt x="8270" y="4051"/>
                    </a:cubicBezTo>
                    <a:lnTo>
                      <a:pt x="7994" y="4051"/>
                    </a:lnTo>
                    <a:lnTo>
                      <a:pt x="7994" y="2142"/>
                    </a:lnTo>
                    <a:lnTo>
                      <a:pt x="9047" y="2142"/>
                    </a:lnTo>
                    <a:cubicBezTo>
                      <a:pt x="9198" y="2142"/>
                      <a:pt x="9323" y="2017"/>
                      <a:pt x="9323" y="1865"/>
                    </a:cubicBezTo>
                    <a:cubicBezTo>
                      <a:pt x="9323" y="1714"/>
                      <a:pt x="9198" y="1589"/>
                      <a:pt x="9047" y="1589"/>
                    </a:cubicBezTo>
                    <a:lnTo>
                      <a:pt x="2177" y="1589"/>
                    </a:lnTo>
                    <a:lnTo>
                      <a:pt x="2177" y="277"/>
                    </a:lnTo>
                    <a:cubicBezTo>
                      <a:pt x="2177" y="126"/>
                      <a:pt x="2053" y="1"/>
                      <a:pt x="19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p:cNvSpPr/>
              <p:nvPr/>
            </p:nvSpPr>
            <p:spPr>
              <a:xfrm>
                <a:off x="5377750" y="1132050"/>
                <a:ext cx="154350" cy="14075"/>
              </a:xfrm>
              <a:custGeom>
                <a:avLst/>
                <a:gdLst/>
                <a:ahLst/>
                <a:cxnLst/>
                <a:rect l="l" t="t" r="r" b="b"/>
                <a:pathLst>
                  <a:path w="6174" h="563" extrusionOk="0">
                    <a:moveTo>
                      <a:pt x="277" y="0"/>
                    </a:moveTo>
                    <a:cubicBezTo>
                      <a:pt x="125" y="0"/>
                      <a:pt x="0" y="125"/>
                      <a:pt x="0" y="286"/>
                    </a:cubicBezTo>
                    <a:cubicBezTo>
                      <a:pt x="0" y="437"/>
                      <a:pt x="125" y="562"/>
                      <a:pt x="277" y="562"/>
                    </a:cubicBezTo>
                    <a:lnTo>
                      <a:pt x="5897" y="562"/>
                    </a:lnTo>
                    <a:cubicBezTo>
                      <a:pt x="6049" y="562"/>
                      <a:pt x="6174" y="437"/>
                      <a:pt x="6174" y="286"/>
                    </a:cubicBezTo>
                    <a:cubicBezTo>
                      <a:pt x="6174" y="125"/>
                      <a:pt x="6049" y="0"/>
                      <a:pt x="5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p:cNvSpPr/>
              <p:nvPr/>
            </p:nvSpPr>
            <p:spPr>
              <a:xfrm>
                <a:off x="5547700"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9" y="589"/>
                      <a:pt x="553" y="465"/>
                      <a:pt x="553" y="313"/>
                    </a:cubicBezTo>
                    <a:lnTo>
                      <a:pt x="553" y="277"/>
                    </a:lnTo>
                    <a:cubicBezTo>
                      <a:pt x="553"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p:cNvSpPr/>
              <p:nvPr/>
            </p:nvSpPr>
            <p:spPr>
              <a:xfrm>
                <a:off x="5569100" y="1130925"/>
                <a:ext cx="13850" cy="14750"/>
              </a:xfrm>
              <a:custGeom>
                <a:avLst/>
                <a:gdLst/>
                <a:ahLst/>
                <a:cxnLst/>
                <a:rect l="l" t="t" r="r" b="b"/>
                <a:pathLst>
                  <a:path w="554" h="590" extrusionOk="0">
                    <a:moveTo>
                      <a:pt x="277" y="1"/>
                    </a:moveTo>
                    <a:cubicBezTo>
                      <a:pt x="126" y="1"/>
                      <a:pt x="1" y="126"/>
                      <a:pt x="1" y="277"/>
                    </a:cubicBezTo>
                    <a:lnTo>
                      <a:pt x="1" y="313"/>
                    </a:lnTo>
                    <a:cubicBezTo>
                      <a:pt x="1" y="465"/>
                      <a:pt x="126" y="589"/>
                      <a:pt x="277" y="589"/>
                    </a:cubicBezTo>
                    <a:cubicBezTo>
                      <a:pt x="429" y="589"/>
                      <a:pt x="554" y="465"/>
                      <a:pt x="554" y="313"/>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p:cNvSpPr/>
              <p:nvPr/>
            </p:nvSpPr>
            <p:spPr>
              <a:xfrm>
                <a:off x="5590525"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8" y="589"/>
                      <a:pt x="553" y="465"/>
                      <a:pt x="553" y="313"/>
                    </a:cubicBezTo>
                    <a:lnTo>
                      <a:pt x="553" y="277"/>
                    </a:lnTo>
                    <a:cubicBezTo>
                      <a:pt x="553" y="126"/>
                      <a:pt x="42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p:cNvSpPr/>
              <p:nvPr/>
            </p:nvSpPr>
            <p:spPr>
              <a:xfrm>
                <a:off x="5298125" y="1003125"/>
                <a:ext cx="385875" cy="302000"/>
              </a:xfrm>
              <a:custGeom>
                <a:avLst/>
                <a:gdLst/>
                <a:ahLst/>
                <a:cxnLst/>
                <a:rect l="l" t="t" r="r" b="b"/>
                <a:pathLst>
                  <a:path w="15435" h="12080" extrusionOk="0">
                    <a:moveTo>
                      <a:pt x="8270" y="563"/>
                    </a:moveTo>
                    <a:cubicBezTo>
                      <a:pt x="8306" y="563"/>
                      <a:pt x="8324" y="590"/>
                      <a:pt x="8324" y="616"/>
                    </a:cubicBezTo>
                    <a:lnTo>
                      <a:pt x="8324" y="1732"/>
                    </a:lnTo>
                    <a:cubicBezTo>
                      <a:pt x="8324" y="1758"/>
                      <a:pt x="8306" y="1785"/>
                      <a:pt x="8270" y="1785"/>
                    </a:cubicBezTo>
                    <a:lnTo>
                      <a:pt x="7164" y="1785"/>
                    </a:lnTo>
                    <a:cubicBezTo>
                      <a:pt x="7129" y="1785"/>
                      <a:pt x="7102" y="1758"/>
                      <a:pt x="7102" y="1732"/>
                    </a:cubicBezTo>
                    <a:lnTo>
                      <a:pt x="7102" y="616"/>
                    </a:lnTo>
                    <a:cubicBezTo>
                      <a:pt x="7102" y="590"/>
                      <a:pt x="7129" y="563"/>
                      <a:pt x="7164" y="563"/>
                    </a:cubicBezTo>
                    <a:close/>
                    <a:moveTo>
                      <a:pt x="1722" y="1562"/>
                    </a:moveTo>
                    <a:cubicBezTo>
                      <a:pt x="1758" y="1562"/>
                      <a:pt x="1785" y="1589"/>
                      <a:pt x="1785" y="1616"/>
                    </a:cubicBezTo>
                    <a:lnTo>
                      <a:pt x="1785" y="2731"/>
                    </a:lnTo>
                    <a:cubicBezTo>
                      <a:pt x="1785" y="2757"/>
                      <a:pt x="1758" y="2784"/>
                      <a:pt x="1722" y="2784"/>
                    </a:cubicBezTo>
                    <a:lnTo>
                      <a:pt x="616" y="2784"/>
                    </a:lnTo>
                    <a:cubicBezTo>
                      <a:pt x="581" y="2784"/>
                      <a:pt x="554" y="2757"/>
                      <a:pt x="554" y="2731"/>
                    </a:cubicBezTo>
                    <a:lnTo>
                      <a:pt x="554" y="1616"/>
                    </a:lnTo>
                    <a:cubicBezTo>
                      <a:pt x="554" y="1589"/>
                      <a:pt x="581" y="1562"/>
                      <a:pt x="616" y="1562"/>
                    </a:cubicBezTo>
                    <a:close/>
                    <a:moveTo>
                      <a:pt x="14819" y="1562"/>
                    </a:moveTo>
                    <a:cubicBezTo>
                      <a:pt x="14845" y="1562"/>
                      <a:pt x="14872" y="1589"/>
                      <a:pt x="14872" y="1616"/>
                    </a:cubicBezTo>
                    <a:lnTo>
                      <a:pt x="14872" y="2731"/>
                    </a:lnTo>
                    <a:cubicBezTo>
                      <a:pt x="14872" y="2757"/>
                      <a:pt x="14845" y="2784"/>
                      <a:pt x="14819" y="2784"/>
                    </a:cubicBezTo>
                    <a:lnTo>
                      <a:pt x="13703" y="2784"/>
                    </a:lnTo>
                    <a:cubicBezTo>
                      <a:pt x="13677" y="2784"/>
                      <a:pt x="13650" y="2757"/>
                      <a:pt x="13650" y="2731"/>
                    </a:cubicBezTo>
                    <a:lnTo>
                      <a:pt x="13650" y="1616"/>
                    </a:lnTo>
                    <a:cubicBezTo>
                      <a:pt x="13650" y="1589"/>
                      <a:pt x="13677" y="1562"/>
                      <a:pt x="13703" y="1562"/>
                    </a:cubicBezTo>
                    <a:close/>
                    <a:moveTo>
                      <a:pt x="13070" y="4809"/>
                    </a:moveTo>
                    <a:cubicBezTo>
                      <a:pt x="13168" y="4809"/>
                      <a:pt x="13248" y="4890"/>
                      <a:pt x="13248" y="4997"/>
                    </a:cubicBezTo>
                    <a:lnTo>
                      <a:pt x="13248" y="6005"/>
                    </a:lnTo>
                    <a:lnTo>
                      <a:pt x="2177" y="6005"/>
                    </a:lnTo>
                    <a:lnTo>
                      <a:pt x="2177" y="4997"/>
                    </a:lnTo>
                    <a:cubicBezTo>
                      <a:pt x="2177" y="4890"/>
                      <a:pt x="2267" y="4809"/>
                      <a:pt x="2365" y="4809"/>
                    </a:cubicBezTo>
                    <a:close/>
                    <a:moveTo>
                      <a:pt x="7164" y="1"/>
                    </a:moveTo>
                    <a:cubicBezTo>
                      <a:pt x="6825" y="1"/>
                      <a:pt x="6549" y="277"/>
                      <a:pt x="6549" y="616"/>
                    </a:cubicBezTo>
                    <a:lnTo>
                      <a:pt x="6549" y="1732"/>
                    </a:lnTo>
                    <a:cubicBezTo>
                      <a:pt x="6549" y="2071"/>
                      <a:pt x="6825" y="2347"/>
                      <a:pt x="7164" y="2347"/>
                    </a:cubicBezTo>
                    <a:lnTo>
                      <a:pt x="7441" y="2347"/>
                    </a:lnTo>
                    <a:lnTo>
                      <a:pt x="7441" y="4256"/>
                    </a:lnTo>
                    <a:lnTo>
                      <a:pt x="4336" y="4256"/>
                    </a:lnTo>
                    <a:lnTo>
                      <a:pt x="4336" y="2499"/>
                    </a:lnTo>
                    <a:cubicBezTo>
                      <a:pt x="4336" y="2169"/>
                      <a:pt x="4069" y="1892"/>
                      <a:pt x="3730" y="1892"/>
                    </a:cubicBezTo>
                    <a:lnTo>
                      <a:pt x="2338" y="1892"/>
                    </a:lnTo>
                    <a:lnTo>
                      <a:pt x="2338" y="1616"/>
                    </a:lnTo>
                    <a:cubicBezTo>
                      <a:pt x="2338" y="1277"/>
                      <a:pt x="2061" y="1000"/>
                      <a:pt x="1722" y="1000"/>
                    </a:cubicBezTo>
                    <a:lnTo>
                      <a:pt x="616" y="1000"/>
                    </a:lnTo>
                    <a:cubicBezTo>
                      <a:pt x="277" y="1000"/>
                      <a:pt x="1" y="1277"/>
                      <a:pt x="1" y="1616"/>
                    </a:cubicBezTo>
                    <a:lnTo>
                      <a:pt x="1" y="2731"/>
                    </a:lnTo>
                    <a:cubicBezTo>
                      <a:pt x="1" y="3070"/>
                      <a:pt x="277" y="3346"/>
                      <a:pt x="616" y="3346"/>
                    </a:cubicBezTo>
                    <a:lnTo>
                      <a:pt x="1722" y="3346"/>
                    </a:lnTo>
                    <a:cubicBezTo>
                      <a:pt x="2061" y="3346"/>
                      <a:pt x="2338" y="3070"/>
                      <a:pt x="2338" y="2731"/>
                    </a:cubicBezTo>
                    <a:lnTo>
                      <a:pt x="2338" y="2454"/>
                    </a:lnTo>
                    <a:lnTo>
                      <a:pt x="3730" y="2454"/>
                    </a:lnTo>
                    <a:cubicBezTo>
                      <a:pt x="3756" y="2454"/>
                      <a:pt x="3774" y="2472"/>
                      <a:pt x="3774" y="2499"/>
                    </a:cubicBezTo>
                    <a:lnTo>
                      <a:pt x="3774" y="4256"/>
                    </a:lnTo>
                    <a:lnTo>
                      <a:pt x="2365" y="4256"/>
                    </a:lnTo>
                    <a:cubicBezTo>
                      <a:pt x="1954" y="4256"/>
                      <a:pt x="1624" y="4586"/>
                      <a:pt x="1624" y="4997"/>
                    </a:cubicBezTo>
                    <a:lnTo>
                      <a:pt x="1624" y="11803"/>
                    </a:lnTo>
                    <a:cubicBezTo>
                      <a:pt x="1624" y="11955"/>
                      <a:pt x="1749" y="12080"/>
                      <a:pt x="1901" y="12080"/>
                    </a:cubicBezTo>
                    <a:cubicBezTo>
                      <a:pt x="2053" y="12080"/>
                      <a:pt x="2177" y="11955"/>
                      <a:pt x="2177" y="11803"/>
                    </a:cubicBezTo>
                    <a:lnTo>
                      <a:pt x="2177" y="6567"/>
                    </a:lnTo>
                    <a:lnTo>
                      <a:pt x="13248" y="6567"/>
                    </a:lnTo>
                    <a:lnTo>
                      <a:pt x="13248" y="7682"/>
                    </a:lnTo>
                    <a:cubicBezTo>
                      <a:pt x="13248" y="7834"/>
                      <a:pt x="13373" y="7958"/>
                      <a:pt x="13534" y="7958"/>
                    </a:cubicBezTo>
                    <a:cubicBezTo>
                      <a:pt x="13686" y="7958"/>
                      <a:pt x="13810" y="7834"/>
                      <a:pt x="13810" y="7682"/>
                    </a:cubicBezTo>
                    <a:lnTo>
                      <a:pt x="13810" y="4997"/>
                    </a:lnTo>
                    <a:cubicBezTo>
                      <a:pt x="13810" y="4586"/>
                      <a:pt x="13480" y="4256"/>
                      <a:pt x="13070" y="4256"/>
                    </a:cubicBezTo>
                    <a:lnTo>
                      <a:pt x="11652" y="4256"/>
                    </a:lnTo>
                    <a:lnTo>
                      <a:pt x="11652" y="2499"/>
                    </a:lnTo>
                    <a:cubicBezTo>
                      <a:pt x="11652" y="2472"/>
                      <a:pt x="11678" y="2454"/>
                      <a:pt x="11696" y="2454"/>
                    </a:cubicBezTo>
                    <a:lnTo>
                      <a:pt x="13088" y="2454"/>
                    </a:lnTo>
                    <a:lnTo>
                      <a:pt x="13088" y="2731"/>
                    </a:lnTo>
                    <a:cubicBezTo>
                      <a:pt x="13088" y="3070"/>
                      <a:pt x="13364" y="3346"/>
                      <a:pt x="13703" y="3346"/>
                    </a:cubicBezTo>
                    <a:lnTo>
                      <a:pt x="14819" y="3346"/>
                    </a:lnTo>
                    <a:cubicBezTo>
                      <a:pt x="15158" y="3346"/>
                      <a:pt x="15434" y="3070"/>
                      <a:pt x="15434" y="2731"/>
                    </a:cubicBezTo>
                    <a:lnTo>
                      <a:pt x="15434" y="1616"/>
                    </a:lnTo>
                    <a:cubicBezTo>
                      <a:pt x="15434" y="1277"/>
                      <a:pt x="15158" y="1000"/>
                      <a:pt x="14819" y="1000"/>
                    </a:cubicBezTo>
                    <a:lnTo>
                      <a:pt x="13703" y="1000"/>
                    </a:lnTo>
                    <a:cubicBezTo>
                      <a:pt x="13364" y="1000"/>
                      <a:pt x="13088" y="1277"/>
                      <a:pt x="13088" y="1616"/>
                    </a:cubicBezTo>
                    <a:lnTo>
                      <a:pt x="13088" y="1892"/>
                    </a:lnTo>
                    <a:lnTo>
                      <a:pt x="11696" y="1892"/>
                    </a:lnTo>
                    <a:cubicBezTo>
                      <a:pt x="11366" y="1892"/>
                      <a:pt x="11098" y="2169"/>
                      <a:pt x="11098" y="2499"/>
                    </a:cubicBezTo>
                    <a:lnTo>
                      <a:pt x="11098" y="4256"/>
                    </a:lnTo>
                    <a:lnTo>
                      <a:pt x="7994" y="4256"/>
                    </a:lnTo>
                    <a:lnTo>
                      <a:pt x="7994" y="2347"/>
                    </a:lnTo>
                    <a:lnTo>
                      <a:pt x="8270" y="2347"/>
                    </a:lnTo>
                    <a:cubicBezTo>
                      <a:pt x="8609" y="2347"/>
                      <a:pt x="8886" y="2071"/>
                      <a:pt x="8886" y="1732"/>
                    </a:cubicBezTo>
                    <a:lnTo>
                      <a:pt x="8886" y="616"/>
                    </a:lnTo>
                    <a:cubicBezTo>
                      <a:pt x="8886" y="277"/>
                      <a:pt x="8609" y="1"/>
                      <a:pt x="8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p:cNvSpPr/>
              <p:nvPr/>
            </p:nvSpPr>
            <p:spPr>
              <a:xfrm>
                <a:off x="5545700" y="1216575"/>
                <a:ext cx="138300" cy="237975"/>
              </a:xfrm>
              <a:custGeom>
                <a:avLst/>
                <a:gdLst/>
                <a:ahLst/>
                <a:cxnLst/>
                <a:rect l="l" t="t" r="r" b="b"/>
                <a:pathLst>
                  <a:path w="5532" h="9519" extrusionOk="0">
                    <a:moveTo>
                      <a:pt x="4916" y="7735"/>
                    </a:moveTo>
                    <a:cubicBezTo>
                      <a:pt x="4942" y="7735"/>
                      <a:pt x="4969" y="7762"/>
                      <a:pt x="4969" y="7788"/>
                    </a:cubicBezTo>
                    <a:lnTo>
                      <a:pt x="4969" y="8903"/>
                    </a:lnTo>
                    <a:cubicBezTo>
                      <a:pt x="4969" y="8930"/>
                      <a:pt x="4942" y="8957"/>
                      <a:pt x="4916" y="8957"/>
                    </a:cubicBezTo>
                    <a:lnTo>
                      <a:pt x="3800" y="8957"/>
                    </a:lnTo>
                    <a:cubicBezTo>
                      <a:pt x="3774" y="8957"/>
                      <a:pt x="3747" y="8930"/>
                      <a:pt x="3747" y="8903"/>
                    </a:cubicBezTo>
                    <a:lnTo>
                      <a:pt x="3747" y="7788"/>
                    </a:lnTo>
                    <a:cubicBezTo>
                      <a:pt x="3747" y="7762"/>
                      <a:pt x="3774" y="7735"/>
                      <a:pt x="3800" y="7735"/>
                    </a:cubicBezTo>
                    <a:close/>
                    <a:moveTo>
                      <a:pt x="3631" y="0"/>
                    </a:moveTo>
                    <a:cubicBezTo>
                      <a:pt x="3470" y="0"/>
                      <a:pt x="3345" y="125"/>
                      <a:pt x="3345" y="286"/>
                    </a:cubicBezTo>
                    <a:lnTo>
                      <a:pt x="3345" y="5710"/>
                    </a:lnTo>
                    <a:lnTo>
                      <a:pt x="277" y="5710"/>
                    </a:lnTo>
                    <a:cubicBezTo>
                      <a:pt x="125" y="5710"/>
                      <a:pt x="0" y="5835"/>
                      <a:pt x="0" y="5986"/>
                    </a:cubicBezTo>
                    <a:cubicBezTo>
                      <a:pt x="0" y="6138"/>
                      <a:pt x="125" y="6263"/>
                      <a:pt x="277" y="6263"/>
                    </a:cubicBezTo>
                    <a:lnTo>
                      <a:pt x="1195" y="6263"/>
                    </a:lnTo>
                    <a:lnTo>
                      <a:pt x="1195" y="8020"/>
                    </a:lnTo>
                    <a:cubicBezTo>
                      <a:pt x="1195" y="8350"/>
                      <a:pt x="1463" y="8627"/>
                      <a:pt x="1793" y="8627"/>
                    </a:cubicBezTo>
                    <a:lnTo>
                      <a:pt x="3185" y="8627"/>
                    </a:lnTo>
                    <a:lnTo>
                      <a:pt x="3185" y="8903"/>
                    </a:lnTo>
                    <a:cubicBezTo>
                      <a:pt x="3185" y="9242"/>
                      <a:pt x="3461" y="9519"/>
                      <a:pt x="3800" y="9519"/>
                    </a:cubicBezTo>
                    <a:lnTo>
                      <a:pt x="4916" y="9519"/>
                    </a:lnTo>
                    <a:cubicBezTo>
                      <a:pt x="5255" y="9519"/>
                      <a:pt x="5531" y="9242"/>
                      <a:pt x="5531" y="8903"/>
                    </a:cubicBezTo>
                    <a:lnTo>
                      <a:pt x="5531" y="7788"/>
                    </a:lnTo>
                    <a:cubicBezTo>
                      <a:pt x="5531" y="7449"/>
                      <a:pt x="5255" y="7173"/>
                      <a:pt x="4916" y="7173"/>
                    </a:cubicBezTo>
                    <a:lnTo>
                      <a:pt x="3800" y="7173"/>
                    </a:lnTo>
                    <a:cubicBezTo>
                      <a:pt x="3461" y="7173"/>
                      <a:pt x="3185" y="7449"/>
                      <a:pt x="3185" y="7788"/>
                    </a:cubicBezTo>
                    <a:lnTo>
                      <a:pt x="3185" y="8065"/>
                    </a:lnTo>
                    <a:lnTo>
                      <a:pt x="1793" y="8065"/>
                    </a:lnTo>
                    <a:cubicBezTo>
                      <a:pt x="1775" y="8065"/>
                      <a:pt x="1749" y="8047"/>
                      <a:pt x="1749" y="8020"/>
                    </a:cubicBezTo>
                    <a:lnTo>
                      <a:pt x="1749" y="6263"/>
                    </a:lnTo>
                    <a:lnTo>
                      <a:pt x="3417" y="6263"/>
                    </a:lnTo>
                    <a:cubicBezTo>
                      <a:pt x="3684" y="6263"/>
                      <a:pt x="3907" y="6049"/>
                      <a:pt x="3907" y="5772"/>
                    </a:cubicBezTo>
                    <a:lnTo>
                      <a:pt x="3907" y="286"/>
                    </a:lnTo>
                    <a:cubicBezTo>
                      <a:pt x="3907" y="125"/>
                      <a:pt x="3783" y="0"/>
                      <a:pt x="3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p:cNvSpPr/>
              <p:nvPr/>
            </p:nvSpPr>
            <p:spPr>
              <a:xfrm>
                <a:off x="5385325" y="1222825"/>
                <a:ext cx="46425" cy="76075"/>
              </a:xfrm>
              <a:custGeom>
                <a:avLst/>
                <a:gdLst/>
                <a:ahLst/>
                <a:cxnLst/>
                <a:rect l="l" t="t" r="r" b="b"/>
                <a:pathLst>
                  <a:path w="1857" h="3043" extrusionOk="0">
                    <a:moveTo>
                      <a:pt x="1544" y="0"/>
                    </a:moveTo>
                    <a:cubicBezTo>
                      <a:pt x="1473" y="0"/>
                      <a:pt x="1401" y="27"/>
                      <a:pt x="1348" y="80"/>
                    </a:cubicBezTo>
                    <a:lnTo>
                      <a:pt x="108" y="1329"/>
                    </a:lnTo>
                    <a:cubicBezTo>
                      <a:pt x="1" y="1436"/>
                      <a:pt x="1" y="1615"/>
                      <a:pt x="108" y="1722"/>
                    </a:cubicBezTo>
                    <a:lnTo>
                      <a:pt x="1348" y="2962"/>
                    </a:lnTo>
                    <a:cubicBezTo>
                      <a:pt x="1401" y="3015"/>
                      <a:pt x="1473" y="3042"/>
                      <a:pt x="1544" y="3042"/>
                    </a:cubicBezTo>
                    <a:cubicBezTo>
                      <a:pt x="1616" y="3042"/>
                      <a:pt x="1687" y="3015"/>
                      <a:pt x="1740" y="2962"/>
                    </a:cubicBezTo>
                    <a:cubicBezTo>
                      <a:pt x="1856" y="2855"/>
                      <a:pt x="1856" y="2676"/>
                      <a:pt x="1740" y="2569"/>
                    </a:cubicBezTo>
                    <a:lnTo>
                      <a:pt x="697" y="1526"/>
                    </a:lnTo>
                    <a:lnTo>
                      <a:pt x="1740" y="482"/>
                    </a:lnTo>
                    <a:cubicBezTo>
                      <a:pt x="1856" y="366"/>
                      <a:pt x="1856" y="196"/>
                      <a:pt x="1740" y="80"/>
                    </a:cubicBezTo>
                    <a:cubicBezTo>
                      <a:pt x="1687" y="27"/>
                      <a:pt x="1616" y="0"/>
                      <a:pt x="15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p:cNvSpPr/>
              <p:nvPr/>
            </p:nvSpPr>
            <p:spPr>
              <a:xfrm>
                <a:off x="5550375" y="1222825"/>
                <a:ext cx="46400" cy="76075"/>
              </a:xfrm>
              <a:custGeom>
                <a:avLst/>
                <a:gdLst/>
                <a:ahLst/>
                <a:cxnLst/>
                <a:rect l="l" t="t" r="r" b="b"/>
                <a:pathLst>
                  <a:path w="1856" h="3043" extrusionOk="0">
                    <a:moveTo>
                      <a:pt x="304" y="0"/>
                    </a:moveTo>
                    <a:cubicBezTo>
                      <a:pt x="232" y="0"/>
                      <a:pt x="161" y="27"/>
                      <a:pt x="107" y="80"/>
                    </a:cubicBezTo>
                    <a:cubicBezTo>
                      <a:pt x="0" y="196"/>
                      <a:pt x="0" y="366"/>
                      <a:pt x="107" y="482"/>
                    </a:cubicBezTo>
                    <a:lnTo>
                      <a:pt x="1151" y="1526"/>
                    </a:lnTo>
                    <a:lnTo>
                      <a:pt x="107" y="2569"/>
                    </a:lnTo>
                    <a:cubicBezTo>
                      <a:pt x="0" y="2676"/>
                      <a:pt x="0" y="2855"/>
                      <a:pt x="107" y="2962"/>
                    </a:cubicBezTo>
                    <a:cubicBezTo>
                      <a:pt x="161" y="3015"/>
                      <a:pt x="232" y="3042"/>
                      <a:pt x="304" y="3042"/>
                    </a:cubicBezTo>
                    <a:cubicBezTo>
                      <a:pt x="375" y="3042"/>
                      <a:pt x="446" y="3015"/>
                      <a:pt x="500" y="2962"/>
                    </a:cubicBezTo>
                    <a:lnTo>
                      <a:pt x="1749" y="1722"/>
                    </a:lnTo>
                    <a:cubicBezTo>
                      <a:pt x="1856" y="1615"/>
                      <a:pt x="1856" y="1436"/>
                      <a:pt x="1749" y="1329"/>
                    </a:cubicBezTo>
                    <a:lnTo>
                      <a:pt x="500" y="80"/>
                    </a:lnTo>
                    <a:cubicBezTo>
                      <a:pt x="446" y="27"/>
                      <a:pt x="37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p:cNvSpPr/>
              <p:nvPr/>
            </p:nvSpPr>
            <p:spPr>
              <a:xfrm>
                <a:off x="5442425" y="1226925"/>
                <a:ext cx="46875" cy="71975"/>
              </a:xfrm>
              <a:custGeom>
                <a:avLst/>
                <a:gdLst/>
                <a:ahLst/>
                <a:cxnLst/>
                <a:rect l="l" t="t" r="r" b="b"/>
                <a:pathLst>
                  <a:path w="1875" h="2879" extrusionOk="0">
                    <a:moveTo>
                      <a:pt x="1555" y="1"/>
                    </a:moveTo>
                    <a:cubicBezTo>
                      <a:pt x="1454" y="1"/>
                      <a:pt x="1359" y="55"/>
                      <a:pt x="1303" y="148"/>
                    </a:cubicBezTo>
                    <a:lnTo>
                      <a:pt x="72" y="2468"/>
                    </a:lnTo>
                    <a:cubicBezTo>
                      <a:pt x="1" y="2602"/>
                      <a:pt x="45" y="2771"/>
                      <a:pt x="188" y="2842"/>
                    </a:cubicBezTo>
                    <a:cubicBezTo>
                      <a:pt x="224" y="2869"/>
                      <a:pt x="268" y="2878"/>
                      <a:pt x="313" y="2878"/>
                    </a:cubicBezTo>
                    <a:cubicBezTo>
                      <a:pt x="411" y="2878"/>
                      <a:pt x="509" y="2825"/>
                      <a:pt x="563" y="2726"/>
                    </a:cubicBezTo>
                    <a:lnTo>
                      <a:pt x="1803" y="416"/>
                    </a:lnTo>
                    <a:cubicBezTo>
                      <a:pt x="1874" y="282"/>
                      <a:pt x="1820" y="113"/>
                      <a:pt x="1687" y="32"/>
                    </a:cubicBezTo>
                    <a:cubicBezTo>
                      <a:pt x="1644" y="11"/>
                      <a:pt x="1599" y="1"/>
                      <a:pt x="15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p:cNvSpPr/>
              <p:nvPr/>
            </p:nvSpPr>
            <p:spPr>
              <a:xfrm>
                <a:off x="5482125" y="1283475"/>
                <a:ext cx="13850" cy="14750"/>
              </a:xfrm>
              <a:custGeom>
                <a:avLst/>
                <a:gdLst/>
                <a:ahLst/>
                <a:cxnLst/>
                <a:rect l="l" t="t" r="r" b="b"/>
                <a:pathLst>
                  <a:path w="554" h="590" extrusionOk="0">
                    <a:moveTo>
                      <a:pt x="277" y="1"/>
                    </a:moveTo>
                    <a:cubicBezTo>
                      <a:pt x="125" y="1"/>
                      <a:pt x="1" y="125"/>
                      <a:pt x="1" y="277"/>
                    </a:cubicBezTo>
                    <a:lnTo>
                      <a:pt x="1" y="304"/>
                    </a:lnTo>
                    <a:cubicBezTo>
                      <a:pt x="1"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p:cNvSpPr/>
              <p:nvPr/>
            </p:nvSpPr>
            <p:spPr>
              <a:xfrm>
                <a:off x="5504875" y="1283475"/>
                <a:ext cx="13850" cy="14750"/>
              </a:xfrm>
              <a:custGeom>
                <a:avLst/>
                <a:gdLst/>
                <a:ahLst/>
                <a:cxnLst/>
                <a:rect l="l" t="t" r="r" b="b"/>
                <a:pathLst>
                  <a:path w="554" h="590" extrusionOk="0">
                    <a:moveTo>
                      <a:pt x="277" y="1"/>
                    </a:moveTo>
                    <a:cubicBezTo>
                      <a:pt x="125" y="1"/>
                      <a:pt x="0" y="125"/>
                      <a:pt x="0" y="277"/>
                    </a:cubicBezTo>
                    <a:lnTo>
                      <a:pt x="0" y="304"/>
                    </a:lnTo>
                    <a:cubicBezTo>
                      <a:pt x="0"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p:cNvSpPr/>
              <p:nvPr/>
            </p:nvSpPr>
            <p:spPr>
              <a:xfrm>
                <a:off x="5527400" y="1283475"/>
                <a:ext cx="14075" cy="14750"/>
              </a:xfrm>
              <a:custGeom>
                <a:avLst/>
                <a:gdLst/>
                <a:ahLst/>
                <a:cxnLst/>
                <a:rect l="l" t="t" r="r" b="b"/>
                <a:pathLst>
                  <a:path w="563" h="590" extrusionOk="0">
                    <a:moveTo>
                      <a:pt x="286" y="1"/>
                    </a:moveTo>
                    <a:cubicBezTo>
                      <a:pt x="125" y="1"/>
                      <a:pt x="1" y="125"/>
                      <a:pt x="1" y="277"/>
                    </a:cubicBezTo>
                    <a:lnTo>
                      <a:pt x="1" y="304"/>
                    </a:lnTo>
                    <a:cubicBezTo>
                      <a:pt x="1" y="464"/>
                      <a:pt x="125" y="589"/>
                      <a:pt x="286" y="589"/>
                    </a:cubicBezTo>
                    <a:cubicBezTo>
                      <a:pt x="438" y="589"/>
                      <a:pt x="563" y="464"/>
                      <a:pt x="563" y="304"/>
                    </a:cubicBezTo>
                    <a:lnTo>
                      <a:pt x="563" y="277"/>
                    </a:lnTo>
                    <a:cubicBezTo>
                      <a:pt x="563" y="125"/>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74422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pic>
        <p:nvPicPr>
          <p:cNvPr id="1011" name="Google Shape;1011;p63"/>
          <p:cNvPicPr preferRelativeResize="0">
            <a:picLocks noGrp="1"/>
          </p:cNvPicPr>
          <p:nvPr>
            <p:ph type="pic" idx="2"/>
          </p:nvPr>
        </p:nvPicPr>
        <p:blipFill>
          <a:blip r:embed="rId3" cstate="print">
            <a:extLst>
              <a:ext uri="{28A0092B-C50C-407E-A947-70E740481C1C}">
                <a14:useLocalDpi xmlns:a14="http://schemas.microsoft.com/office/drawing/2010/main"/>
              </a:ext>
              <a:ext uri="{837473B0-CC2E-450A-ABE3-18F120FF3D39}">
                <a1611:picAttrSrcUrl xmlns:a1611="http://schemas.microsoft.com/office/drawing/2016/11/main" r:id="rId4"/>
              </a:ext>
            </a:extLst>
          </a:blip>
          <a:srcRect/>
          <a:stretch/>
        </p:blipFill>
        <p:spPr>
          <a:xfrm>
            <a:off x="994625" y="988750"/>
            <a:ext cx="2886600" cy="2715300"/>
          </a:xfrm>
          <a:prstGeom prst="decagon">
            <a:avLst>
              <a:gd name="vf" fmla="val 105146"/>
            </a:avLst>
          </a:prstGeom>
        </p:spPr>
      </p:pic>
      <p:sp>
        <p:nvSpPr>
          <p:cNvPr id="1012" name="Google Shape;1012;p63"/>
          <p:cNvSpPr/>
          <p:nvPr/>
        </p:nvSpPr>
        <p:spPr>
          <a:xfrm>
            <a:off x="5126650" y="2400300"/>
            <a:ext cx="1673684" cy="12257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1013" name="Google Shape;1013;p63"/>
          <p:cNvSpPr txBox="1">
            <a:spLocks noGrp="1"/>
          </p:cNvSpPr>
          <p:nvPr>
            <p:ph type="title"/>
          </p:nvPr>
        </p:nvSpPr>
        <p:spPr>
          <a:xfrm>
            <a:off x="4228750" y="775375"/>
            <a:ext cx="4301692" cy="183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i="1" dirty="0"/>
              <a:t>In your ASP.NET Web API…</a:t>
            </a:r>
            <a:endParaRPr sz="4400" i="1" dirty="0"/>
          </a:p>
        </p:txBody>
      </p:sp>
      <p:sp>
        <p:nvSpPr>
          <p:cNvPr id="1015" name="Google Shape;1015;p63"/>
          <p:cNvSpPr/>
          <p:nvPr/>
        </p:nvSpPr>
        <p:spPr>
          <a:xfrm>
            <a:off x="3656713" y="3532874"/>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63"/>
          <p:cNvGrpSpPr/>
          <p:nvPr/>
        </p:nvGrpSpPr>
        <p:grpSpPr>
          <a:xfrm rot="-393091">
            <a:off x="3915028" y="3815757"/>
            <a:ext cx="524538" cy="475313"/>
            <a:chOff x="3914846" y="3815720"/>
            <a:chExt cx="524522" cy="475298"/>
          </a:xfrm>
        </p:grpSpPr>
        <p:grpSp>
          <p:nvGrpSpPr>
            <p:cNvPr id="1017" name="Google Shape;1017;p63"/>
            <p:cNvGrpSpPr/>
            <p:nvPr/>
          </p:nvGrpSpPr>
          <p:grpSpPr>
            <a:xfrm>
              <a:off x="3918369" y="3821567"/>
              <a:ext cx="520999" cy="469451"/>
              <a:chOff x="4542525" y="2371400"/>
              <a:chExt cx="487325" cy="439150"/>
            </a:xfrm>
          </p:grpSpPr>
          <p:sp>
            <p:nvSpPr>
              <p:cNvPr id="1018" name="Google Shape;1018;p63"/>
              <p:cNvSpPr/>
              <p:nvPr/>
            </p:nvSpPr>
            <p:spPr>
              <a:xfrm>
                <a:off x="4807475" y="2371400"/>
                <a:ext cx="222375" cy="168850"/>
              </a:xfrm>
              <a:custGeom>
                <a:avLst/>
                <a:gdLst/>
                <a:ahLst/>
                <a:cxnLst/>
                <a:rect l="l" t="t" r="r" b="b"/>
                <a:pathLst>
                  <a:path w="8895" h="6754" extrusionOk="0">
                    <a:moveTo>
                      <a:pt x="313" y="0"/>
                    </a:moveTo>
                    <a:cubicBezTo>
                      <a:pt x="134" y="0"/>
                      <a:pt x="0" y="143"/>
                      <a:pt x="0" y="312"/>
                    </a:cubicBezTo>
                    <a:lnTo>
                      <a:pt x="0" y="6022"/>
                    </a:lnTo>
                    <a:lnTo>
                      <a:pt x="0" y="6441"/>
                    </a:lnTo>
                    <a:cubicBezTo>
                      <a:pt x="0" y="6548"/>
                      <a:pt x="54" y="6646"/>
                      <a:pt x="134" y="6700"/>
                    </a:cubicBezTo>
                    <a:cubicBezTo>
                      <a:pt x="188" y="6736"/>
                      <a:pt x="250" y="6753"/>
                      <a:pt x="313" y="6753"/>
                    </a:cubicBezTo>
                    <a:lnTo>
                      <a:pt x="8582" y="6753"/>
                    </a:lnTo>
                    <a:cubicBezTo>
                      <a:pt x="8752" y="6753"/>
                      <a:pt x="8895" y="6611"/>
                      <a:pt x="8895" y="6441"/>
                    </a:cubicBezTo>
                    <a:lnTo>
                      <a:pt x="8895" y="6022"/>
                    </a:lnTo>
                    <a:lnTo>
                      <a:pt x="8895" y="1481"/>
                    </a:lnTo>
                    <a:cubicBezTo>
                      <a:pt x="8895" y="1312"/>
                      <a:pt x="8752" y="1169"/>
                      <a:pt x="8582" y="1169"/>
                    </a:cubicBezTo>
                    <a:lnTo>
                      <a:pt x="4613" y="1169"/>
                    </a:lnTo>
                    <a:lnTo>
                      <a:pt x="4104" y="170"/>
                    </a:lnTo>
                    <a:cubicBezTo>
                      <a:pt x="4051" y="72"/>
                      <a:pt x="3943" y="0"/>
                      <a:pt x="3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3"/>
              <p:cNvSpPr/>
              <p:nvPr/>
            </p:nvSpPr>
            <p:spPr>
              <a:xfrm>
                <a:off x="4807475" y="2641700"/>
                <a:ext cx="222375" cy="168850"/>
              </a:xfrm>
              <a:custGeom>
                <a:avLst/>
                <a:gdLst/>
                <a:ahLst/>
                <a:cxnLst/>
                <a:rect l="l" t="t" r="r" b="b"/>
                <a:pathLst>
                  <a:path w="8895" h="6754" extrusionOk="0">
                    <a:moveTo>
                      <a:pt x="313" y="0"/>
                    </a:moveTo>
                    <a:cubicBezTo>
                      <a:pt x="134" y="0"/>
                      <a:pt x="0" y="143"/>
                      <a:pt x="0" y="313"/>
                    </a:cubicBezTo>
                    <a:lnTo>
                      <a:pt x="0" y="6022"/>
                    </a:lnTo>
                    <a:lnTo>
                      <a:pt x="0" y="6441"/>
                    </a:lnTo>
                    <a:cubicBezTo>
                      <a:pt x="0" y="6611"/>
                      <a:pt x="134" y="6754"/>
                      <a:pt x="313" y="6754"/>
                    </a:cubicBezTo>
                    <a:lnTo>
                      <a:pt x="8582" y="6754"/>
                    </a:lnTo>
                    <a:cubicBezTo>
                      <a:pt x="8752" y="6754"/>
                      <a:pt x="8895" y="6611"/>
                      <a:pt x="8895" y="6441"/>
                    </a:cubicBezTo>
                    <a:lnTo>
                      <a:pt x="8895" y="6022"/>
                    </a:lnTo>
                    <a:lnTo>
                      <a:pt x="8895" y="1481"/>
                    </a:lnTo>
                    <a:cubicBezTo>
                      <a:pt x="8895" y="1312"/>
                      <a:pt x="8752" y="1169"/>
                      <a:pt x="8582" y="1169"/>
                    </a:cubicBezTo>
                    <a:lnTo>
                      <a:pt x="4613" y="1169"/>
                    </a:lnTo>
                    <a:lnTo>
                      <a:pt x="4104" y="170"/>
                    </a:lnTo>
                    <a:cubicBezTo>
                      <a:pt x="4051" y="72"/>
                      <a:pt x="3943" y="0"/>
                      <a:pt x="3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3"/>
              <p:cNvSpPr/>
              <p:nvPr/>
            </p:nvSpPr>
            <p:spPr>
              <a:xfrm>
                <a:off x="4542525" y="2496725"/>
                <a:ext cx="222375" cy="168850"/>
              </a:xfrm>
              <a:custGeom>
                <a:avLst/>
                <a:gdLst/>
                <a:ahLst/>
                <a:cxnLst/>
                <a:rect l="l" t="t" r="r" b="b"/>
                <a:pathLst>
                  <a:path w="8895" h="6754" extrusionOk="0">
                    <a:moveTo>
                      <a:pt x="312" y="1"/>
                    </a:moveTo>
                    <a:cubicBezTo>
                      <a:pt x="143" y="1"/>
                      <a:pt x="0" y="144"/>
                      <a:pt x="0" y="313"/>
                    </a:cubicBezTo>
                    <a:lnTo>
                      <a:pt x="0" y="6442"/>
                    </a:lnTo>
                    <a:cubicBezTo>
                      <a:pt x="0" y="6611"/>
                      <a:pt x="143" y="6754"/>
                      <a:pt x="312" y="6754"/>
                    </a:cubicBezTo>
                    <a:lnTo>
                      <a:pt x="8582" y="6754"/>
                    </a:lnTo>
                    <a:cubicBezTo>
                      <a:pt x="8752" y="6754"/>
                      <a:pt x="8894" y="6611"/>
                      <a:pt x="8894" y="6442"/>
                    </a:cubicBezTo>
                    <a:lnTo>
                      <a:pt x="8894" y="6022"/>
                    </a:lnTo>
                    <a:lnTo>
                      <a:pt x="8894" y="1482"/>
                    </a:lnTo>
                    <a:cubicBezTo>
                      <a:pt x="8894" y="1312"/>
                      <a:pt x="8752" y="1169"/>
                      <a:pt x="8582" y="1169"/>
                    </a:cubicBezTo>
                    <a:lnTo>
                      <a:pt x="4621" y="1169"/>
                    </a:lnTo>
                    <a:lnTo>
                      <a:pt x="4104" y="170"/>
                    </a:lnTo>
                    <a:cubicBezTo>
                      <a:pt x="4050" y="72"/>
                      <a:pt x="3943" y="1"/>
                      <a:pt x="3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3"/>
              <p:cNvSpPr/>
              <p:nvPr/>
            </p:nvSpPr>
            <p:spPr>
              <a:xfrm>
                <a:off x="4686825" y="2439425"/>
                <a:ext cx="85425" cy="51750"/>
              </a:xfrm>
              <a:custGeom>
                <a:avLst/>
                <a:gdLst/>
                <a:ahLst/>
                <a:cxnLst/>
                <a:rect l="l" t="t" r="r" b="b"/>
                <a:pathLst>
                  <a:path w="3417" h="2070" extrusionOk="0">
                    <a:moveTo>
                      <a:pt x="294" y="0"/>
                    </a:moveTo>
                    <a:cubicBezTo>
                      <a:pt x="134" y="0"/>
                      <a:pt x="0" y="134"/>
                      <a:pt x="0" y="294"/>
                    </a:cubicBezTo>
                    <a:lnTo>
                      <a:pt x="0" y="1775"/>
                    </a:lnTo>
                    <a:cubicBezTo>
                      <a:pt x="0" y="1945"/>
                      <a:pt x="134" y="2070"/>
                      <a:pt x="294" y="2070"/>
                    </a:cubicBezTo>
                    <a:cubicBezTo>
                      <a:pt x="455" y="2070"/>
                      <a:pt x="589" y="1945"/>
                      <a:pt x="589" y="1775"/>
                    </a:cubicBezTo>
                    <a:lnTo>
                      <a:pt x="589" y="589"/>
                    </a:lnTo>
                    <a:lnTo>
                      <a:pt x="3122" y="589"/>
                    </a:lnTo>
                    <a:cubicBezTo>
                      <a:pt x="3283" y="589"/>
                      <a:pt x="3417" y="464"/>
                      <a:pt x="3417" y="294"/>
                    </a:cubicBezTo>
                    <a:cubicBezTo>
                      <a:pt x="3417" y="134"/>
                      <a:pt x="3283" y="0"/>
                      <a:pt x="3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3"/>
              <p:cNvSpPr/>
              <p:nvPr/>
            </p:nvSpPr>
            <p:spPr>
              <a:xfrm>
                <a:off x="4686825" y="2690775"/>
                <a:ext cx="85425" cy="51750"/>
              </a:xfrm>
              <a:custGeom>
                <a:avLst/>
                <a:gdLst/>
                <a:ahLst/>
                <a:cxnLst/>
                <a:rect l="l" t="t" r="r" b="b"/>
                <a:pathLst>
                  <a:path w="3417" h="2070" extrusionOk="0">
                    <a:moveTo>
                      <a:pt x="294" y="0"/>
                    </a:moveTo>
                    <a:cubicBezTo>
                      <a:pt x="134" y="0"/>
                      <a:pt x="0" y="134"/>
                      <a:pt x="0" y="294"/>
                    </a:cubicBezTo>
                    <a:lnTo>
                      <a:pt x="0" y="1775"/>
                    </a:lnTo>
                    <a:cubicBezTo>
                      <a:pt x="0" y="1936"/>
                      <a:pt x="134" y="2070"/>
                      <a:pt x="294" y="2070"/>
                    </a:cubicBezTo>
                    <a:lnTo>
                      <a:pt x="3122" y="2070"/>
                    </a:lnTo>
                    <a:cubicBezTo>
                      <a:pt x="3283" y="2070"/>
                      <a:pt x="3417" y="1936"/>
                      <a:pt x="3417" y="1775"/>
                    </a:cubicBezTo>
                    <a:cubicBezTo>
                      <a:pt x="3417" y="1615"/>
                      <a:pt x="3283" y="1481"/>
                      <a:pt x="3122" y="1481"/>
                    </a:cubicBezTo>
                    <a:lnTo>
                      <a:pt x="589" y="1481"/>
                    </a:lnTo>
                    <a:lnTo>
                      <a:pt x="589" y="294"/>
                    </a:lnTo>
                    <a:cubicBezTo>
                      <a:pt x="589" y="134"/>
                      <a:pt x="455" y="0"/>
                      <a:pt x="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63"/>
            <p:cNvGrpSpPr/>
            <p:nvPr/>
          </p:nvGrpSpPr>
          <p:grpSpPr>
            <a:xfrm>
              <a:off x="3914846" y="3815720"/>
              <a:ext cx="509079" cy="460151"/>
              <a:chOff x="3538900" y="2241825"/>
              <a:chExt cx="476175" cy="430450"/>
            </a:xfrm>
          </p:grpSpPr>
          <p:sp>
            <p:nvSpPr>
              <p:cNvPr id="1024" name="Google Shape;1024;p63"/>
              <p:cNvSpPr/>
              <p:nvPr/>
            </p:nvSpPr>
            <p:spPr>
              <a:xfrm>
                <a:off x="3790250" y="2498300"/>
                <a:ext cx="224825" cy="173975"/>
              </a:xfrm>
              <a:custGeom>
                <a:avLst/>
                <a:gdLst/>
                <a:ahLst/>
                <a:cxnLst/>
                <a:rect l="l" t="t" r="r" b="b"/>
                <a:pathLst>
                  <a:path w="8993" h="6959" extrusionOk="0">
                    <a:moveTo>
                      <a:pt x="277" y="0"/>
                    </a:moveTo>
                    <a:cubicBezTo>
                      <a:pt x="125" y="0"/>
                      <a:pt x="0" y="125"/>
                      <a:pt x="0" y="277"/>
                    </a:cubicBezTo>
                    <a:lnTo>
                      <a:pt x="0" y="6682"/>
                    </a:lnTo>
                    <a:cubicBezTo>
                      <a:pt x="0" y="6834"/>
                      <a:pt x="125" y="6959"/>
                      <a:pt x="277" y="6959"/>
                    </a:cubicBezTo>
                    <a:lnTo>
                      <a:pt x="8716" y="6959"/>
                    </a:lnTo>
                    <a:cubicBezTo>
                      <a:pt x="8868" y="6959"/>
                      <a:pt x="8993" y="6834"/>
                      <a:pt x="8993" y="6682"/>
                    </a:cubicBezTo>
                    <a:lnTo>
                      <a:pt x="8993" y="1383"/>
                    </a:lnTo>
                    <a:cubicBezTo>
                      <a:pt x="8993" y="1231"/>
                      <a:pt x="8868" y="1106"/>
                      <a:pt x="8716" y="1106"/>
                    </a:cubicBezTo>
                    <a:lnTo>
                      <a:pt x="4827" y="1106"/>
                    </a:lnTo>
                    <a:lnTo>
                      <a:pt x="4336" y="152"/>
                    </a:lnTo>
                    <a:cubicBezTo>
                      <a:pt x="4292" y="54"/>
                      <a:pt x="4193" y="0"/>
                      <a:pt x="4086" y="0"/>
                    </a:cubicBezTo>
                    <a:lnTo>
                      <a:pt x="2802" y="0"/>
                    </a:lnTo>
                    <a:cubicBezTo>
                      <a:pt x="2650" y="0"/>
                      <a:pt x="2525" y="125"/>
                      <a:pt x="2525" y="277"/>
                    </a:cubicBezTo>
                    <a:cubicBezTo>
                      <a:pt x="2525" y="428"/>
                      <a:pt x="2650" y="553"/>
                      <a:pt x="2802" y="553"/>
                    </a:cubicBezTo>
                    <a:lnTo>
                      <a:pt x="3917" y="553"/>
                    </a:lnTo>
                    <a:lnTo>
                      <a:pt x="4407" y="1508"/>
                    </a:lnTo>
                    <a:cubicBezTo>
                      <a:pt x="4452" y="1606"/>
                      <a:pt x="4550" y="1660"/>
                      <a:pt x="4657" y="1660"/>
                    </a:cubicBezTo>
                    <a:lnTo>
                      <a:pt x="8440" y="1660"/>
                    </a:lnTo>
                    <a:lnTo>
                      <a:pt x="8440" y="6397"/>
                    </a:lnTo>
                    <a:lnTo>
                      <a:pt x="554" y="6397"/>
                    </a:lnTo>
                    <a:lnTo>
                      <a:pt x="554" y="553"/>
                    </a:lnTo>
                    <a:lnTo>
                      <a:pt x="1669" y="553"/>
                    </a:lnTo>
                    <a:cubicBezTo>
                      <a:pt x="1820" y="553"/>
                      <a:pt x="1945" y="428"/>
                      <a:pt x="1945" y="277"/>
                    </a:cubicBezTo>
                    <a:cubicBezTo>
                      <a:pt x="1945" y="125"/>
                      <a:pt x="1820" y="0"/>
                      <a:pt x="16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3"/>
              <p:cNvSpPr/>
              <p:nvPr/>
            </p:nvSpPr>
            <p:spPr>
              <a:xfrm>
                <a:off x="3821475" y="2609575"/>
                <a:ext cx="25225" cy="14075"/>
              </a:xfrm>
              <a:custGeom>
                <a:avLst/>
                <a:gdLst/>
                <a:ahLst/>
                <a:cxnLst/>
                <a:rect l="l" t="t" r="r" b="b"/>
                <a:pathLst>
                  <a:path w="1009" h="563" extrusionOk="0">
                    <a:moveTo>
                      <a:pt x="277" y="1"/>
                    </a:moveTo>
                    <a:cubicBezTo>
                      <a:pt x="125" y="1"/>
                      <a:pt x="0" y="126"/>
                      <a:pt x="0" y="286"/>
                    </a:cubicBezTo>
                    <a:cubicBezTo>
                      <a:pt x="0" y="438"/>
                      <a:pt x="125" y="563"/>
                      <a:pt x="277" y="563"/>
                    </a:cubicBezTo>
                    <a:lnTo>
                      <a:pt x="723" y="563"/>
                    </a:lnTo>
                    <a:cubicBezTo>
                      <a:pt x="884" y="563"/>
                      <a:pt x="1009" y="438"/>
                      <a:pt x="1009" y="286"/>
                    </a:cubicBezTo>
                    <a:cubicBezTo>
                      <a:pt x="1009" y="126"/>
                      <a:pt x="884" y="1"/>
                      <a:pt x="7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3"/>
              <p:cNvSpPr/>
              <p:nvPr/>
            </p:nvSpPr>
            <p:spPr>
              <a:xfrm>
                <a:off x="3821475" y="2629200"/>
                <a:ext cx="51100" cy="13850"/>
              </a:xfrm>
              <a:custGeom>
                <a:avLst/>
                <a:gdLst/>
                <a:ahLst/>
                <a:cxnLst/>
                <a:rect l="l" t="t" r="r" b="b"/>
                <a:pathLst>
                  <a:path w="2044" h="554" extrusionOk="0">
                    <a:moveTo>
                      <a:pt x="277" y="1"/>
                    </a:moveTo>
                    <a:cubicBezTo>
                      <a:pt x="125" y="1"/>
                      <a:pt x="0" y="126"/>
                      <a:pt x="0" y="277"/>
                    </a:cubicBezTo>
                    <a:cubicBezTo>
                      <a:pt x="0" y="429"/>
                      <a:pt x="125" y="554"/>
                      <a:pt x="277" y="554"/>
                    </a:cubicBezTo>
                    <a:lnTo>
                      <a:pt x="1767" y="554"/>
                    </a:lnTo>
                    <a:cubicBezTo>
                      <a:pt x="1918" y="554"/>
                      <a:pt x="2043" y="429"/>
                      <a:pt x="2043" y="277"/>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3"/>
              <p:cNvSpPr/>
              <p:nvPr/>
            </p:nvSpPr>
            <p:spPr>
              <a:xfrm>
                <a:off x="3790250" y="2241825"/>
                <a:ext cx="224825" cy="173975"/>
              </a:xfrm>
              <a:custGeom>
                <a:avLst/>
                <a:gdLst/>
                <a:ahLst/>
                <a:cxnLst/>
                <a:rect l="l" t="t" r="r" b="b"/>
                <a:pathLst>
                  <a:path w="8993" h="6959" extrusionOk="0">
                    <a:moveTo>
                      <a:pt x="277" y="0"/>
                    </a:moveTo>
                    <a:cubicBezTo>
                      <a:pt x="125" y="0"/>
                      <a:pt x="0" y="125"/>
                      <a:pt x="0" y="277"/>
                    </a:cubicBezTo>
                    <a:lnTo>
                      <a:pt x="0" y="6682"/>
                    </a:lnTo>
                    <a:cubicBezTo>
                      <a:pt x="0" y="6834"/>
                      <a:pt x="125" y="6958"/>
                      <a:pt x="277" y="6958"/>
                    </a:cubicBezTo>
                    <a:lnTo>
                      <a:pt x="6281" y="6958"/>
                    </a:lnTo>
                    <a:cubicBezTo>
                      <a:pt x="6433" y="6958"/>
                      <a:pt x="6557" y="6834"/>
                      <a:pt x="6557" y="6682"/>
                    </a:cubicBezTo>
                    <a:cubicBezTo>
                      <a:pt x="6557" y="6530"/>
                      <a:pt x="6433" y="6405"/>
                      <a:pt x="6281" y="6405"/>
                    </a:cubicBezTo>
                    <a:lnTo>
                      <a:pt x="554" y="6405"/>
                    </a:lnTo>
                    <a:lnTo>
                      <a:pt x="554" y="553"/>
                    </a:lnTo>
                    <a:lnTo>
                      <a:pt x="3917" y="553"/>
                    </a:lnTo>
                    <a:lnTo>
                      <a:pt x="4407" y="1517"/>
                    </a:lnTo>
                    <a:cubicBezTo>
                      <a:pt x="4452" y="1606"/>
                      <a:pt x="4550" y="1668"/>
                      <a:pt x="4657" y="1668"/>
                    </a:cubicBezTo>
                    <a:lnTo>
                      <a:pt x="8440" y="1668"/>
                    </a:lnTo>
                    <a:lnTo>
                      <a:pt x="8440" y="6405"/>
                    </a:lnTo>
                    <a:lnTo>
                      <a:pt x="7423" y="6405"/>
                    </a:lnTo>
                    <a:cubicBezTo>
                      <a:pt x="7262" y="6405"/>
                      <a:pt x="7137" y="6530"/>
                      <a:pt x="7137" y="6682"/>
                    </a:cubicBezTo>
                    <a:cubicBezTo>
                      <a:pt x="7137" y="6834"/>
                      <a:pt x="7262" y="6958"/>
                      <a:pt x="7423" y="6958"/>
                    </a:cubicBezTo>
                    <a:lnTo>
                      <a:pt x="8716" y="6958"/>
                    </a:lnTo>
                    <a:cubicBezTo>
                      <a:pt x="8868" y="6958"/>
                      <a:pt x="8993" y="6834"/>
                      <a:pt x="8993" y="6682"/>
                    </a:cubicBezTo>
                    <a:lnTo>
                      <a:pt x="8993" y="1392"/>
                    </a:lnTo>
                    <a:cubicBezTo>
                      <a:pt x="8993" y="1231"/>
                      <a:pt x="8868" y="1106"/>
                      <a:pt x="8716" y="1106"/>
                    </a:cubicBezTo>
                    <a:lnTo>
                      <a:pt x="4827" y="1106"/>
                    </a:lnTo>
                    <a:lnTo>
                      <a:pt x="4336" y="152"/>
                    </a:lnTo>
                    <a:cubicBezTo>
                      <a:pt x="4292" y="54"/>
                      <a:pt x="4193" y="0"/>
                      <a:pt x="40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3"/>
              <p:cNvSpPr/>
              <p:nvPr/>
            </p:nvSpPr>
            <p:spPr>
              <a:xfrm>
                <a:off x="3821475" y="2353325"/>
                <a:ext cx="25225" cy="13850"/>
              </a:xfrm>
              <a:custGeom>
                <a:avLst/>
                <a:gdLst/>
                <a:ahLst/>
                <a:cxnLst/>
                <a:rect l="l" t="t" r="r" b="b"/>
                <a:pathLst>
                  <a:path w="1009" h="554" extrusionOk="0">
                    <a:moveTo>
                      <a:pt x="277" y="1"/>
                    </a:moveTo>
                    <a:cubicBezTo>
                      <a:pt x="125" y="1"/>
                      <a:pt x="0" y="125"/>
                      <a:pt x="0" y="277"/>
                    </a:cubicBezTo>
                    <a:cubicBezTo>
                      <a:pt x="0" y="429"/>
                      <a:pt x="125" y="554"/>
                      <a:pt x="277" y="554"/>
                    </a:cubicBezTo>
                    <a:lnTo>
                      <a:pt x="723" y="554"/>
                    </a:lnTo>
                    <a:cubicBezTo>
                      <a:pt x="884" y="554"/>
                      <a:pt x="1009" y="429"/>
                      <a:pt x="1009" y="277"/>
                    </a:cubicBezTo>
                    <a:cubicBezTo>
                      <a:pt x="1009" y="125"/>
                      <a:pt x="884" y="1"/>
                      <a:pt x="7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3"/>
              <p:cNvSpPr/>
              <p:nvPr/>
            </p:nvSpPr>
            <p:spPr>
              <a:xfrm>
                <a:off x="3821475" y="2372725"/>
                <a:ext cx="51100" cy="14075"/>
              </a:xfrm>
              <a:custGeom>
                <a:avLst/>
                <a:gdLst/>
                <a:ahLst/>
                <a:cxnLst/>
                <a:rect l="l" t="t" r="r" b="b"/>
                <a:pathLst>
                  <a:path w="2044" h="563" extrusionOk="0">
                    <a:moveTo>
                      <a:pt x="277" y="1"/>
                    </a:moveTo>
                    <a:cubicBezTo>
                      <a:pt x="125" y="1"/>
                      <a:pt x="0" y="126"/>
                      <a:pt x="0" y="286"/>
                    </a:cubicBezTo>
                    <a:cubicBezTo>
                      <a:pt x="0" y="438"/>
                      <a:pt x="125" y="563"/>
                      <a:pt x="277" y="563"/>
                    </a:cubicBezTo>
                    <a:lnTo>
                      <a:pt x="1767" y="563"/>
                    </a:lnTo>
                    <a:cubicBezTo>
                      <a:pt x="1918" y="563"/>
                      <a:pt x="2043" y="438"/>
                      <a:pt x="2043" y="286"/>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3"/>
              <p:cNvSpPr/>
              <p:nvPr/>
            </p:nvSpPr>
            <p:spPr>
              <a:xfrm>
                <a:off x="3538900" y="2360675"/>
                <a:ext cx="225050" cy="174000"/>
              </a:xfrm>
              <a:custGeom>
                <a:avLst/>
                <a:gdLst/>
                <a:ahLst/>
                <a:cxnLst/>
                <a:rect l="l" t="t" r="r" b="b"/>
                <a:pathLst>
                  <a:path w="9002" h="6960" extrusionOk="0">
                    <a:moveTo>
                      <a:pt x="277" y="1"/>
                    </a:moveTo>
                    <a:cubicBezTo>
                      <a:pt x="125" y="1"/>
                      <a:pt x="0" y="126"/>
                      <a:pt x="0" y="278"/>
                    </a:cubicBezTo>
                    <a:lnTo>
                      <a:pt x="0" y="6683"/>
                    </a:lnTo>
                    <a:cubicBezTo>
                      <a:pt x="0" y="6834"/>
                      <a:pt x="125" y="6959"/>
                      <a:pt x="277" y="6959"/>
                    </a:cubicBezTo>
                    <a:lnTo>
                      <a:pt x="8716" y="6959"/>
                    </a:lnTo>
                    <a:cubicBezTo>
                      <a:pt x="8868" y="6959"/>
                      <a:pt x="9002" y="6834"/>
                      <a:pt x="9002" y="6683"/>
                    </a:cubicBezTo>
                    <a:lnTo>
                      <a:pt x="9002" y="4854"/>
                    </a:lnTo>
                    <a:cubicBezTo>
                      <a:pt x="9002" y="4702"/>
                      <a:pt x="8868" y="4577"/>
                      <a:pt x="8716" y="4577"/>
                    </a:cubicBezTo>
                    <a:cubicBezTo>
                      <a:pt x="8565" y="4577"/>
                      <a:pt x="8440" y="4702"/>
                      <a:pt x="8440" y="4854"/>
                    </a:cubicBezTo>
                    <a:lnTo>
                      <a:pt x="8440" y="6406"/>
                    </a:lnTo>
                    <a:lnTo>
                      <a:pt x="563" y="6406"/>
                    </a:lnTo>
                    <a:lnTo>
                      <a:pt x="563" y="563"/>
                    </a:lnTo>
                    <a:lnTo>
                      <a:pt x="3917" y="563"/>
                    </a:lnTo>
                    <a:lnTo>
                      <a:pt x="4407" y="1518"/>
                    </a:lnTo>
                    <a:cubicBezTo>
                      <a:pt x="4461" y="1607"/>
                      <a:pt x="4550" y="1669"/>
                      <a:pt x="4657" y="1669"/>
                    </a:cubicBezTo>
                    <a:lnTo>
                      <a:pt x="8440" y="1669"/>
                    </a:lnTo>
                    <a:lnTo>
                      <a:pt x="8440" y="3721"/>
                    </a:lnTo>
                    <a:cubicBezTo>
                      <a:pt x="8440" y="3873"/>
                      <a:pt x="8565" y="3998"/>
                      <a:pt x="8716" y="3998"/>
                    </a:cubicBezTo>
                    <a:cubicBezTo>
                      <a:pt x="8868" y="3998"/>
                      <a:pt x="9002" y="3873"/>
                      <a:pt x="9002" y="3721"/>
                    </a:cubicBezTo>
                    <a:lnTo>
                      <a:pt x="9002" y="1393"/>
                    </a:lnTo>
                    <a:cubicBezTo>
                      <a:pt x="9002" y="1232"/>
                      <a:pt x="8868" y="1107"/>
                      <a:pt x="8716" y="1107"/>
                    </a:cubicBezTo>
                    <a:lnTo>
                      <a:pt x="4827" y="1107"/>
                    </a:lnTo>
                    <a:lnTo>
                      <a:pt x="4336" y="153"/>
                    </a:lnTo>
                    <a:cubicBezTo>
                      <a:pt x="4292" y="63"/>
                      <a:pt x="4193" y="1"/>
                      <a:pt x="40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3"/>
              <p:cNvSpPr/>
              <p:nvPr/>
            </p:nvSpPr>
            <p:spPr>
              <a:xfrm>
                <a:off x="3570125" y="2472200"/>
                <a:ext cx="25225" cy="13850"/>
              </a:xfrm>
              <a:custGeom>
                <a:avLst/>
                <a:gdLst/>
                <a:ahLst/>
                <a:cxnLst/>
                <a:rect l="l" t="t" r="r" b="b"/>
                <a:pathLst>
                  <a:path w="1009" h="554" extrusionOk="0">
                    <a:moveTo>
                      <a:pt x="286" y="0"/>
                    </a:moveTo>
                    <a:cubicBezTo>
                      <a:pt x="125" y="0"/>
                      <a:pt x="0" y="125"/>
                      <a:pt x="0" y="277"/>
                    </a:cubicBezTo>
                    <a:cubicBezTo>
                      <a:pt x="0" y="429"/>
                      <a:pt x="125" y="554"/>
                      <a:pt x="286" y="554"/>
                    </a:cubicBezTo>
                    <a:lnTo>
                      <a:pt x="732" y="554"/>
                    </a:lnTo>
                    <a:cubicBezTo>
                      <a:pt x="884" y="554"/>
                      <a:pt x="1009" y="429"/>
                      <a:pt x="1009" y="277"/>
                    </a:cubicBezTo>
                    <a:cubicBezTo>
                      <a:pt x="1009" y="125"/>
                      <a:pt x="884" y="0"/>
                      <a:pt x="7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3"/>
              <p:cNvSpPr/>
              <p:nvPr/>
            </p:nvSpPr>
            <p:spPr>
              <a:xfrm>
                <a:off x="3570125" y="2491600"/>
                <a:ext cx="51100" cy="14075"/>
              </a:xfrm>
              <a:custGeom>
                <a:avLst/>
                <a:gdLst/>
                <a:ahLst/>
                <a:cxnLst/>
                <a:rect l="l" t="t" r="r" b="b"/>
                <a:pathLst>
                  <a:path w="2044" h="563" extrusionOk="0">
                    <a:moveTo>
                      <a:pt x="286" y="1"/>
                    </a:moveTo>
                    <a:cubicBezTo>
                      <a:pt x="125" y="1"/>
                      <a:pt x="0" y="126"/>
                      <a:pt x="0" y="286"/>
                    </a:cubicBezTo>
                    <a:cubicBezTo>
                      <a:pt x="0" y="438"/>
                      <a:pt x="125" y="563"/>
                      <a:pt x="286" y="563"/>
                    </a:cubicBezTo>
                    <a:lnTo>
                      <a:pt x="1767" y="563"/>
                    </a:lnTo>
                    <a:cubicBezTo>
                      <a:pt x="1918" y="563"/>
                      <a:pt x="2043" y="438"/>
                      <a:pt x="2043" y="286"/>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3"/>
              <p:cNvSpPr/>
              <p:nvPr/>
            </p:nvSpPr>
            <p:spPr>
              <a:xfrm>
                <a:off x="3682750" y="2313400"/>
                <a:ext cx="81200" cy="49100"/>
              </a:xfrm>
              <a:custGeom>
                <a:avLst/>
                <a:gdLst/>
                <a:ahLst/>
                <a:cxnLst/>
                <a:rect l="l" t="t" r="r" b="b"/>
                <a:pathLst>
                  <a:path w="3248" h="1964" extrusionOk="0">
                    <a:moveTo>
                      <a:pt x="277" y="1"/>
                    </a:moveTo>
                    <a:cubicBezTo>
                      <a:pt x="125" y="1"/>
                      <a:pt x="1" y="126"/>
                      <a:pt x="1" y="277"/>
                    </a:cubicBezTo>
                    <a:lnTo>
                      <a:pt x="1" y="1687"/>
                    </a:lnTo>
                    <a:cubicBezTo>
                      <a:pt x="1" y="1838"/>
                      <a:pt x="125" y="1963"/>
                      <a:pt x="277" y="1963"/>
                    </a:cubicBezTo>
                    <a:cubicBezTo>
                      <a:pt x="438" y="1963"/>
                      <a:pt x="563" y="1838"/>
                      <a:pt x="563" y="1687"/>
                    </a:cubicBezTo>
                    <a:lnTo>
                      <a:pt x="563" y="554"/>
                    </a:lnTo>
                    <a:lnTo>
                      <a:pt x="2962" y="554"/>
                    </a:lnTo>
                    <a:cubicBezTo>
                      <a:pt x="3114" y="554"/>
                      <a:pt x="3248" y="429"/>
                      <a:pt x="3248" y="277"/>
                    </a:cubicBezTo>
                    <a:cubicBezTo>
                      <a:pt x="3248" y="126"/>
                      <a:pt x="3114" y="1"/>
                      <a:pt x="29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3"/>
              <p:cNvSpPr/>
              <p:nvPr/>
            </p:nvSpPr>
            <p:spPr>
              <a:xfrm>
                <a:off x="3682750" y="2551600"/>
                <a:ext cx="81200" cy="49075"/>
              </a:xfrm>
              <a:custGeom>
                <a:avLst/>
                <a:gdLst/>
                <a:ahLst/>
                <a:cxnLst/>
                <a:rect l="l" t="t" r="r" b="b"/>
                <a:pathLst>
                  <a:path w="3248" h="1963" extrusionOk="0">
                    <a:moveTo>
                      <a:pt x="277" y="0"/>
                    </a:moveTo>
                    <a:cubicBezTo>
                      <a:pt x="125" y="0"/>
                      <a:pt x="1" y="125"/>
                      <a:pt x="1" y="277"/>
                    </a:cubicBezTo>
                    <a:lnTo>
                      <a:pt x="1" y="1686"/>
                    </a:lnTo>
                    <a:cubicBezTo>
                      <a:pt x="1" y="1838"/>
                      <a:pt x="125" y="1963"/>
                      <a:pt x="277" y="1963"/>
                    </a:cubicBezTo>
                    <a:lnTo>
                      <a:pt x="2962" y="1963"/>
                    </a:lnTo>
                    <a:cubicBezTo>
                      <a:pt x="3114" y="1963"/>
                      <a:pt x="3248" y="1838"/>
                      <a:pt x="3248" y="1686"/>
                    </a:cubicBezTo>
                    <a:cubicBezTo>
                      <a:pt x="3248" y="1535"/>
                      <a:pt x="3114" y="1410"/>
                      <a:pt x="2962" y="1410"/>
                    </a:cubicBezTo>
                    <a:lnTo>
                      <a:pt x="563" y="1410"/>
                    </a:lnTo>
                    <a:lnTo>
                      <a:pt x="563" y="277"/>
                    </a:lnTo>
                    <a:cubicBezTo>
                      <a:pt x="563" y="125"/>
                      <a:pt x="438"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8"/>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474" name="Google Shape;474;p48"/>
          <p:cNvSpPr/>
          <p:nvPr/>
        </p:nvSpPr>
        <p:spPr>
          <a:xfrm>
            <a:off x="4644950" y="3159863"/>
            <a:ext cx="2801472" cy="14480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475" name="Google Shape;475;p48"/>
          <p:cNvSpPr txBox="1">
            <a:spLocks noGrp="1"/>
          </p:cNvSpPr>
          <p:nvPr>
            <p:ph type="title"/>
          </p:nvPr>
        </p:nvSpPr>
        <p:spPr>
          <a:xfrm>
            <a:off x="3808174" y="1946513"/>
            <a:ext cx="4829851" cy="1512000"/>
          </a:xfrm>
          <a:prstGeom prst="rect">
            <a:avLst/>
          </a:prstGeom>
        </p:spPr>
        <p:txBody>
          <a:bodyPr spcFirstLastPara="1" wrap="square" lIns="91425" tIns="91425" rIns="91425" bIns="91425" anchor="ctr" anchorCtr="0">
            <a:noAutofit/>
          </a:bodyPr>
          <a:lstStyle/>
          <a:p>
            <a:r>
              <a:rPr lang="en" dirty="0"/>
              <a:t>          </a:t>
            </a:r>
            <a:r>
              <a:rPr lang="en-US" dirty="0"/>
              <a:t>Server-side Caching</a:t>
            </a:r>
            <a:endParaRPr i="1" dirty="0"/>
          </a:p>
        </p:txBody>
      </p:sp>
      <p:sp>
        <p:nvSpPr>
          <p:cNvPr id="476" name="Google Shape;476;p48"/>
          <p:cNvSpPr/>
          <p:nvPr/>
        </p:nvSpPr>
        <p:spPr>
          <a:xfrm rot="-448633">
            <a:off x="671230" y="27381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p:cNvSpPr txBox="1">
            <a:spLocks noGrp="1"/>
          </p:cNvSpPr>
          <p:nvPr>
            <p:ph type="title" idx="2"/>
          </p:nvPr>
        </p:nvSpPr>
        <p:spPr>
          <a:xfrm>
            <a:off x="3639149" y="348100"/>
            <a:ext cx="2306430"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cxnSp>
        <p:nvCxnSpPr>
          <p:cNvPr id="479" name="Google Shape;479;p48"/>
          <p:cNvCxnSpPr/>
          <p:nvPr/>
        </p:nvCxnSpPr>
        <p:spPr>
          <a:xfrm rot="10800000">
            <a:off x="3808176" y="2379231"/>
            <a:ext cx="11604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480" name="Google Shape;480;p48"/>
          <p:cNvSpPr/>
          <p:nvPr/>
        </p:nvSpPr>
        <p:spPr>
          <a:xfrm>
            <a:off x="956200" y="687399"/>
            <a:ext cx="1041300" cy="1041000"/>
          </a:xfrm>
          <a:prstGeom prst="decagon">
            <a:avLst>
              <a:gd name="v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8"/>
          <p:cNvGrpSpPr/>
          <p:nvPr/>
        </p:nvGrpSpPr>
        <p:grpSpPr>
          <a:xfrm rot="-774815">
            <a:off x="1247719" y="927506"/>
            <a:ext cx="458272" cy="560789"/>
            <a:chOff x="5298138" y="1022601"/>
            <a:chExt cx="398502" cy="487649"/>
          </a:xfrm>
        </p:grpSpPr>
        <p:sp>
          <p:nvSpPr>
            <p:cNvPr id="482" name="Google Shape;482;p48"/>
            <p:cNvSpPr/>
            <p:nvPr/>
          </p:nvSpPr>
          <p:spPr>
            <a:xfrm>
              <a:off x="5320891" y="1022601"/>
              <a:ext cx="375749" cy="467076"/>
            </a:xfrm>
            <a:custGeom>
              <a:avLst/>
              <a:gdLst/>
              <a:ahLst/>
              <a:cxnLst/>
              <a:rect l="l" t="t" r="r" b="b"/>
              <a:pathLst>
                <a:path w="15684" h="19494" extrusionOk="0">
                  <a:moveTo>
                    <a:pt x="7253" y="1"/>
                  </a:moveTo>
                  <a:cubicBezTo>
                    <a:pt x="7057" y="1"/>
                    <a:pt x="6897" y="162"/>
                    <a:pt x="6897" y="358"/>
                  </a:cubicBezTo>
                  <a:lnTo>
                    <a:pt x="6897" y="1526"/>
                  </a:lnTo>
                  <a:cubicBezTo>
                    <a:pt x="6897" y="1723"/>
                    <a:pt x="7057" y="1883"/>
                    <a:pt x="7253" y="1883"/>
                  </a:cubicBezTo>
                  <a:lnTo>
                    <a:pt x="7673" y="1883"/>
                  </a:lnTo>
                  <a:cubicBezTo>
                    <a:pt x="7601" y="1937"/>
                    <a:pt x="7557" y="2017"/>
                    <a:pt x="7557" y="2115"/>
                  </a:cubicBezTo>
                  <a:lnTo>
                    <a:pt x="7557" y="4479"/>
                  </a:lnTo>
                  <a:lnTo>
                    <a:pt x="4381" y="4479"/>
                  </a:lnTo>
                  <a:lnTo>
                    <a:pt x="4381" y="2561"/>
                  </a:lnTo>
                  <a:cubicBezTo>
                    <a:pt x="4381" y="2213"/>
                    <a:pt x="4104" y="1937"/>
                    <a:pt x="3765" y="1937"/>
                  </a:cubicBezTo>
                  <a:lnTo>
                    <a:pt x="2052" y="1937"/>
                  </a:lnTo>
                  <a:cubicBezTo>
                    <a:pt x="1990" y="1937"/>
                    <a:pt x="1928" y="1964"/>
                    <a:pt x="1883" y="1999"/>
                  </a:cubicBezTo>
                  <a:lnTo>
                    <a:pt x="1883" y="1411"/>
                  </a:lnTo>
                  <a:cubicBezTo>
                    <a:pt x="1883" y="1214"/>
                    <a:pt x="1722" y="1054"/>
                    <a:pt x="1526" y="1054"/>
                  </a:cubicBezTo>
                  <a:lnTo>
                    <a:pt x="357" y="1054"/>
                  </a:lnTo>
                  <a:cubicBezTo>
                    <a:pt x="161" y="1054"/>
                    <a:pt x="1" y="1214"/>
                    <a:pt x="1" y="1411"/>
                  </a:cubicBezTo>
                  <a:lnTo>
                    <a:pt x="1" y="2579"/>
                  </a:lnTo>
                  <a:cubicBezTo>
                    <a:pt x="1" y="2775"/>
                    <a:pt x="161" y="2936"/>
                    <a:pt x="357" y="2936"/>
                  </a:cubicBezTo>
                  <a:lnTo>
                    <a:pt x="1526" y="2936"/>
                  </a:lnTo>
                  <a:cubicBezTo>
                    <a:pt x="1722" y="2936"/>
                    <a:pt x="1883" y="2775"/>
                    <a:pt x="1883" y="2579"/>
                  </a:cubicBezTo>
                  <a:lnTo>
                    <a:pt x="1883" y="2445"/>
                  </a:lnTo>
                  <a:cubicBezTo>
                    <a:pt x="1928" y="2490"/>
                    <a:pt x="1990" y="2508"/>
                    <a:pt x="2052" y="2508"/>
                  </a:cubicBezTo>
                  <a:lnTo>
                    <a:pt x="3765" y="2508"/>
                  </a:lnTo>
                  <a:cubicBezTo>
                    <a:pt x="3792" y="2508"/>
                    <a:pt x="3810" y="2535"/>
                    <a:pt x="3810" y="2561"/>
                  </a:cubicBezTo>
                  <a:lnTo>
                    <a:pt x="3810" y="4479"/>
                  </a:lnTo>
                  <a:lnTo>
                    <a:pt x="2195" y="4479"/>
                  </a:lnTo>
                  <a:cubicBezTo>
                    <a:pt x="2044" y="4479"/>
                    <a:pt x="1910" y="4560"/>
                    <a:pt x="1821" y="4667"/>
                  </a:cubicBezTo>
                  <a:cubicBezTo>
                    <a:pt x="1749" y="4747"/>
                    <a:pt x="1713" y="4854"/>
                    <a:pt x="1713" y="4970"/>
                  </a:cubicBezTo>
                  <a:lnTo>
                    <a:pt x="1713" y="6335"/>
                  </a:lnTo>
                  <a:lnTo>
                    <a:pt x="1713" y="6924"/>
                  </a:lnTo>
                  <a:lnTo>
                    <a:pt x="1713" y="14792"/>
                  </a:lnTo>
                  <a:cubicBezTo>
                    <a:pt x="1713" y="14917"/>
                    <a:pt x="1812" y="15015"/>
                    <a:pt x="1937" y="15015"/>
                  </a:cubicBezTo>
                  <a:lnTo>
                    <a:pt x="3810" y="15015"/>
                  </a:lnTo>
                  <a:lnTo>
                    <a:pt x="3810" y="16942"/>
                  </a:lnTo>
                  <a:cubicBezTo>
                    <a:pt x="3810" y="16969"/>
                    <a:pt x="3792" y="16995"/>
                    <a:pt x="3765" y="16995"/>
                  </a:cubicBezTo>
                  <a:lnTo>
                    <a:pt x="2052" y="16995"/>
                  </a:lnTo>
                  <a:cubicBezTo>
                    <a:pt x="1990" y="16995"/>
                    <a:pt x="1928" y="17013"/>
                    <a:pt x="1883" y="17058"/>
                  </a:cubicBezTo>
                  <a:lnTo>
                    <a:pt x="1883" y="16924"/>
                  </a:lnTo>
                  <a:cubicBezTo>
                    <a:pt x="1883" y="16728"/>
                    <a:pt x="1722" y="16567"/>
                    <a:pt x="1526" y="16567"/>
                  </a:cubicBezTo>
                  <a:lnTo>
                    <a:pt x="357" y="16567"/>
                  </a:lnTo>
                  <a:cubicBezTo>
                    <a:pt x="161" y="16567"/>
                    <a:pt x="1" y="16728"/>
                    <a:pt x="1" y="16924"/>
                  </a:cubicBezTo>
                  <a:lnTo>
                    <a:pt x="1" y="18093"/>
                  </a:lnTo>
                  <a:cubicBezTo>
                    <a:pt x="1" y="18289"/>
                    <a:pt x="161" y="18441"/>
                    <a:pt x="357" y="18441"/>
                  </a:cubicBezTo>
                  <a:lnTo>
                    <a:pt x="1526" y="18441"/>
                  </a:lnTo>
                  <a:cubicBezTo>
                    <a:pt x="1722" y="18441"/>
                    <a:pt x="1883" y="18289"/>
                    <a:pt x="1883" y="18093"/>
                  </a:cubicBezTo>
                  <a:lnTo>
                    <a:pt x="1883" y="17504"/>
                  </a:lnTo>
                  <a:cubicBezTo>
                    <a:pt x="1928" y="17540"/>
                    <a:pt x="1990" y="17566"/>
                    <a:pt x="2052" y="17566"/>
                  </a:cubicBezTo>
                  <a:lnTo>
                    <a:pt x="3765" y="17566"/>
                  </a:lnTo>
                  <a:cubicBezTo>
                    <a:pt x="4104" y="17566"/>
                    <a:pt x="4381" y="17290"/>
                    <a:pt x="4381" y="16942"/>
                  </a:cubicBezTo>
                  <a:lnTo>
                    <a:pt x="4381" y="15015"/>
                  </a:lnTo>
                  <a:lnTo>
                    <a:pt x="7557" y="15015"/>
                  </a:lnTo>
                  <a:lnTo>
                    <a:pt x="7557" y="17388"/>
                  </a:lnTo>
                  <a:cubicBezTo>
                    <a:pt x="7557" y="17486"/>
                    <a:pt x="7601" y="17566"/>
                    <a:pt x="7673" y="17620"/>
                  </a:cubicBezTo>
                  <a:lnTo>
                    <a:pt x="7253" y="17620"/>
                  </a:lnTo>
                  <a:cubicBezTo>
                    <a:pt x="7057" y="17620"/>
                    <a:pt x="6897" y="17772"/>
                    <a:pt x="6897" y="17968"/>
                  </a:cubicBezTo>
                  <a:lnTo>
                    <a:pt x="6897" y="19145"/>
                  </a:lnTo>
                  <a:cubicBezTo>
                    <a:pt x="6897" y="19342"/>
                    <a:pt x="7057" y="19493"/>
                    <a:pt x="7253" y="19493"/>
                  </a:cubicBezTo>
                  <a:lnTo>
                    <a:pt x="8422" y="19493"/>
                  </a:lnTo>
                  <a:cubicBezTo>
                    <a:pt x="8618" y="19493"/>
                    <a:pt x="8779" y="19342"/>
                    <a:pt x="8779" y="19145"/>
                  </a:cubicBezTo>
                  <a:lnTo>
                    <a:pt x="8779" y="17968"/>
                  </a:lnTo>
                  <a:cubicBezTo>
                    <a:pt x="8779" y="17772"/>
                    <a:pt x="8618" y="17620"/>
                    <a:pt x="8422" y="17620"/>
                  </a:cubicBezTo>
                  <a:lnTo>
                    <a:pt x="8012" y="17620"/>
                  </a:lnTo>
                  <a:cubicBezTo>
                    <a:pt x="8083" y="17566"/>
                    <a:pt x="8128" y="17486"/>
                    <a:pt x="8128" y="17388"/>
                  </a:cubicBezTo>
                  <a:lnTo>
                    <a:pt x="8128" y="15015"/>
                  </a:lnTo>
                  <a:lnTo>
                    <a:pt x="11295" y="15015"/>
                  </a:lnTo>
                  <a:lnTo>
                    <a:pt x="11295" y="16942"/>
                  </a:lnTo>
                  <a:cubicBezTo>
                    <a:pt x="11295" y="17290"/>
                    <a:pt x="11580" y="17566"/>
                    <a:pt x="11919" y="17566"/>
                  </a:cubicBezTo>
                  <a:lnTo>
                    <a:pt x="13623" y="17566"/>
                  </a:lnTo>
                  <a:cubicBezTo>
                    <a:pt x="13694" y="17566"/>
                    <a:pt x="13748" y="17540"/>
                    <a:pt x="13802" y="17504"/>
                  </a:cubicBezTo>
                  <a:lnTo>
                    <a:pt x="13802" y="18093"/>
                  </a:lnTo>
                  <a:cubicBezTo>
                    <a:pt x="13802" y="18289"/>
                    <a:pt x="13962" y="18441"/>
                    <a:pt x="14158" y="18441"/>
                  </a:cubicBezTo>
                  <a:lnTo>
                    <a:pt x="15327" y="18441"/>
                  </a:lnTo>
                  <a:cubicBezTo>
                    <a:pt x="15523" y="18441"/>
                    <a:pt x="15684" y="18289"/>
                    <a:pt x="15684" y="18093"/>
                  </a:cubicBezTo>
                  <a:lnTo>
                    <a:pt x="15684" y="16924"/>
                  </a:lnTo>
                  <a:cubicBezTo>
                    <a:pt x="15684" y="16728"/>
                    <a:pt x="15523" y="16567"/>
                    <a:pt x="15327" y="16567"/>
                  </a:cubicBezTo>
                  <a:lnTo>
                    <a:pt x="14158" y="16567"/>
                  </a:lnTo>
                  <a:cubicBezTo>
                    <a:pt x="13962" y="16567"/>
                    <a:pt x="13802" y="16728"/>
                    <a:pt x="13802" y="16924"/>
                  </a:cubicBezTo>
                  <a:lnTo>
                    <a:pt x="13802" y="17058"/>
                  </a:lnTo>
                  <a:cubicBezTo>
                    <a:pt x="13748" y="17013"/>
                    <a:pt x="13694" y="16995"/>
                    <a:pt x="13623" y="16995"/>
                  </a:cubicBezTo>
                  <a:lnTo>
                    <a:pt x="11919" y="16995"/>
                  </a:lnTo>
                  <a:cubicBezTo>
                    <a:pt x="11892" y="16995"/>
                    <a:pt x="11866" y="16969"/>
                    <a:pt x="11866" y="16942"/>
                  </a:cubicBezTo>
                  <a:lnTo>
                    <a:pt x="11866" y="15015"/>
                  </a:lnTo>
                  <a:lnTo>
                    <a:pt x="13748" y="15015"/>
                  </a:lnTo>
                  <a:cubicBezTo>
                    <a:pt x="13873" y="15015"/>
                    <a:pt x="13971" y="14917"/>
                    <a:pt x="13971" y="14792"/>
                  </a:cubicBezTo>
                  <a:lnTo>
                    <a:pt x="13971" y="6924"/>
                  </a:lnTo>
                  <a:lnTo>
                    <a:pt x="13971" y="4970"/>
                  </a:lnTo>
                  <a:cubicBezTo>
                    <a:pt x="13971" y="4836"/>
                    <a:pt x="13917" y="4711"/>
                    <a:pt x="13828" y="4622"/>
                  </a:cubicBezTo>
                  <a:cubicBezTo>
                    <a:pt x="13739" y="4542"/>
                    <a:pt x="13614" y="4479"/>
                    <a:pt x="13480" y="4479"/>
                  </a:cubicBezTo>
                  <a:lnTo>
                    <a:pt x="11866" y="4479"/>
                  </a:lnTo>
                  <a:lnTo>
                    <a:pt x="11866" y="2561"/>
                  </a:lnTo>
                  <a:cubicBezTo>
                    <a:pt x="11866" y="2535"/>
                    <a:pt x="11892" y="2508"/>
                    <a:pt x="11919" y="2508"/>
                  </a:cubicBezTo>
                  <a:lnTo>
                    <a:pt x="13623" y="2508"/>
                  </a:lnTo>
                  <a:cubicBezTo>
                    <a:pt x="13694" y="2508"/>
                    <a:pt x="13748" y="2490"/>
                    <a:pt x="13802" y="2445"/>
                  </a:cubicBezTo>
                  <a:lnTo>
                    <a:pt x="13802" y="2579"/>
                  </a:lnTo>
                  <a:cubicBezTo>
                    <a:pt x="13802" y="2775"/>
                    <a:pt x="13962" y="2936"/>
                    <a:pt x="14158" y="2936"/>
                  </a:cubicBezTo>
                  <a:lnTo>
                    <a:pt x="15327" y="2936"/>
                  </a:lnTo>
                  <a:cubicBezTo>
                    <a:pt x="15523" y="2936"/>
                    <a:pt x="15684" y="2775"/>
                    <a:pt x="15684" y="2579"/>
                  </a:cubicBezTo>
                  <a:lnTo>
                    <a:pt x="15684" y="1411"/>
                  </a:lnTo>
                  <a:cubicBezTo>
                    <a:pt x="15684" y="1214"/>
                    <a:pt x="15523" y="1054"/>
                    <a:pt x="15327" y="1054"/>
                  </a:cubicBezTo>
                  <a:lnTo>
                    <a:pt x="14158" y="1054"/>
                  </a:lnTo>
                  <a:cubicBezTo>
                    <a:pt x="13962" y="1054"/>
                    <a:pt x="13802" y="1214"/>
                    <a:pt x="13802" y="1411"/>
                  </a:cubicBezTo>
                  <a:lnTo>
                    <a:pt x="13802" y="1999"/>
                  </a:lnTo>
                  <a:cubicBezTo>
                    <a:pt x="13748" y="1964"/>
                    <a:pt x="13694" y="1937"/>
                    <a:pt x="13623" y="1937"/>
                  </a:cubicBezTo>
                  <a:lnTo>
                    <a:pt x="11919" y="1937"/>
                  </a:lnTo>
                  <a:cubicBezTo>
                    <a:pt x="11580" y="1937"/>
                    <a:pt x="11295" y="2213"/>
                    <a:pt x="11295" y="2561"/>
                  </a:cubicBezTo>
                  <a:lnTo>
                    <a:pt x="11295" y="4479"/>
                  </a:lnTo>
                  <a:lnTo>
                    <a:pt x="8128" y="4479"/>
                  </a:lnTo>
                  <a:lnTo>
                    <a:pt x="8128" y="2115"/>
                  </a:lnTo>
                  <a:cubicBezTo>
                    <a:pt x="8128" y="2017"/>
                    <a:pt x="8083" y="1937"/>
                    <a:pt x="8012" y="1883"/>
                  </a:cubicBezTo>
                  <a:lnTo>
                    <a:pt x="8422" y="1883"/>
                  </a:lnTo>
                  <a:cubicBezTo>
                    <a:pt x="8618" y="1883"/>
                    <a:pt x="8779" y="1723"/>
                    <a:pt x="8779" y="1526"/>
                  </a:cubicBezTo>
                  <a:lnTo>
                    <a:pt x="8779" y="358"/>
                  </a:lnTo>
                  <a:cubicBezTo>
                    <a:pt x="8779" y="162"/>
                    <a:pt x="8618" y="1"/>
                    <a:pt x="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48"/>
            <p:cNvGrpSpPr/>
            <p:nvPr/>
          </p:nvGrpSpPr>
          <p:grpSpPr>
            <a:xfrm>
              <a:off x="5298138" y="1033825"/>
              <a:ext cx="385875" cy="476425"/>
              <a:chOff x="5298125" y="1003125"/>
              <a:chExt cx="385875" cy="476425"/>
            </a:xfrm>
          </p:grpSpPr>
          <p:sp>
            <p:nvSpPr>
              <p:cNvPr id="484" name="Google Shape;484;p48"/>
              <p:cNvSpPr/>
              <p:nvPr/>
            </p:nvSpPr>
            <p:spPr>
              <a:xfrm>
                <a:off x="5298125" y="1319600"/>
                <a:ext cx="233100" cy="159950"/>
              </a:xfrm>
              <a:custGeom>
                <a:avLst/>
                <a:gdLst/>
                <a:ahLst/>
                <a:cxnLst/>
                <a:rect l="l" t="t" r="r" b="b"/>
                <a:pathLst>
                  <a:path w="9324" h="6398" extrusionOk="0">
                    <a:moveTo>
                      <a:pt x="1722" y="3614"/>
                    </a:moveTo>
                    <a:cubicBezTo>
                      <a:pt x="1758" y="3614"/>
                      <a:pt x="1785" y="3641"/>
                      <a:pt x="1785" y="3667"/>
                    </a:cubicBezTo>
                    <a:lnTo>
                      <a:pt x="1785" y="4782"/>
                    </a:lnTo>
                    <a:cubicBezTo>
                      <a:pt x="1785" y="4809"/>
                      <a:pt x="1758" y="4836"/>
                      <a:pt x="1722" y="4836"/>
                    </a:cubicBezTo>
                    <a:lnTo>
                      <a:pt x="616" y="4836"/>
                    </a:lnTo>
                    <a:cubicBezTo>
                      <a:pt x="581" y="4836"/>
                      <a:pt x="554" y="4809"/>
                      <a:pt x="554" y="4782"/>
                    </a:cubicBezTo>
                    <a:lnTo>
                      <a:pt x="554" y="3667"/>
                    </a:lnTo>
                    <a:cubicBezTo>
                      <a:pt x="554" y="3641"/>
                      <a:pt x="581" y="3614"/>
                      <a:pt x="616" y="3614"/>
                    </a:cubicBezTo>
                    <a:close/>
                    <a:moveTo>
                      <a:pt x="8270" y="4613"/>
                    </a:moveTo>
                    <a:cubicBezTo>
                      <a:pt x="8306" y="4613"/>
                      <a:pt x="8324" y="4640"/>
                      <a:pt x="8324" y="4666"/>
                    </a:cubicBezTo>
                    <a:lnTo>
                      <a:pt x="8324" y="5782"/>
                    </a:lnTo>
                    <a:cubicBezTo>
                      <a:pt x="8324" y="5808"/>
                      <a:pt x="8306" y="5835"/>
                      <a:pt x="8270" y="5835"/>
                    </a:cubicBezTo>
                    <a:lnTo>
                      <a:pt x="7164" y="5835"/>
                    </a:lnTo>
                    <a:cubicBezTo>
                      <a:pt x="7129" y="5835"/>
                      <a:pt x="7102" y="5808"/>
                      <a:pt x="7102" y="5782"/>
                    </a:cubicBezTo>
                    <a:lnTo>
                      <a:pt x="7102" y="4666"/>
                    </a:lnTo>
                    <a:cubicBezTo>
                      <a:pt x="7102" y="4640"/>
                      <a:pt x="7129" y="4613"/>
                      <a:pt x="7164" y="4613"/>
                    </a:cubicBezTo>
                    <a:close/>
                    <a:moveTo>
                      <a:pt x="1901" y="1"/>
                    </a:moveTo>
                    <a:cubicBezTo>
                      <a:pt x="1749" y="1"/>
                      <a:pt x="1624" y="126"/>
                      <a:pt x="1624" y="277"/>
                    </a:cubicBezTo>
                    <a:lnTo>
                      <a:pt x="1624" y="1651"/>
                    </a:lnTo>
                    <a:cubicBezTo>
                      <a:pt x="1624" y="1928"/>
                      <a:pt x="1838" y="2142"/>
                      <a:pt x="2115" y="2142"/>
                    </a:cubicBezTo>
                    <a:lnTo>
                      <a:pt x="3774" y="2142"/>
                    </a:lnTo>
                    <a:lnTo>
                      <a:pt x="3774" y="3899"/>
                    </a:lnTo>
                    <a:cubicBezTo>
                      <a:pt x="3774" y="3926"/>
                      <a:pt x="3756" y="3944"/>
                      <a:pt x="3730" y="3944"/>
                    </a:cubicBezTo>
                    <a:lnTo>
                      <a:pt x="2338" y="3944"/>
                    </a:lnTo>
                    <a:lnTo>
                      <a:pt x="2338" y="3667"/>
                    </a:lnTo>
                    <a:cubicBezTo>
                      <a:pt x="2338" y="3328"/>
                      <a:pt x="2061" y="3052"/>
                      <a:pt x="1722" y="3052"/>
                    </a:cubicBezTo>
                    <a:lnTo>
                      <a:pt x="616" y="3052"/>
                    </a:lnTo>
                    <a:cubicBezTo>
                      <a:pt x="277" y="3052"/>
                      <a:pt x="1" y="3328"/>
                      <a:pt x="1" y="3667"/>
                    </a:cubicBezTo>
                    <a:lnTo>
                      <a:pt x="1" y="4782"/>
                    </a:lnTo>
                    <a:cubicBezTo>
                      <a:pt x="1" y="5121"/>
                      <a:pt x="277" y="5398"/>
                      <a:pt x="616" y="5398"/>
                    </a:cubicBezTo>
                    <a:lnTo>
                      <a:pt x="1722" y="5398"/>
                    </a:lnTo>
                    <a:cubicBezTo>
                      <a:pt x="2061" y="5398"/>
                      <a:pt x="2338" y="5121"/>
                      <a:pt x="2338" y="4782"/>
                    </a:cubicBezTo>
                    <a:lnTo>
                      <a:pt x="2338" y="4506"/>
                    </a:lnTo>
                    <a:lnTo>
                      <a:pt x="3730" y="4506"/>
                    </a:lnTo>
                    <a:cubicBezTo>
                      <a:pt x="4069" y="4506"/>
                      <a:pt x="4336" y="4229"/>
                      <a:pt x="4336" y="3899"/>
                    </a:cubicBezTo>
                    <a:lnTo>
                      <a:pt x="4336" y="2142"/>
                    </a:lnTo>
                    <a:lnTo>
                      <a:pt x="7441" y="2142"/>
                    </a:lnTo>
                    <a:lnTo>
                      <a:pt x="7441" y="4051"/>
                    </a:lnTo>
                    <a:lnTo>
                      <a:pt x="7164" y="4051"/>
                    </a:lnTo>
                    <a:cubicBezTo>
                      <a:pt x="6825" y="4051"/>
                      <a:pt x="6549" y="4327"/>
                      <a:pt x="6549" y="4666"/>
                    </a:cubicBezTo>
                    <a:lnTo>
                      <a:pt x="6549" y="5782"/>
                    </a:lnTo>
                    <a:cubicBezTo>
                      <a:pt x="6549" y="6121"/>
                      <a:pt x="6825" y="6397"/>
                      <a:pt x="7164" y="6397"/>
                    </a:cubicBezTo>
                    <a:lnTo>
                      <a:pt x="8270" y="6397"/>
                    </a:lnTo>
                    <a:cubicBezTo>
                      <a:pt x="8609" y="6397"/>
                      <a:pt x="8886" y="6121"/>
                      <a:pt x="8886" y="5782"/>
                    </a:cubicBezTo>
                    <a:lnTo>
                      <a:pt x="8886" y="4666"/>
                    </a:lnTo>
                    <a:cubicBezTo>
                      <a:pt x="8886" y="4327"/>
                      <a:pt x="8609" y="4051"/>
                      <a:pt x="8270" y="4051"/>
                    </a:cubicBezTo>
                    <a:lnTo>
                      <a:pt x="7994" y="4051"/>
                    </a:lnTo>
                    <a:lnTo>
                      <a:pt x="7994" y="2142"/>
                    </a:lnTo>
                    <a:lnTo>
                      <a:pt x="9047" y="2142"/>
                    </a:lnTo>
                    <a:cubicBezTo>
                      <a:pt x="9198" y="2142"/>
                      <a:pt x="9323" y="2017"/>
                      <a:pt x="9323" y="1865"/>
                    </a:cubicBezTo>
                    <a:cubicBezTo>
                      <a:pt x="9323" y="1714"/>
                      <a:pt x="9198" y="1589"/>
                      <a:pt x="9047" y="1589"/>
                    </a:cubicBezTo>
                    <a:lnTo>
                      <a:pt x="2177" y="1589"/>
                    </a:lnTo>
                    <a:lnTo>
                      <a:pt x="2177" y="277"/>
                    </a:lnTo>
                    <a:cubicBezTo>
                      <a:pt x="2177" y="126"/>
                      <a:pt x="2053" y="1"/>
                      <a:pt x="19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p:cNvSpPr/>
              <p:nvPr/>
            </p:nvSpPr>
            <p:spPr>
              <a:xfrm>
                <a:off x="5377750" y="1132050"/>
                <a:ext cx="154350" cy="14075"/>
              </a:xfrm>
              <a:custGeom>
                <a:avLst/>
                <a:gdLst/>
                <a:ahLst/>
                <a:cxnLst/>
                <a:rect l="l" t="t" r="r" b="b"/>
                <a:pathLst>
                  <a:path w="6174" h="563" extrusionOk="0">
                    <a:moveTo>
                      <a:pt x="277" y="0"/>
                    </a:moveTo>
                    <a:cubicBezTo>
                      <a:pt x="125" y="0"/>
                      <a:pt x="0" y="125"/>
                      <a:pt x="0" y="286"/>
                    </a:cubicBezTo>
                    <a:cubicBezTo>
                      <a:pt x="0" y="437"/>
                      <a:pt x="125" y="562"/>
                      <a:pt x="277" y="562"/>
                    </a:cubicBezTo>
                    <a:lnTo>
                      <a:pt x="5897" y="562"/>
                    </a:lnTo>
                    <a:cubicBezTo>
                      <a:pt x="6049" y="562"/>
                      <a:pt x="6174" y="437"/>
                      <a:pt x="6174" y="286"/>
                    </a:cubicBezTo>
                    <a:cubicBezTo>
                      <a:pt x="6174" y="125"/>
                      <a:pt x="6049" y="0"/>
                      <a:pt x="5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p:cNvSpPr/>
              <p:nvPr/>
            </p:nvSpPr>
            <p:spPr>
              <a:xfrm>
                <a:off x="5547700"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9" y="589"/>
                      <a:pt x="553" y="465"/>
                      <a:pt x="553" y="313"/>
                    </a:cubicBezTo>
                    <a:lnTo>
                      <a:pt x="553" y="277"/>
                    </a:lnTo>
                    <a:cubicBezTo>
                      <a:pt x="553"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p:cNvSpPr/>
              <p:nvPr/>
            </p:nvSpPr>
            <p:spPr>
              <a:xfrm>
                <a:off x="5569100" y="1130925"/>
                <a:ext cx="13850" cy="14750"/>
              </a:xfrm>
              <a:custGeom>
                <a:avLst/>
                <a:gdLst/>
                <a:ahLst/>
                <a:cxnLst/>
                <a:rect l="l" t="t" r="r" b="b"/>
                <a:pathLst>
                  <a:path w="554" h="590" extrusionOk="0">
                    <a:moveTo>
                      <a:pt x="277" y="1"/>
                    </a:moveTo>
                    <a:cubicBezTo>
                      <a:pt x="126" y="1"/>
                      <a:pt x="1" y="126"/>
                      <a:pt x="1" y="277"/>
                    </a:cubicBezTo>
                    <a:lnTo>
                      <a:pt x="1" y="313"/>
                    </a:lnTo>
                    <a:cubicBezTo>
                      <a:pt x="1" y="465"/>
                      <a:pt x="126" y="589"/>
                      <a:pt x="277" y="589"/>
                    </a:cubicBezTo>
                    <a:cubicBezTo>
                      <a:pt x="429" y="589"/>
                      <a:pt x="554" y="465"/>
                      <a:pt x="554" y="313"/>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p:cNvSpPr/>
              <p:nvPr/>
            </p:nvSpPr>
            <p:spPr>
              <a:xfrm>
                <a:off x="5590525"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8" y="589"/>
                      <a:pt x="553" y="465"/>
                      <a:pt x="553" y="313"/>
                    </a:cubicBezTo>
                    <a:lnTo>
                      <a:pt x="553" y="277"/>
                    </a:lnTo>
                    <a:cubicBezTo>
                      <a:pt x="553" y="126"/>
                      <a:pt x="42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p:cNvSpPr/>
              <p:nvPr/>
            </p:nvSpPr>
            <p:spPr>
              <a:xfrm>
                <a:off x="5298125" y="1003125"/>
                <a:ext cx="385875" cy="302000"/>
              </a:xfrm>
              <a:custGeom>
                <a:avLst/>
                <a:gdLst/>
                <a:ahLst/>
                <a:cxnLst/>
                <a:rect l="l" t="t" r="r" b="b"/>
                <a:pathLst>
                  <a:path w="15435" h="12080" extrusionOk="0">
                    <a:moveTo>
                      <a:pt x="8270" y="563"/>
                    </a:moveTo>
                    <a:cubicBezTo>
                      <a:pt x="8306" y="563"/>
                      <a:pt x="8324" y="590"/>
                      <a:pt x="8324" y="616"/>
                    </a:cubicBezTo>
                    <a:lnTo>
                      <a:pt x="8324" y="1732"/>
                    </a:lnTo>
                    <a:cubicBezTo>
                      <a:pt x="8324" y="1758"/>
                      <a:pt x="8306" y="1785"/>
                      <a:pt x="8270" y="1785"/>
                    </a:cubicBezTo>
                    <a:lnTo>
                      <a:pt x="7164" y="1785"/>
                    </a:lnTo>
                    <a:cubicBezTo>
                      <a:pt x="7129" y="1785"/>
                      <a:pt x="7102" y="1758"/>
                      <a:pt x="7102" y="1732"/>
                    </a:cubicBezTo>
                    <a:lnTo>
                      <a:pt x="7102" y="616"/>
                    </a:lnTo>
                    <a:cubicBezTo>
                      <a:pt x="7102" y="590"/>
                      <a:pt x="7129" y="563"/>
                      <a:pt x="7164" y="563"/>
                    </a:cubicBezTo>
                    <a:close/>
                    <a:moveTo>
                      <a:pt x="1722" y="1562"/>
                    </a:moveTo>
                    <a:cubicBezTo>
                      <a:pt x="1758" y="1562"/>
                      <a:pt x="1785" y="1589"/>
                      <a:pt x="1785" y="1616"/>
                    </a:cubicBezTo>
                    <a:lnTo>
                      <a:pt x="1785" y="2731"/>
                    </a:lnTo>
                    <a:cubicBezTo>
                      <a:pt x="1785" y="2757"/>
                      <a:pt x="1758" y="2784"/>
                      <a:pt x="1722" y="2784"/>
                    </a:cubicBezTo>
                    <a:lnTo>
                      <a:pt x="616" y="2784"/>
                    </a:lnTo>
                    <a:cubicBezTo>
                      <a:pt x="581" y="2784"/>
                      <a:pt x="554" y="2757"/>
                      <a:pt x="554" y="2731"/>
                    </a:cubicBezTo>
                    <a:lnTo>
                      <a:pt x="554" y="1616"/>
                    </a:lnTo>
                    <a:cubicBezTo>
                      <a:pt x="554" y="1589"/>
                      <a:pt x="581" y="1562"/>
                      <a:pt x="616" y="1562"/>
                    </a:cubicBezTo>
                    <a:close/>
                    <a:moveTo>
                      <a:pt x="14819" y="1562"/>
                    </a:moveTo>
                    <a:cubicBezTo>
                      <a:pt x="14845" y="1562"/>
                      <a:pt x="14872" y="1589"/>
                      <a:pt x="14872" y="1616"/>
                    </a:cubicBezTo>
                    <a:lnTo>
                      <a:pt x="14872" y="2731"/>
                    </a:lnTo>
                    <a:cubicBezTo>
                      <a:pt x="14872" y="2757"/>
                      <a:pt x="14845" y="2784"/>
                      <a:pt x="14819" y="2784"/>
                    </a:cubicBezTo>
                    <a:lnTo>
                      <a:pt x="13703" y="2784"/>
                    </a:lnTo>
                    <a:cubicBezTo>
                      <a:pt x="13677" y="2784"/>
                      <a:pt x="13650" y="2757"/>
                      <a:pt x="13650" y="2731"/>
                    </a:cubicBezTo>
                    <a:lnTo>
                      <a:pt x="13650" y="1616"/>
                    </a:lnTo>
                    <a:cubicBezTo>
                      <a:pt x="13650" y="1589"/>
                      <a:pt x="13677" y="1562"/>
                      <a:pt x="13703" y="1562"/>
                    </a:cubicBezTo>
                    <a:close/>
                    <a:moveTo>
                      <a:pt x="13070" y="4809"/>
                    </a:moveTo>
                    <a:cubicBezTo>
                      <a:pt x="13168" y="4809"/>
                      <a:pt x="13248" y="4890"/>
                      <a:pt x="13248" y="4997"/>
                    </a:cubicBezTo>
                    <a:lnTo>
                      <a:pt x="13248" y="6005"/>
                    </a:lnTo>
                    <a:lnTo>
                      <a:pt x="2177" y="6005"/>
                    </a:lnTo>
                    <a:lnTo>
                      <a:pt x="2177" y="4997"/>
                    </a:lnTo>
                    <a:cubicBezTo>
                      <a:pt x="2177" y="4890"/>
                      <a:pt x="2267" y="4809"/>
                      <a:pt x="2365" y="4809"/>
                    </a:cubicBezTo>
                    <a:close/>
                    <a:moveTo>
                      <a:pt x="7164" y="1"/>
                    </a:moveTo>
                    <a:cubicBezTo>
                      <a:pt x="6825" y="1"/>
                      <a:pt x="6549" y="277"/>
                      <a:pt x="6549" y="616"/>
                    </a:cubicBezTo>
                    <a:lnTo>
                      <a:pt x="6549" y="1732"/>
                    </a:lnTo>
                    <a:cubicBezTo>
                      <a:pt x="6549" y="2071"/>
                      <a:pt x="6825" y="2347"/>
                      <a:pt x="7164" y="2347"/>
                    </a:cubicBezTo>
                    <a:lnTo>
                      <a:pt x="7441" y="2347"/>
                    </a:lnTo>
                    <a:lnTo>
                      <a:pt x="7441" y="4256"/>
                    </a:lnTo>
                    <a:lnTo>
                      <a:pt x="4336" y="4256"/>
                    </a:lnTo>
                    <a:lnTo>
                      <a:pt x="4336" y="2499"/>
                    </a:lnTo>
                    <a:cubicBezTo>
                      <a:pt x="4336" y="2169"/>
                      <a:pt x="4069" y="1892"/>
                      <a:pt x="3730" y="1892"/>
                    </a:cubicBezTo>
                    <a:lnTo>
                      <a:pt x="2338" y="1892"/>
                    </a:lnTo>
                    <a:lnTo>
                      <a:pt x="2338" y="1616"/>
                    </a:lnTo>
                    <a:cubicBezTo>
                      <a:pt x="2338" y="1277"/>
                      <a:pt x="2061" y="1000"/>
                      <a:pt x="1722" y="1000"/>
                    </a:cubicBezTo>
                    <a:lnTo>
                      <a:pt x="616" y="1000"/>
                    </a:lnTo>
                    <a:cubicBezTo>
                      <a:pt x="277" y="1000"/>
                      <a:pt x="1" y="1277"/>
                      <a:pt x="1" y="1616"/>
                    </a:cubicBezTo>
                    <a:lnTo>
                      <a:pt x="1" y="2731"/>
                    </a:lnTo>
                    <a:cubicBezTo>
                      <a:pt x="1" y="3070"/>
                      <a:pt x="277" y="3346"/>
                      <a:pt x="616" y="3346"/>
                    </a:cubicBezTo>
                    <a:lnTo>
                      <a:pt x="1722" y="3346"/>
                    </a:lnTo>
                    <a:cubicBezTo>
                      <a:pt x="2061" y="3346"/>
                      <a:pt x="2338" y="3070"/>
                      <a:pt x="2338" y="2731"/>
                    </a:cubicBezTo>
                    <a:lnTo>
                      <a:pt x="2338" y="2454"/>
                    </a:lnTo>
                    <a:lnTo>
                      <a:pt x="3730" y="2454"/>
                    </a:lnTo>
                    <a:cubicBezTo>
                      <a:pt x="3756" y="2454"/>
                      <a:pt x="3774" y="2472"/>
                      <a:pt x="3774" y="2499"/>
                    </a:cubicBezTo>
                    <a:lnTo>
                      <a:pt x="3774" y="4256"/>
                    </a:lnTo>
                    <a:lnTo>
                      <a:pt x="2365" y="4256"/>
                    </a:lnTo>
                    <a:cubicBezTo>
                      <a:pt x="1954" y="4256"/>
                      <a:pt x="1624" y="4586"/>
                      <a:pt x="1624" y="4997"/>
                    </a:cubicBezTo>
                    <a:lnTo>
                      <a:pt x="1624" y="11803"/>
                    </a:lnTo>
                    <a:cubicBezTo>
                      <a:pt x="1624" y="11955"/>
                      <a:pt x="1749" y="12080"/>
                      <a:pt x="1901" y="12080"/>
                    </a:cubicBezTo>
                    <a:cubicBezTo>
                      <a:pt x="2053" y="12080"/>
                      <a:pt x="2177" y="11955"/>
                      <a:pt x="2177" y="11803"/>
                    </a:cubicBezTo>
                    <a:lnTo>
                      <a:pt x="2177" y="6567"/>
                    </a:lnTo>
                    <a:lnTo>
                      <a:pt x="13248" y="6567"/>
                    </a:lnTo>
                    <a:lnTo>
                      <a:pt x="13248" y="7682"/>
                    </a:lnTo>
                    <a:cubicBezTo>
                      <a:pt x="13248" y="7834"/>
                      <a:pt x="13373" y="7958"/>
                      <a:pt x="13534" y="7958"/>
                    </a:cubicBezTo>
                    <a:cubicBezTo>
                      <a:pt x="13686" y="7958"/>
                      <a:pt x="13810" y="7834"/>
                      <a:pt x="13810" y="7682"/>
                    </a:cubicBezTo>
                    <a:lnTo>
                      <a:pt x="13810" y="4997"/>
                    </a:lnTo>
                    <a:cubicBezTo>
                      <a:pt x="13810" y="4586"/>
                      <a:pt x="13480" y="4256"/>
                      <a:pt x="13070" y="4256"/>
                    </a:cubicBezTo>
                    <a:lnTo>
                      <a:pt x="11652" y="4256"/>
                    </a:lnTo>
                    <a:lnTo>
                      <a:pt x="11652" y="2499"/>
                    </a:lnTo>
                    <a:cubicBezTo>
                      <a:pt x="11652" y="2472"/>
                      <a:pt x="11678" y="2454"/>
                      <a:pt x="11696" y="2454"/>
                    </a:cubicBezTo>
                    <a:lnTo>
                      <a:pt x="13088" y="2454"/>
                    </a:lnTo>
                    <a:lnTo>
                      <a:pt x="13088" y="2731"/>
                    </a:lnTo>
                    <a:cubicBezTo>
                      <a:pt x="13088" y="3070"/>
                      <a:pt x="13364" y="3346"/>
                      <a:pt x="13703" y="3346"/>
                    </a:cubicBezTo>
                    <a:lnTo>
                      <a:pt x="14819" y="3346"/>
                    </a:lnTo>
                    <a:cubicBezTo>
                      <a:pt x="15158" y="3346"/>
                      <a:pt x="15434" y="3070"/>
                      <a:pt x="15434" y="2731"/>
                    </a:cubicBezTo>
                    <a:lnTo>
                      <a:pt x="15434" y="1616"/>
                    </a:lnTo>
                    <a:cubicBezTo>
                      <a:pt x="15434" y="1277"/>
                      <a:pt x="15158" y="1000"/>
                      <a:pt x="14819" y="1000"/>
                    </a:cubicBezTo>
                    <a:lnTo>
                      <a:pt x="13703" y="1000"/>
                    </a:lnTo>
                    <a:cubicBezTo>
                      <a:pt x="13364" y="1000"/>
                      <a:pt x="13088" y="1277"/>
                      <a:pt x="13088" y="1616"/>
                    </a:cubicBezTo>
                    <a:lnTo>
                      <a:pt x="13088" y="1892"/>
                    </a:lnTo>
                    <a:lnTo>
                      <a:pt x="11696" y="1892"/>
                    </a:lnTo>
                    <a:cubicBezTo>
                      <a:pt x="11366" y="1892"/>
                      <a:pt x="11098" y="2169"/>
                      <a:pt x="11098" y="2499"/>
                    </a:cubicBezTo>
                    <a:lnTo>
                      <a:pt x="11098" y="4256"/>
                    </a:lnTo>
                    <a:lnTo>
                      <a:pt x="7994" y="4256"/>
                    </a:lnTo>
                    <a:lnTo>
                      <a:pt x="7994" y="2347"/>
                    </a:lnTo>
                    <a:lnTo>
                      <a:pt x="8270" y="2347"/>
                    </a:lnTo>
                    <a:cubicBezTo>
                      <a:pt x="8609" y="2347"/>
                      <a:pt x="8886" y="2071"/>
                      <a:pt x="8886" y="1732"/>
                    </a:cubicBezTo>
                    <a:lnTo>
                      <a:pt x="8886" y="616"/>
                    </a:lnTo>
                    <a:cubicBezTo>
                      <a:pt x="8886" y="277"/>
                      <a:pt x="8609" y="1"/>
                      <a:pt x="8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p:cNvSpPr/>
              <p:nvPr/>
            </p:nvSpPr>
            <p:spPr>
              <a:xfrm>
                <a:off x="5545700" y="1216575"/>
                <a:ext cx="138300" cy="237975"/>
              </a:xfrm>
              <a:custGeom>
                <a:avLst/>
                <a:gdLst/>
                <a:ahLst/>
                <a:cxnLst/>
                <a:rect l="l" t="t" r="r" b="b"/>
                <a:pathLst>
                  <a:path w="5532" h="9519" extrusionOk="0">
                    <a:moveTo>
                      <a:pt x="4916" y="7735"/>
                    </a:moveTo>
                    <a:cubicBezTo>
                      <a:pt x="4942" y="7735"/>
                      <a:pt x="4969" y="7762"/>
                      <a:pt x="4969" y="7788"/>
                    </a:cubicBezTo>
                    <a:lnTo>
                      <a:pt x="4969" y="8903"/>
                    </a:lnTo>
                    <a:cubicBezTo>
                      <a:pt x="4969" y="8930"/>
                      <a:pt x="4942" y="8957"/>
                      <a:pt x="4916" y="8957"/>
                    </a:cubicBezTo>
                    <a:lnTo>
                      <a:pt x="3800" y="8957"/>
                    </a:lnTo>
                    <a:cubicBezTo>
                      <a:pt x="3774" y="8957"/>
                      <a:pt x="3747" y="8930"/>
                      <a:pt x="3747" y="8903"/>
                    </a:cubicBezTo>
                    <a:lnTo>
                      <a:pt x="3747" y="7788"/>
                    </a:lnTo>
                    <a:cubicBezTo>
                      <a:pt x="3747" y="7762"/>
                      <a:pt x="3774" y="7735"/>
                      <a:pt x="3800" y="7735"/>
                    </a:cubicBezTo>
                    <a:close/>
                    <a:moveTo>
                      <a:pt x="3631" y="0"/>
                    </a:moveTo>
                    <a:cubicBezTo>
                      <a:pt x="3470" y="0"/>
                      <a:pt x="3345" y="125"/>
                      <a:pt x="3345" y="286"/>
                    </a:cubicBezTo>
                    <a:lnTo>
                      <a:pt x="3345" y="5710"/>
                    </a:lnTo>
                    <a:lnTo>
                      <a:pt x="277" y="5710"/>
                    </a:lnTo>
                    <a:cubicBezTo>
                      <a:pt x="125" y="5710"/>
                      <a:pt x="0" y="5835"/>
                      <a:pt x="0" y="5986"/>
                    </a:cubicBezTo>
                    <a:cubicBezTo>
                      <a:pt x="0" y="6138"/>
                      <a:pt x="125" y="6263"/>
                      <a:pt x="277" y="6263"/>
                    </a:cubicBezTo>
                    <a:lnTo>
                      <a:pt x="1195" y="6263"/>
                    </a:lnTo>
                    <a:lnTo>
                      <a:pt x="1195" y="8020"/>
                    </a:lnTo>
                    <a:cubicBezTo>
                      <a:pt x="1195" y="8350"/>
                      <a:pt x="1463" y="8627"/>
                      <a:pt x="1793" y="8627"/>
                    </a:cubicBezTo>
                    <a:lnTo>
                      <a:pt x="3185" y="8627"/>
                    </a:lnTo>
                    <a:lnTo>
                      <a:pt x="3185" y="8903"/>
                    </a:lnTo>
                    <a:cubicBezTo>
                      <a:pt x="3185" y="9242"/>
                      <a:pt x="3461" y="9519"/>
                      <a:pt x="3800" y="9519"/>
                    </a:cubicBezTo>
                    <a:lnTo>
                      <a:pt x="4916" y="9519"/>
                    </a:lnTo>
                    <a:cubicBezTo>
                      <a:pt x="5255" y="9519"/>
                      <a:pt x="5531" y="9242"/>
                      <a:pt x="5531" y="8903"/>
                    </a:cubicBezTo>
                    <a:lnTo>
                      <a:pt x="5531" y="7788"/>
                    </a:lnTo>
                    <a:cubicBezTo>
                      <a:pt x="5531" y="7449"/>
                      <a:pt x="5255" y="7173"/>
                      <a:pt x="4916" y="7173"/>
                    </a:cubicBezTo>
                    <a:lnTo>
                      <a:pt x="3800" y="7173"/>
                    </a:lnTo>
                    <a:cubicBezTo>
                      <a:pt x="3461" y="7173"/>
                      <a:pt x="3185" y="7449"/>
                      <a:pt x="3185" y="7788"/>
                    </a:cubicBezTo>
                    <a:lnTo>
                      <a:pt x="3185" y="8065"/>
                    </a:lnTo>
                    <a:lnTo>
                      <a:pt x="1793" y="8065"/>
                    </a:lnTo>
                    <a:cubicBezTo>
                      <a:pt x="1775" y="8065"/>
                      <a:pt x="1749" y="8047"/>
                      <a:pt x="1749" y="8020"/>
                    </a:cubicBezTo>
                    <a:lnTo>
                      <a:pt x="1749" y="6263"/>
                    </a:lnTo>
                    <a:lnTo>
                      <a:pt x="3417" y="6263"/>
                    </a:lnTo>
                    <a:cubicBezTo>
                      <a:pt x="3684" y="6263"/>
                      <a:pt x="3907" y="6049"/>
                      <a:pt x="3907" y="5772"/>
                    </a:cubicBezTo>
                    <a:lnTo>
                      <a:pt x="3907" y="286"/>
                    </a:lnTo>
                    <a:cubicBezTo>
                      <a:pt x="3907" y="125"/>
                      <a:pt x="3783" y="0"/>
                      <a:pt x="3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p:cNvSpPr/>
              <p:nvPr/>
            </p:nvSpPr>
            <p:spPr>
              <a:xfrm>
                <a:off x="5385325" y="1222825"/>
                <a:ext cx="46425" cy="76075"/>
              </a:xfrm>
              <a:custGeom>
                <a:avLst/>
                <a:gdLst/>
                <a:ahLst/>
                <a:cxnLst/>
                <a:rect l="l" t="t" r="r" b="b"/>
                <a:pathLst>
                  <a:path w="1857" h="3043" extrusionOk="0">
                    <a:moveTo>
                      <a:pt x="1544" y="0"/>
                    </a:moveTo>
                    <a:cubicBezTo>
                      <a:pt x="1473" y="0"/>
                      <a:pt x="1401" y="27"/>
                      <a:pt x="1348" y="80"/>
                    </a:cubicBezTo>
                    <a:lnTo>
                      <a:pt x="108" y="1329"/>
                    </a:lnTo>
                    <a:cubicBezTo>
                      <a:pt x="1" y="1436"/>
                      <a:pt x="1" y="1615"/>
                      <a:pt x="108" y="1722"/>
                    </a:cubicBezTo>
                    <a:lnTo>
                      <a:pt x="1348" y="2962"/>
                    </a:lnTo>
                    <a:cubicBezTo>
                      <a:pt x="1401" y="3015"/>
                      <a:pt x="1473" y="3042"/>
                      <a:pt x="1544" y="3042"/>
                    </a:cubicBezTo>
                    <a:cubicBezTo>
                      <a:pt x="1616" y="3042"/>
                      <a:pt x="1687" y="3015"/>
                      <a:pt x="1740" y="2962"/>
                    </a:cubicBezTo>
                    <a:cubicBezTo>
                      <a:pt x="1856" y="2855"/>
                      <a:pt x="1856" y="2676"/>
                      <a:pt x="1740" y="2569"/>
                    </a:cubicBezTo>
                    <a:lnTo>
                      <a:pt x="697" y="1526"/>
                    </a:lnTo>
                    <a:lnTo>
                      <a:pt x="1740" y="482"/>
                    </a:lnTo>
                    <a:cubicBezTo>
                      <a:pt x="1856" y="366"/>
                      <a:pt x="1856" y="196"/>
                      <a:pt x="1740" y="80"/>
                    </a:cubicBezTo>
                    <a:cubicBezTo>
                      <a:pt x="1687" y="27"/>
                      <a:pt x="1616" y="0"/>
                      <a:pt x="15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p:cNvSpPr/>
              <p:nvPr/>
            </p:nvSpPr>
            <p:spPr>
              <a:xfrm>
                <a:off x="5550375" y="1222825"/>
                <a:ext cx="46400" cy="76075"/>
              </a:xfrm>
              <a:custGeom>
                <a:avLst/>
                <a:gdLst/>
                <a:ahLst/>
                <a:cxnLst/>
                <a:rect l="l" t="t" r="r" b="b"/>
                <a:pathLst>
                  <a:path w="1856" h="3043" extrusionOk="0">
                    <a:moveTo>
                      <a:pt x="304" y="0"/>
                    </a:moveTo>
                    <a:cubicBezTo>
                      <a:pt x="232" y="0"/>
                      <a:pt x="161" y="27"/>
                      <a:pt x="107" y="80"/>
                    </a:cubicBezTo>
                    <a:cubicBezTo>
                      <a:pt x="0" y="196"/>
                      <a:pt x="0" y="366"/>
                      <a:pt x="107" y="482"/>
                    </a:cubicBezTo>
                    <a:lnTo>
                      <a:pt x="1151" y="1526"/>
                    </a:lnTo>
                    <a:lnTo>
                      <a:pt x="107" y="2569"/>
                    </a:lnTo>
                    <a:cubicBezTo>
                      <a:pt x="0" y="2676"/>
                      <a:pt x="0" y="2855"/>
                      <a:pt x="107" y="2962"/>
                    </a:cubicBezTo>
                    <a:cubicBezTo>
                      <a:pt x="161" y="3015"/>
                      <a:pt x="232" y="3042"/>
                      <a:pt x="304" y="3042"/>
                    </a:cubicBezTo>
                    <a:cubicBezTo>
                      <a:pt x="375" y="3042"/>
                      <a:pt x="446" y="3015"/>
                      <a:pt x="500" y="2962"/>
                    </a:cubicBezTo>
                    <a:lnTo>
                      <a:pt x="1749" y="1722"/>
                    </a:lnTo>
                    <a:cubicBezTo>
                      <a:pt x="1856" y="1615"/>
                      <a:pt x="1856" y="1436"/>
                      <a:pt x="1749" y="1329"/>
                    </a:cubicBezTo>
                    <a:lnTo>
                      <a:pt x="500" y="80"/>
                    </a:lnTo>
                    <a:cubicBezTo>
                      <a:pt x="446" y="27"/>
                      <a:pt x="37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p:cNvSpPr/>
              <p:nvPr/>
            </p:nvSpPr>
            <p:spPr>
              <a:xfrm>
                <a:off x="5442425" y="1226925"/>
                <a:ext cx="46875" cy="71975"/>
              </a:xfrm>
              <a:custGeom>
                <a:avLst/>
                <a:gdLst/>
                <a:ahLst/>
                <a:cxnLst/>
                <a:rect l="l" t="t" r="r" b="b"/>
                <a:pathLst>
                  <a:path w="1875" h="2879" extrusionOk="0">
                    <a:moveTo>
                      <a:pt x="1555" y="1"/>
                    </a:moveTo>
                    <a:cubicBezTo>
                      <a:pt x="1454" y="1"/>
                      <a:pt x="1359" y="55"/>
                      <a:pt x="1303" y="148"/>
                    </a:cubicBezTo>
                    <a:lnTo>
                      <a:pt x="72" y="2468"/>
                    </a:lnTo>
                    <a:cubicBezTo>
                      <a:pt x="1" y="2602"/>
                      <a:pt x="45" y="2771"/>
                      <a:pt x="188" y="2842"/>
                    </a:cubicBezTo>
                    <a:cubicBezTo>
                      <a:pt x="224" y="2869"/>
                      <a:pt x="268" y="2878"/>
                      <a:pt x="313" y="2878"/>
                    </a:cubicBezTo>
                    <a:cubicBezTo>
                      <a:pt x="411" y="2878"/>
                      <a:pt x="509" y="2825"/>
                      <a:pt x="563" y="2726"/>
                    </a:cubicBezTo>
                    <a:lnTo>
                      <a:pt x="1803" y="416"/>
                    </a:lnTo>
                    <a:cubicBezTo>
                      <a:pt x="1874" y="282"/>
                      <a:pt x="1820" y="113"/>
                      <a:pt x="1687" y="32"/>
                    </a:cubicBezTo>
                    <a:cubicBezTo>
                      <a:pt x="1644" y="11"/>
                      <a:pt x="1599" y="1"/>
                      <a:pt x="15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p:cNvSpPr/>
              <p:nvPr/>
            </p:nvSpPr>
            <p:spPr>
              <a:xfrm>
                <a:off x="5482125" y="1283475"/>
                <a:ext cx="13850" cy="14750"/>
              </a:xfrm>
              <a:custGeom>
                <a:avLst/>
                <a:gdLst/>
                <a:ahLst/>
                <a:cxnLst/>
                <a:rect l="l" t="t" r="r" b="b"/>
                <a:pathLst>
                  <a:path w="554" h="590" extrusionOk="0">
                    <a:moveTo>
                      <a:pt x="277" y="1"/>
                    </a:moveTo>
                    <a:cubicBezTo>
                      <a:pt x="125" y="1"/>
                      <a:pt x="1" y="125"/>
                      <a:pt x="1" y="277"/>
                    </a:cubicBezTo>
                    <a:lnTo>
                      <a:pt x="1" y="304"/>
                    </a:lnTo>
                    <a:cubicBezTo>
                      <a:pt x="1"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p:cNvSpPr/>
              <p:nvPr/>
            </p:nvSpPr>
            <p:spPr>
              <a:xfrm>
                <a:off x="5504875" y="1283475"/>
                <a:ext cx="13850" cy="14750"/>
              </a:xfrm>
              <a:custGeom>
                <a:avLst/>
                <a:gdLst/>
                <a:ahLst/>
                <a:cxnLst/>
                <a:rect l="l" t="t" r="r" b="b"/>
                <a:pathLst>
                  <a:path w="554" h="590" extrusionOk="0">
                    <a:moveTo>
                      <a:pt x="277" y="1"/>
                    </a:moveTo>
                    <a:cubicBezTo>
                      <a:pt x="125" y="1"/>
                      <a:pt x="0" y="125"/>
                      <a:pt x="0" y="277"/>
                    </a:cubicBezTo>
                    <a:lnTo>
                      <a:pt x="0" y="304"/>
                    </a:lnTo>
                    <a:cubicBezTo>
                      <a:pt x="0"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p:cNvSpPr/>
              <p:nvPr/>
            </p:nvSpPr>
            <p:spPr>
              <a:xfrm>
                <a:off x="5527400" y="1283475"/>
                <a:ext cx="14075" cy="14750"/>
              </a:xfrm>
              <a:custGeom>
                <a:avLst/>
                <a:gdLst/>
                <a:ahLst/>
                <a:cxnLst/>
                <a:rect l="l" t="t" r="r" b="b"/>
                <a:pathLst>
                  <a:path w="563" h="590" extrusionOk="0">
                    <a:moveTo>
                      <a:pt x="286" y="1"/>
                    </a:moveTo>
                    <a:cubicBezTo>
                      <a:pt x="125" y="1"/>
                      <a:pt x="1" y="125"/>
                      <a:pt x="1" y="277"/>
                    </a:cubicBezTo>
                    <a:lnTo>
                      <a:pt x="1" y="304"/>
                    </a:lnTo>
                    <a:cubicBezTo>
                      <a:pt x="1" y="464"/>
                      <a:pt x="125" y="589"/>
                      <a:pt x="286" y="589"/>
                    </a:cubicBezTo>
                    <a:cubicBezTo>
                      <a:pt x="438" y="589"/>
                      <a:pt x="563" y="464"/>
                      <a:pt x="563" y="304"/>
                    </a:cubicBezTo>
                    <a:lnTo>
                      <a:pt x="563" y="277"/>
                    </a:lnTo>
                    <a:cubicBezTo>
                      <a:pt x="563" y="125"/>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0990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4793674" y="2221499"/>
            <a:ext cx="3990108"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ASP.NET Web API in-memory caching </a:t>
            </a:r>
            <a:r>
              <a:rPr lang="en-US" sz="2000" b="1" dirty="0">
                <a:solidFill>
                  <a:schemeClr val="accent1"/>
                </a:solidFill>
              </a:rPr>
              <a:t>optimizes performance </a:t>
            </a:r>
            <a:r>
              <a:rPr lang="en-US" sz="2000" dirty="0"/>
              <a:t>by storing frequently accessed data in memory, reducing database load and </a:t>
            </a:r>
            <a:r>
              <a:rPr lang="en-US" sz="2000" b="1" dirty="0">
                <a:solidFill>
                  <a:schemeClr val="accent1"/>
                </a:solidFill>
              </a:rPr>
              <a:t>enabling quicker response</a:t>
            </a:r>
            <a:r>
              <a:rPr lang="en-US" sz="2000" dirty="0"/>
              <a:t> times for users.</a:t>
            </a:r>
            <a:endParaRPr sz="2000" dirty="0"/>
          </a:p>
        </p:txBody>
      </p:sp>
      <p:sp>
        <p:nvSpPr>
          <p:cNvPr id="592" name="Google Shape;592;p51"/>
          <p:cNvSpPr txBox="1">
            <a:spLocks noGrp="1"/>
          </p:cNvSpPr>
          <p:nvPr>
            <p:ph type="title"/>
          </p:nvPr>
        </p:nvSpPr>
        <p:spPr>
          <a:xfrm>
            <a:off x="4693636" y="1559761"/>
            <a:ext cx="3955586"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In-memory Caching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60"/>
          <p:cNvSpPr/>
          <p:nvPr/>
        </p:nvSpPr>
        <p:spPr>
          <a:xfrm>
            <a:off x="6928838" y="6771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8" name="Google Shape;928;p60"/>
          <p:cNvGrpSpPr/>
          <p:nvPr/>
        </p:nvGrpSpPr>
        <p:grpSpPr>
          <a:xfrm rot="708397">
            <a:off x="7205956" y="949254"/>
            <a:ext cx="487103" cy="496903"/>
            <a:chOff x="3194175" y="494625"/>
            <a:chExt cx="487125" cy="496925"/>
          </a:xfrm>
        </p:grpSpPr>
        <p:sp>
          <p:nvSpPr>
            <p:cNvPr id="929" name="Google Shape;929;p60"/>
            <p:cNvSpPr/>
            <p:nvPr/>
          </p:nvSpPr>
          <p:spPr>
            <a:xfrm>
              <a:off x="3212700" y="504200"/>
              <a:ext cx="468600" cy="487350"/>
            </a:xfrm>
            <a:custGeom>
              <a:avLst/>
              <a:gdLst/>
              <a:ahLst/>
              <a:cxnLst/>
              <a:rect l="l" t="t" r="r" b="b"/>
              <a:pathLst>
                <a:path w="18744" h="19494" extrusionOk="0">
                  <a:moveTo>
                    <a:pt x="2409" y="11027"/>
                  </a:moveTo>
                  <a:cubicBezTo>
                    <a:pt x="2570" y="11027"/>
                    <a:pt x="2703" y="11161"/>
                    <a:pt x="2703" y="11322"/>
                  </a:cubicBezTo>
                  <a:cubicBezTo>
                    <a:pt x="2703" y="11482"/>
                    <a:pt x="2570" y="11607"/>
                    <a:pt x="2409" y="11607"/>
                  </a:cubicBezTo>
                  <a:cubicBezTo>
                    <a:pt x="2248" y="11607"/>
                    <a:pt x="2123" y="11482"/>
                    <a:pt x="2123" y="11322"/>
                  </a:cubicBezTo>
                  <a:cubicBezTo>
                    <a:pt x="2123" y="11161"/>
                    <a:pt x="2248" y="11027"/>
                    <a:pt x="2409" y="11027"/>
                  </a:cubicBezTo>
                  <a:close/>
                  <a:moveTo>
                    <a:pt x="16272" y="11027"/>
                  </a:moveTo>
                  <a:cubicBezTo>
                    <a:pt x="16433" y="11027"/>
                    <a:pt x="16567" y="11161"/>
                    <a:pt x="16567" y="11322"/>
                  </a:cubicBezTo>
                  <a:cubicBezTo>
                    <a:pt x="16567" y="11482"/>
                    <a:pt x="16433" y="11607"/>
                    <a:pt x="16272" y="11607"/>
                  </a:cubicBezTo>
                  <a:cubicBezTo>
                    <a:pt x="16121" y="11607"/>
                    <a:pt x="15987" y="11482"/>
                    <a:pt x="15987" y="11322"/>
                  </a:cubicBezTo>
                  <a:cubicBezTo>
                    <a:pt x="15987" y="11161"/>
                    <a:pt x="16121" y="11027"/>
                    <a:pt x="16272" y="11027"/>
                  </a:cubicBezTo>
                  <a:close/>
                  <a:moveTo>
                    <a:pt x="1303" y="1"/>
                  </a:moveTo>
                  <a:cubicBezTo>
                    <a:pt x="919" y="1"/>
                    <a:pt x="607" y="322"/>
                    <a:pt x="607" y="706"/>
                  </a:cubicBezTo>
                  <a:lnTo>
                    <a:pt x="607" y="2650"/>
                  </a:lnTo>
                  <a:lnTo>
                    <a:pt x="607" y="3203"/>
                  </a:lnTo>
                  <a:lnTo>
                    <a:pt x="607" y="8279"/>
                  </a:lnTo>
                  <a:cubicBezTo>
                    <a:pt x="607" y="8449"/>
                    <a:pt x="750" y="8601"/>
                    <a:pt x="928" y="8601"/>
                  </a:cubicBezTo>
                  <a:lnTo>
                    <a:pt x="2115" y="8601"/>
                  </a:lnTo>
                  <a:lnTo>
                    <a:pt x="2115" y="10492"/>
                  </a:lnTo>
                  <a:cubicBezTo>
                    <a:pt x="1776" y="10617"/>
                    <a:pt x="1535" y="10938"/>
                    <a:pt x="1535" y="11322"/>
                  </a:cubicBezTo>
                  <a:cubicBezTo>
                    <a:pt x="1535" y="11705"/>
                    <a:pt x="1793" y="12044"/>
                    <a:pt x="2141" y="12151"/>
                  </a:cubicBezTo>
                  <a:lnTo>
                    <a:pt x="2141" y="14622"/>
                  </a:lnTo>
                  <a:lnTo>
                    <a:pt x="313" y="14622"/>
                  </a:lnTo>
                  <a:cubicBezTo>
                    <a:pt x="134" y="14622"/>
                    <a:pt x="0" y="14756"/>
                    <a:pt x="0" y="14935"/>
                  </a:cubicBezTo>
                  <a:lnTo>
                    <a:pt x="0" y="19181"/>
                  </a:lnTo>
                  <a:cubicBezTo>
                    <a:pt x="0" y="19359"/>
                    <a:pt x="134" y="19493"/>
                    <a:pt x="313" y="19493"/>
                  </a:cubicBezTo>
                  <a:lnTo>
                    <a:pt x="4559" y="19493"/>
                  </a:lnTo>
                  <a:cubicBezTo>
                    <a:pt x="4737" y="19493"/>
                    <a:pt x="4871" y="19359"/>
                    <a:pt x="4871" y="19181"/>
                  </a:cubicBezTo>
                  <a:lnTo>
                    <a:pt x="4871" y="16094"/>
                  </a:lnTo>
                  <a:cubicBezTo>
                    <a:pt x="4871" y="16014"/>
                    <a:pt x="4844" y="15934"/>
                    <a:pt x="4782" y="15871"/>
                  </a:cubicBezTo>
                  <a:lnTo>
                    <a:pt x="3622" y="14712"/>
                  </a:lnTo>
                  <a:cubicBezTo>
                    <a:pt x="3560" y="14649"/>
                    <a:pt x="3479" y="14622"/>
                    <a:pt x="3399" y="14622"/>
                  </a:cubicBezTo>
                  <a:lnTo>
                    <a:pt x="2730" y="14622"/>
                  </a:lnTo>
                  <a:lnTo>
                    <a:pt x="2730" y="12133"/>
                  </a:lnTo>
                  <a:cubicBezTo>
                    <a:pt x="3060" y="12008"/>
                    <a:pt x="3292" y="11687"/>
                    <a:pt x="3292" y="11322"/>
                  </a:cubicBezTo>
                  <a:cubicBezTo>
                    <a:pt x="3292" y="10938"/>
                    <a:pt x="3042" y="10617"/>
                    <a:pt x="2703" y="10492"/>
                  </a:cubicBezTo>
                  <a:lnTo>
                    <a:pt x="2703" y="8601"/>
                  </a:lnTo>
                  <a:lnTo>
                    <a:pt x="9073" y="8601"/>
                  </a:lnTo>
                  <a:lnTo>
                    <a:pt x="9073" y="14622"/>
                  </a:lnTo>
                  <a:lnTo>
                    <a:pt x="7244" y="14622"/>
                  </a:lnTo>
                  <a:cubicBezTo>
                    <a:pt x="7075" y="14622"/>
                    <a:pt x="6932" y="14756"/>
                    <a:pt x="6932" y="14935"/>
                  </a:cubicBezTo>
                  <a:lnTo>
                    <a:pt x="6932" y="19181"/>
                  </a:lnTo>
                  <a:cubicBezTo>
                    <a:pt x="6932" y="19359"/>
                    <a:pt x="7075" y="19493"/>
                    <a:pt x="7244" y="19493"/>
                  </a:cubicBezTo>
                  <a:lnTo>
                    <a:pt x="11491" y="19493"/>
                  </a:lnTo>
                  <a:cubicBezTo>
                    <a:pt x="11669" y="19493"/>
                    <a:pt x="11803" y="19359"/>
                    <a:pt x="11803" y="19181"/>
                  </a:cubicBezTo>
                  <a:lnTo>
                    <a:pt x="11803" y="16094"/>
                  </a:lnTo>
                  <a:cubicBezTo>
                    <a:pt x="11803" y="16014"/>
                    <a:pt x="11776" y="15934"/>
                    <a:pt x="11714" y="15871"/>
                  </a:cubicBezTo>
                  <a:lnTo>
                    <a:pt x="10554" y="14712"/>
                  </a:lnTo>
                  <a:cubicBezTo>
                    <a:pt x="10491" y="14649"/>
                    <a:pt x="10420" y="14622"/>
                    <a:pt x="10331" y="14622"/>
                  </a:cubicBezTo>
                  <a:lnTo>
                    <a:pt x="9662" y="14622"/>
                  </a:lnTo>
                  <a:lnTo>
                    <a:pt x="9662" y="8601"/>
                  </a:lnTo>
                  <a:lnTo>
                    <a:pt x="15987" y="8601"/>
                  </a:lnTo>
                  <a:lnTo>
                    <a:pt x="15987" y="10492"/>
                  </a:lnTo>
                  <a:cubicBezTo>
                    <a:pt x="15639" y="10617"/>
                    <a:pt x="15398" y="10938"/>
                    <a:pt x="15398" y="11322"/>
                  </a:cubicBezTo>
                  <a:cubicBezTo>
                    <a:pt x="15398" y="11705"/>
                    <a:pt x="15657" y="12044"/>
                    <a:pt x="16005" y="12151"/>
                  </a:cubicBezTo>
                  <a:lnTo>
                    <a:pt x="16005" y="14622"/>
                  </a:lnTo>
                  <a:lnTo>
                    <a:pt x="14176" y="14622"/>
                  </a:lnTo>
                  <a:cubicBezTo>
                    <a:pt x="14006" y="14622"/>
                    <a:pt x="13864" y="14756"/>
                    <a:pt x="13864" y="14935"/>
                  </a:cubicBezTo>
                  <a:lnTo>
                    <a:pt x="13864" y="19181"/>
                  </a:lnTo>
                  <a:cubicBezTo>
                    <a:pt x="13864" y="19359"/>
                    <a:pt x="14006" y="19493"/>
                    <a:pt x="14176" y="19493"/>
                  </a:cubicBezTo>
                  <a:lnTo>
                    <a:pt x="18422" y="19493"/>
                  </a:lnTo>
                  <a:cubicBezTo>
                    <a:pt x="18601" y="19493"/>
                    <a:pt x="18743" y="19359"/>
                    <a:pt x="18743" y="19181"/>
                  </a:cubicBezTo>
                  <a:lnTo>
                    <a:pt x="18743" y="16094"/>
                  </a:lnTo>
                  <a:cubicBezTo>
                    <a:pt x="18743" y="16014"/>
                    <a:pt x="18708" y="15934"/>
                    <a:pt x="18645" y="15871"/>
                  </a:cubicBezTo>
                  <a:lnTo>
                    <a:pt x="17486" y="14712"/>
                  </a:lnTo>
                  <a:cubicBezTo>
                    <a:pt x="17432" y="14649"/>
                    <a:pt x="17352" y="14622"/>
                    <a:pt x="17262" y="14622"/>
                  </a:cubicBezTo>
                  <a:lnTo>
                    <a:pt x="16593" y="14622"/>
                  </a:lnTo>
                  <a:lnTo>
                    <a:pt x="16593" y="12133"/>
                  </a:lnTo>
                  <a:cubicBezTo>
                    <a:pt x="16923" y="12008"/>
                    <a:pt x="17155" y="11687"/>
                    <a:pt x="17155" y="11322"/>
                  </a:cubicBezTo>
                  <a:cubicBezTo>
                    <a:pt x="17155" y="10938"/>
                    <a:pt x="16915" y="10617"/>
                    <a:pt x="16567" y="10492"/>
                  </a:cubicBezTo>
                  <a:lnTo>
                    <a:pt x="16567" y="8601"/>
                  </a:lnTo>
                  <a:lnTo>
                    <a:pt x="17816" y="8601"/>
                  </a:lnTo>
                  <a:cubicBezTo>
                    <a:pt x="17994" y="8601"/>
                    <a:pt x="18137" y="8449"/>
                    <a:pt x="18137" y="8279"/>
                  </a:cubicBezTo>
                  <a:lnTo>
                    <a:pt x="18137" y="3203"/>
                  </a:lnTo>
                  <a:lnTo>
                    <a:pt x="18137" y="2650"/>
                  </a:lnTo>
                  <a:lnTo>
                    <a:pt x="18137" y="706"/>
                  </a:lnTo>
                  <a:cubicBezTo>
                    <a:pt x="18137" y="545"/>
                    <a:pt x="18074" y="393"/>
                    <a:pt x="17985" y="277"/>
                  </a:cubicBezTo>
                  <a:cubicBezTo>
                    <a:pt x="17860" y="117"/>
                    <a:pt x="17655" y="1"/>
                    <a:pt x="17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60"/>
            <p:cNvGrpSpPr/>
            <p:nvPr/>
          </p:nvGrpSpPr>
          <p:grpSpPr>
            <a:xfrm>
              <a:off x="3194175" y="494625"/>
              <a:ext cx="458575" cy="476175"/>
              <a:chOff x="1736850" y="2824575"/>
              <a:chExt cx="458575" cy="476175"/>
            </a:xfrm>
          </p:grpSpPr>
          <p:sp>
            <p:nvSpPr>
              <p:cNvPr id="931" name="Google Shape;931;p60"/>
              <p:cNvSpPr/>
              <p:nvPr/>
            </p:nvSpPr>
            <p:spPr>
              <a:xfrm>
                <a:off x="1807100" y="2857150"/>
                <a:ext cx="237550" cy="13850"/>
              </a:xfrm>
              <a:custGeom>
                <a:avLst/>
                <a:gdLst/>
                <a:ahLst/>
                <a:cxnLst/>
                <a:rect l="l" t="t" r="r" b="b"/>
                <a:pathLst>
                  <a:path w="9502" h="554" extrusionOk="0">
                    <a:moveTo>
                      <a:pt x="277" y="0"/>
                    </a:moveTo>
                    <a:cubicBezTo>
                      <a:pt x="125" y="0"/>
                      <a:pt x="1" y="125"/>
                      <a:pt x="1" y="277"/>
                    </a:cubicBezTo>
                    <a:cubicBezTo>
                      <a:pt x="1" y="428"/>
                      <a:pt x="125" y="553"/>
                      <a:pt x="277" y="553"/>
                    </a:cubicBezTo>
                    <a:lnTo>
                      <a:pt x="9225" y="553"/>
                    </a:lnTo>
                    <a:cubicBezTo>
                      <a:pt x="9377" y="553"/>
                      <a:pt x="9501" y="428"/>
                      <a:pt x="9501" y="277"/>
                    </a:cubicBezTo>
                    <a:cubicBezTo>
                      <a:pt x="9501" y="125"/>
                      <a:pt x="9377" y="0"/>
                      <a:pt x="92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0"/>
              <p:cNvSpPr/>
              <p:nvPr/>
            </p:nvSpPr>
            <p:spPr>
              <a:xfrm>
                <a:off x="2061125" y="2855350"/>
                <a:ext cx="13850" cy="15200"/>
              </a:xfrm>
              <a:custGeom>
                <a:avLst/>
                <a:gdLst/>
                <a:ahLst/>
                <a:cxnLst/>
                <a:rect l="l" t="t" r="r" b="b"/>
                <a:pathLst>
                  <a:path w="554" h="608" extrusionOk="0">
                    <a:moveTo>
                      <a:pt x="277" y="1"/>
                    </a:moveTo>
                    <a:cubicBezTo>
                      <a:pt x="126" y="1"/>
                      <a:pt x="1" y="126"/>
                      <a:pt x="1" y="277"/>
                    </a:cubicBezTo>
                    <a:lnTo>
                      <a:pt x="1" y="322"/>
                    </a:lnTo>
                    <a:cubicBezTo>
                      <a:pt x="1" y="482"/>
                      <a:pt x="126" y="607"/>
                      <a:pt x="277" y="607"/>
                    </a:cubicBezTo>
                    <a:cubicBezTo>
                      <a:pt x="429" y="607"/>
                      <a:pt x="554" y="482"/>
                      <a:pt x="554" y="322"/>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0"/>
              <p:cNvSpPr/>
              <p:nvPr/>
            </p:nvSpPr>
            <p:spPr>
              <a:xfrm>
                <a:off x="2086100" y="2855350"/>
                <a:ext cx="14075" cy="15200"/>
              </a:xfrm>
              <a:custGeom>
                <a:avLst/>
                <a:gdLst/>
                <a:ahLst/>
                <a:cxnLst/>
                <a:rect l="l" t="t" r="r" b="b"/>
                <a:pathLst>
                  <a:path w="563" h="608" extrusionOk="0">
                    <a:moveTo>
                      <a:pt x="277" y="1"/>
                    </a:moveTo>
                    <a:cubicBezTo>
                      <a:pt x="126" y="1"/>
                      <a:pt x="1" y="126"/>
                      <a:pt x="1" y="277"/>
                    </a:cubicBezTo>
                    <a:lnTo>
                      <a:pt x="1" y="322"/>
                    </a:lnTo>
                    <a:cubicBezTo>
                      <a:pt x="1" y="482"/>
                      <a:pt x="126" y="607"/>
                      <a:pt x="277" y="607"/>
                    </a:cubicBezTo>
                    <a:cubicBezTo>
                      <a:pt x="438" y="607"/>
                      <a:pt x="563" y="482"/>
                      <a:pt x="563" y="322"/>
                    </a:cubicBezTo>
                    <a:lnTo>
                      <a:pt x="563" y="277"/>
                    </a:lnTo>
                    <a:cubicBezTo>
                      <a:pt x="563" y="126"/>
                      <a:pt x="43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0"/>
              <p:cNvSpPr/>
              <p:nvPr/>
            </p:nvSpPr>
            <p:spPr>
              <a:xfrm>
                <a:off x="2111075" y="2855350"/>
                <a:ext cx="14075" cy="15200"/>
              </a:xfrm>
              <a:custGeom>
                <a:avLst/>
                <a:gdLst/>
                <a:ahLst/>
                <a:cxnLst/>
                <a:rect l="l" t="t" r="r" b="b"/>
                <a:pathLst>
                  <a:path w="563" h="608" extrusionOk="0">
                    <a:moveTo>
                      <a:pt x="286" y="1"/>
                    </a:moveTo>
                    <a:cubicBezTo>
                      <a:pt x="126" y="1"/>
                      <a:pt x="1" y="126"/>
                      <a:pt x="1" y="277"/>
                    </a:cubicBezTo>
                    <a:lnTo>
                      <a:pt x="1" y="322"/>
                    </a:lnTo>
                    <a:cubicBezTo>
                      <a:pt x="1" y="482"/>
                      <a:pt x="126" y="607"/>
                      <a:pt x="286" y="607"/>
                    </a:cubicBezTo>
                    <a:cubicBezTo>
                      <a:pt x="438" y="607"/>
                      <a:pt x="563" y="482"/>
                      <a:pt x="563" y="322"/>
                    </a:cubicBezTo>
                    <a:lnTo>
                      <a:pt x="563" y="277"/>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0"/>
              <p:cNvSpPr/>
              <p:nvPr/>
            </p:nvSpPr>
            <p:spPr>
              <a:xfrm>
                <a:off x="1809550" y="2927625"/>
                <a:ext cx="41300" cy="14075"/>
              </a:xfrm>
              <a:custGeom>
                <a:avLst/>
                <a:gdLst/>
                <a:ahLst/>
                <a:cxnLst/>
                <a:rect l="l" t="t" r="r" b="b"/>
                <a:pathLst>
                  <a:path w="1652" h="563" extrusionOk="0">
                    <a:moveTo>
                      <a:pt x="277" y="0"/>
                    </a:moveTo>
                    <a:cubicBezTo>
                      <a:pt x="126" y="0"/>
                      <a:pt x="1" y="125"/>
                      <a:pt x="1" y="286"/>
                    </a:cubicBezTo>
                    <a:cubicBezTo>
                      <a:pt x="1" y="437"/>
                      <a:pt x="126" y="562"/>
                      <a:pt x="277" y="562"/>
                    </a:cubicBezTo>
                    <a:lnTo>
                      <a:pt x="1375" y="562"/>
                    </a:lnTo>
                    <a:cubicBezTo>
                      <a:pt x="1526" y="562"/>
                      <a:pt x="1651" y="437"/>
                      <a:pt x="1651" y="286"/>
                    </a:cubicBezTo>
                    <a:cubicBezTo>
                      <a:pt x="1651" y="125"/>
                      <a:pt x="1526" y="0"/>
                      <a:pt x="13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0"/>
              <p:cNvSpPr/>
              <p:nvPr/>
            </p:nvSpPr>
            <p:spPr>
              <a:xfrm>
                <a:off x="1809550" y="2960175"/>
                <a:ext cx="109100" cy="13850"/>
              </a:xfrm>
              <a:custGeom>
                <a:avLst/>
                <a:gdLst/>
                <a:ahLst/>
                <a:cxnLst/>
                <a:rect l="l" t="t" r="r" b="b"/>
                <a:pathLst>
                  <a:path w="4364" h="554" extrusionOk="0">
                    <a:moveTo>
                      <a:pt x="277" y="1"/>
                    </a:moveTo>
                    <a:cubicBezTo>
                      <a:pt x="126" y="1"/>
                      <a:pt x="1" y="126"/>
                      <a:pt x="1" y="277"/>
                    </a:cubicBezTo>
                    <a:cubicBezTo>
                      <a:pt x="1" y="438"/>
                      <a:pt x="126" y="554"/>
                      <a:pt x="277" y="554"/>
                    </a:cubicBezTo>
                    <a:lnTo>
                      <a:pt x="4078" y="554"/>
                    </a:lnTo>
                    <a:cubicBezTo>
                      <a:pt x="4238" y="554"/>
                      <a:pt x="4363" y="438"/>
                      <a:pt x="4363" y="277"/>
                    </a:cubicBezTo>
                    <a:cubicBezTo>
                      <a:pt x="4363" y="126"/>
                      <a:pt x="4238" y="1"/>
                      <a:pt x="40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0"/>
              <p:cNvSpPr/>
              <p:nvPr/>
            </p:nvSpPr>
            <p:spPr>
              <a:xfrm>
                <a:off x="1809550" y="2983150"/>
                <a:ext cx="313150" cy="13850"/>
              </a:xfrm>
              <a:custGeom>
                <a:avLst/>
                <a:gdLst/>
                <a:ahLst/>
                <a:cxnLst/>
                <a:rect l="l" t="t" r="r" b="b"/>
                <a:pathLst>
                  <a:path w="12526" h="554" extrusionOk="0">
                    <a:moveTo>
                      <a:pt x="277" y="0"/>
                    </a:moveTo>
                    <a:cubicBezTo>
                      <a:pt x="126" y="0"/>
                      <a:pt x="1" y="125"/>
                      <a:pt x="1" y="277"/>
                    </a:cubicBezTo>
                    <a:cubicBezTo>
                      <a:pt x="1" y="429"/>
                      <a:pt x="126" y="554"/>
                      <a:pt x="277" y="554"/>
                    </a:cubicBezTo>
                    <a:lnTo>
                      <a:pt x="12249" y="554"/>
                    </a:lnTo>
                    <a:cubicBezTo>
                      <a:pt x="12401" y="554"/>
                      <a:pt x="12526" y="429"/>
                      <a:pt x="12526" y="277"/>
                    </a:cubicBezTo>
                    <a:cubicBezTo>
                      <a:pt x="12526" y="125"/>
                      <a:pt x="12401" y="0"/>
                      <a:pt x="122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0"/>
              <p:cNvSpPr/>
              <p:nvPr/>
            </p:nvSpPr>
            <p:spPr>
              <a:xfrm>
                <a:off x="1934900" y="2960175"/>
                <a:ext cx="45525" cy="13850"/>
              </a:xfrm>
              <a:custGeom>
                <a:avLst/>
                <a:gdLst/>
                <a:ahLst/>
                <a:cxnLst/>
                <a:rect l="l" t="t" r="r" b="b"/>
                <a:pathLst>
                  <a:path w="1821" h="554" extrusionOk="0">
                    <a:moveTo>
                      <a:pt x="277" y="1"/>
                    </a:moveTo>
                    <a:cubicBezTo>
                      <a:pt x="125" y="1"/>
                      <a:pt x="0" y="126"/>
                      <a:pt x="0" y="277"/>
                    </a:cubicBezTo>
                    <a:cubicBezTo>
                      <a:pt x="0" y="438"/>
                      <a:pt x="125" y="554"/>
                      <a:pt x="277" y="554"/>
                    </a:cubicBezTo>
                    <a:lnTo>
                      <a:pt x="1544" y="554"/>
                    </a:lnTo>
                    <a:cubicBezTo>
                      <a:pt x="1695" y="554"/>
                      <a:pt x="1820" y="438"/>
                      <a:pt x="1820" y="277"/>
                    </a:cubicBezTo>
                    <a:cubicBezTo>
                      <a:pt x="1820" y="126"/>
                      <a:pt x="1695" y="1"/>
                      <a:pt x="15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0"/>
              <p:cNvSpPr/>
              <p:nvPr/>
            </p:nvSpPr>
            <p:spPr>
              <a:xfrm>
                <a:off x="1995100" y="2960175"/>
                <a:ext cx="127600" cy="13850"/>
              </a:xfrm>
              <a:custGeom>
                <a:avLst/>
                <a:gdLst/>
                <a:ahLst/>
                <a:cxnLst/>
                <a:rect l="l" t="t" r="r" b="b"/>
                <a:pathLst>
                  <a:path w="5104" h="554" extrusionOk="0">
                    <a:moveTo>
                      <a:pt x="278" y="1"/>
                    </a:moveTo>
                    <a:cubicBezTo>
                      <a:pt x="126" y="1"/>
                      <a:pt x="1" y="126"/>
                      <a:pt x="1" y="277"/>
                    </a:cubicBezTo>
                    <a:cubicBezTo>
                      <a:pt x="1" y="438"/>
                      <a:pt x="126" y="554"/>
                      <a:pt x="278" y="554"/>
                    </a:cubicBezTo>
                    <a:lnTo>
                      <a:pt x="4827" y="554"/>
                    </a:lnTo>
                    <a:cubicBezTo>
                      <a:pt x="4979" y="554"/>
                      <a:pt x="5104" y="438"/>
                      <a:pt x="5104" y="277"/>
                    </a:cubicBezTo>
                    <a:cubicBezTo>
                      <a:pt x="5104" y="126"/>
                      <a:pt x="4979" y="1"/>
                      <a:pt x="48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0"/>
              <p:cNvSpPr/>
              <p:nvPr/>
            </p:nvSpPr>
            <p:spPr>
              <a:xfrm>
                <a:off x="1769400" y="3208625"/>
                <a:ext cx="13850" cy="15200"/>
              </a:xfrm>
              <a:custGeom>
                <a:avLst/>
                <a:gdLst/>
                <a:ahLst/>
                <a:cxnLst/>
                <a:rect l="l" t="t" r="r" b="b"/>
                <a:pathLst>
                  <a:path w="554" h="608" extrusionOk="0">
                    <a:moveTo>
                      <a:pt x="277" y="1"/>
                    </a:moveTo>
                    <a:cubicBezTo>
                      <a:pt x="126" y="1"/>
                      <a:pt x="1" y="126"/>
                      <a:pt x="1" y="277"/>
                    </a:cubicBezTo>
                    <a:lnTo>
                      <a:pt x="1" y="331"/>
                    </a:lnTo>
                    <a:cubicBezTo>
                      <a:pt x="1" y="482"/>
                      <a:pt x="126" y="607"/>
                      <a:pt x="277" y="607"/>
                    </a:cubicBezTo>
                    <a:cubicBezTo>
                      <a:pt x="429" y="607"/>
                      <a:pt x="554" y="482"/>
                      <a:pt x="554" y="331"/>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0"/>
              <p:cNvSpPr/>
              <p:nvPr/>
            </p:nvSpPr>
            <p:spPr>
              <a:xfrm>
                <a:off x="1787925" y="3208625"/>
                <a:ext cx="14075" cy="15200"/>
              </a:xfrm>
              <a:custGeom>
                <a:avLst/>
                <a:gdLst/>
                <a:ahLst/>
                <a:cxnLst/>
                <a:rect l="l" t="t" r="r" b="b"/>
                <a:pathLst>
                  <a:path w="563" h="608" extrusionOk="0">
                    <a:moveTo>
                      <a:pt x="277" y="1"/>
                    </a:moveTo>
                    <a:cubicBezTo>
                      <a:pt x="125" y="1"/>
                      <a:pt x="0" y="126"/>
                      <a:pt x="0" y="277"/>
                    </a:cubicBezTo>
                    <a:lnTo>
                      <a:pt x="0" y="331"/>
                    </a:lnTo>
                    <a:cubicBezTo>
                      <a:pt x="0" y="482"/>
                      <a:pt x="125" y="607"/>
                      <a:pt x="277" y="607"/>
                    </a:cubicBezTo>
                    <a:cubicBezTo>
                      <a:pt x="437" y="607"/>
                      <a:pt x="562" y="482"/>
                      <a:pt x="562" y="331"/>
                    </a:cubicBezTo>
                    <a:lnTo>
                      <a:pt x="562" y="277"/>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0"/>
              <p:cNvSpPr/>
              <p:nvPr/>
            </p:nvSpPr>
            <p:spPr>
              <a:xfrm>
                <a:off x="1769400" y="3231600"/>
                <a:ext cx="32600" cy="14075"/>
              </a:xfrm>
              <a:custGeom>
                <a:avLst/>
                <a:gdLst/>
                <a:ahLst/>
                <a:cxnLst/>
                <a:rect l="l" t="t" r="r" b="b"/>
                <a:pathLst>
                  <a:path w="1304" h="563" extrusionOk="0">
                    <a:moveTo>
                      <a:pt x="277" y="0"/>
                    </a:moveTo>
                    <a:cubicBezTo>
                      <a:pt x="126" y="0"/>
                      <a:pt x="1" y="125"/>
                      <a:pt x="1" y="286"/>
                    </a:cubicBezTo>
                    <a:cubicBezTo>
                      <a:pt x="1" y="438"/>
                      <a:pt x="126" y="562"/>
                      <a:pt x="277" y="562"/>
                    </a:cubicBezTo>
                    <a:lnTo>
                      <a:pt x="1018" y="562"/>
                    </a:lnTo>
                    <a:cubicBezTo>
                      <a:pt x="1178" y="562"/>
                      <a:pt x="1303" y="438"/>
                      <a:pt x="1303" y="286"/>
                    </a:cubicBezTo>
                    <a:cubicBezTo>
                      <a:pt x="1303" y="125"/>
                      <a:pt x="1178" y="0"/>
                      <a:pt x="10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0"/>
              <p:cNvSpPr/>
              <p:nvPr/>
            </p:nvSpPr>
            <p:spPr>
              <a:xfrm>
                <a:off x="1769400" y="3249450"/>
                <a:ext cx="63375" cy="13850"/>
              </a:xfrm>
              <a:custGeom>
                <a:avLst/>
                <a:gdLst/>
                <a:ahLst/>
                <a:cxnLst/>
                <a:rect l="l" t="t" r="r" b="b"/>
                <a:pathLst>
                  <a:path w="2535" h="554" extrusionOk="0">
                    <a:moveTo>
                      <a:pt x="277" y="0"/>
                    </a:moveTo>
                    <a:cubicBezTo>
                      <a:pt x="126" y="0"/>
                      <a:pt x="1" y="125"/>
                      <a:pt x="1" y="277"/>
                    </a:cubicBezTo>
                    <a:cubicBezTo>
                      <a:pt x="1" y="428"/>
                      <a:pt x="126" y="553"/>
                      <a:pt x="277" y="553"/>
                    </a:cubicBezTo>
                    <a:lnTo>
                      <a:pt x="2258" y="553"/>
                    </a:lnTo>
                    <a:cubicBezTo>
                      <a:pt x="2410" y="553"/>
                      <a:pt x="2534" y="428"/>
                      <a:pt x="2534" y="277"/>
                    </a:cubicBezTo>
                    <a:cubicBezTo>
                      <a:pt x="2534" y="125"/>
                      <a:pt x="2410" y="0"/>
                      <a:pt x="2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0"/>
              <p:cNvSpPr/>
              <p:nvPr/>
            </p:nvSpPr>
            <p:spPr>
              <a:xfrm>
                <a:off x="1933775" y="3208625"/>
                <a:ext cx="13850" cy="15200"/>
              </a:xfrm>
              <a:custGeom>
                <a:avLst/>
                <a:gdLst/>
                <a:ahLst/>
                <a:cxnLst/>
                <a:rect l="l" t="t" r="r" b="b"/>
                <a:pathLst>
                  <a:path w="554" h="608" extrusionOk="0">
                    <a:moveTo>
                      <a:pt x="277" y="1"/>
                    </a:moveTo>
                    <a:cubicBezTo>
                      <a:pt x="126" y="1"/>
                      <a:pt x="1" y="126"/>
                      <a:pt x="1" y="277"/>
                    </a:cubicBezTo>
                    <a:lnTo>
                      <a:pt x="1" y="331"/>
                    </a:lnTo>
                    <a:cubicBezTo>
                      <a:pt x="1" y="482"/>
                      <a:pt x="126" y="607"/>
                      <a:pt x="277" y="607"/>
                    </a:cubicBezTo>
                    <a:cubicBezTo>
                      <a:pt x="429" y="607"/>
                      <a:pt x="554" y="482"/>
                      <a:pt x="554" y="331"/>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0"/>
              <p:cNvSpPr/>
              <p:nvPr/>
            </p:nvSpPr>
            <p:spPr>
              <a:xfrm>
                <a:off x="1952300" y="3208625"/>
                <a:ext cx="14075" cy="15200"/>
              </a:xfrm>
              <a:custGeom>
                <a:avLst/>
                <a:gdLst/>
                <a:ahLst/>
                <a:cxnLst/>
                <a:rect l="l" t="t" r="r" b="b"/>
                <a:pathLst>
                  <a:path w="563" h="608" extrusionOk="0">
                    <a:moveTo>
                      <a:pt x="286" y="1"/>
                    </a:moveTo>
                    <a:cubicBezTo>
                      <a:pt x="125" y="1"/>
                      <a:pt x="0" y="126"/>
                      <a:pt x="0" y="277"/>
                    </a:cubicBezTo>
                    <a:lnTo>
                      <a:pt x="0" y="331"/>
                    </a:lnTo>
                    <a:cubicBezTo>
                      <a:pt x="0" y="482"/>
                      <a:pt x="125" y="607"/>
                      <a:pt x="286" y="607"/>
                    </a:cubicBezTo>
                    <a:cubicBezTo>
                      <a:pt x="437" y="607"/>
                      <a:pt x="562" y="482"/>
                      <a:pt x="562" y="331"/>
                    </a:cubicBezTo>
                    <a:lnTo>
                      <a:pt x="562" y="277"/>
                    </a:lnTo>
                    <a:cubicBezTo>
                      <a:pt x="562" y="126"/>
                      <a:pt x="437"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0"/>
              <p:cNvSpPr/>
              <p:nvPr/>
            </p:nvSpPr>
            <p:spPr>
              <a:xfrm>
                <a:off x="1933775" y="3231600"/>
                <a:ext cx="32600" cy="14075"/>
              </a:xfrm>
              <a:custGeom>
                <a:avLst/>
                <a:gdLst/>
                <a:ahLst/>
                <a:cxnLst/>
                <a:rect l="l" t="t" r="r" b="b"/>
                <a:pathLst>
                  <a:path w="1304" h="563" extrusionOk="0">
                    <a:moveTo>
                      <a:pt x="286" y="0"/>
                    </a:moveTo>
                    <a:cubicBezTo>
                      <a:pt x="126" y="0"/>
                      <a:pt x="1" y="125"/>
                      <a:pt x="1" y="286"/>
                    </a:cubicBezTo>
                    <a:cubicBezTo>
                      <a:pt x="1" y="438"/>
                      <a:pt x="126" y="562"/>
                      <a:pt x="286" y="562"/>
                    </a:cubicBezTo>
                    <a:lnTo>
                      <a:pt x="1027" y="562"/>
                    </a:lnTo>
                    <a:cubicBezTo>
                      <a:pt x="1178" y="562"/>
                      <a:pt x="1303" y="438"/>
                      <a:pt x="1303" y="286"/>
                    </a:cubicBezTo>
                    <a:cubicBezTo>
                      <a:pt x="1303" y="125"/>
                      <a:pt x="1178" y="0"/>
                      <a:pt x="10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0"/>
              <p:cNvSpPr/>
              <p:nvPr/>
            </p:nvSpPr>
            <p:spPr>
              <a:xfrm>
                <a:off x="1933775" y="3249450"/>
                <a:ext cx="63375" cy="13850"/>
              </a:xfrm>
              <a:custGeom>
                <a:avLst/>
                <a:gdLst/>
                <a:ahLst/>
                <a:cxnLst/>
                <a:rect l="l" t="t" r="r" b="b"/>
                <a:pathLst>
                  <a:path w="2535" h="554" extrusionOk="0">
                    <a:moveTo>
                      <a:pt x="286" y="0"/>
                    </a:moveTo>
                    <a:cubicBezTo>
                      <a:pt x="126" y="0"/>
                      <a:pt x="1" y="125"/>
                      <a:pt x="1" y="277"/>
                    </a:cubicBezTo>
                    <a:cubicBezTo>
                      <a:pt x="1" y="428"/>
                      <a:pt x="126" y="553"/>
                      <a:pt x="286" y="553"/>
                    </a:cubicBezTo>
                    <a:lnTo>
                      <a:pt x="2258" y="553"/>
                    </a:lnTo>
                    <a:cubicBezTo>
                      <a:pt x="2409" y="553"/>
                      <a:pt x="2534" y="428"/>
                      <a:pt x="2534" y="277"/>
                    </a:cubicBezTo>
                    <a:cubicBezTo>
                      <a:pt x="2534" y="125"/>
                      <a:pt x="2409" y="0"/>
                      <a:pt x="2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0"/>
              <p:cNvSpPr/>
              <p:nvPr/>
            </p:nvSpPr>
            <p:spPr>
              <a:xfrm>
                <a:off x="1736850" y="2824575"/>
                <a:ext cx="458575" cy="476175"/>
              </a:xfrm>
              <a:custGeom>
                <a:avLst/>
                <a:gdLst/>
                <a:ahLst/>
                <a:cxnLst/>
                <a:rect l="l" t="t" r="r" b="b"/>
                <a:pathLst>
                  <a:path w="18343" h="19047" extrusionOk="0">
                    <a:moveTo>
                      <a:pt x="2570" y="10742"/>
                    </a:moveTo>
                    <a:cubicBezTo>
                      <a:pt x="2721" y="10742"/>
                      <a:pt x="2846" y="10858"/>
                      <a:pt x="2846" y="11009"/>
                    </a:cubicBezTo>
                    <a:cubicBezTo>
                      <a:pt x="2846" y="11161"/>
                      <a:pt x="2721" y="11286"/>
                      <a:pt x="2570" y="11286"/>
                    </a:cubicBezTo>
                    <a:cubicBezTo>
                      <a:pt x="2418" y="11286"/>
                      <a:pt x="2293" y="11161"/>
                      <a:pt x="2293" y="11009"/>
                    </a:cubicBezTo>
                    <a:cubicBezTo>
                      <a:pt x="2293" y="10858"/>
                      <a:pt x="2418" y="10742"/>
                      <a:pt x="2570" y="10742"/>
                    </a:cubicBezTo>
                    <a:close/>
                    <a:moveTo>
                      <a:pt x="15719" y="10742"/>
                    </a:moveTo>
                    <a:cubicBezTo>
                      <a:pt x="15871" y="10742"/>
                      <a:pt x="15996" y="10858"/>
                      <a:pt x="15996" y="11009"/>
                    </a:cubicBezTo>
                    <a:cubicBezTo>
                      <a:pt x="15996" y="11161"/>
                      <a:pt x="15871" y="11286"/>
                      <a:pt x="15719" y="11286"/>
                    </a:cubicBezTo>
                    <a:cubicBezTo>
                      <a:pt x="15568" y="11286"/>
                      <a:pt x="15452" y="11161"/>
                      <a:pt x="15452" y="11009"/>
                    </a:cubicBezTo>
                    <a:cubicBezTo>
                      <a:pt x="15452" y="10858"/>
                      <a:pt x="15568" y="10742"/>
                      <a:pt x="15719" y="10742"/>
                    </a:cubicBezTo>
                    <a:close/>
                    <a:moveTo>
                      <a:pt x="3515" y="14426"/>
                    </a:moveTo>
                    <a:lnTo>
                      <a:pt x="4630" y="15532"/>
                    </a:lnTo>
                    <a:lnTo>
                      <a:pt x="4630" y="18494"/>
                    </a:lnTo>
                    <a:lnTo>
                      <a:pt x="562" y="18494"/>
                    </a:lnTo>
                    <a:lnTo>
                      <a:pt x="562" y="14426"/>
                    </a:lnTo>
                    <a:close/>
                    <a:moveTo>
                      <a:pt x="16665" y="14426"/>
                    </a:moveTo>
                    <a:lnTo>
                      <a:pt x="17780" y="15532"/>
                    </a:lnTo>
                    <a:lnTo>
                      <a:pt x="17780" y="18494"/>
                    </a:lnTo>
                    <a:lnTo>
                      <a:pt x="13712" y="18494"/>
                    </a:lnTo>
                    <a:lnTo>
                      <a:pt x="13712" y="14426"/>
                    </a:lnTo>
                    <a:close/>
                    <a:moveTo>
                      <a:pt x="1517" y="1"/>
                    </a:moveTo>
                    <a:cubicBezTo>
                      <a:pt x="1000" y="1"/>
                      <a:pt x="580" y="420"/>
                      <a:pt x="580" y="946"/>
                    </a:cubicBezTo>
                    <a:lnTo>
                      <a:pt x="580" y="8128"/>
                    </a:lnTo>
                    <a:cubicBezTo>
                      <a:pt x="580" y="8449"/>
                      <a:pt x="839" y="8708"/>
                      <a:pt x="1160" y="8708"/>
                    </a:cubicBezTo>
                    <a:lnTo>
                      <a:pt x="2293" y="8708"/>
                    </a:lnTo>
                    <a:lnTo>
                      <a:pt x="2293" y="10233"/>
                    </a:lnTo>
                    <a:cubicBezTo>
                      <a:pt x="1972" y="10340"/>
                      <a:pt x="1740" y="10652"/>
                      <a:pt x="1740" y="11009"/>
                    </a:cubicBezTo>
                    <a:cubicBezTo>
                      <a:pt x="1740" y="11384"/>
                      <a:pt x="1981" y="11696"/>
                      <a:pt x="2311" y="11803"/>
                    </a:cubicBezTo>
                    <a:lnTo>
                      <a:pt x="2311" y="13864"/>
                    </a:lnTo>
                    <a:lnTo>
                      <a:pt x="277" y="13864"/>
                    </a:lnTo>
                    <a:cubicBezTo>
                      <a:pt x="125" y="13864"/>
                      <a:pt x="0" y="13989"/>
                      <a:pt x="0" y="14140"/>
                    </a:cubicBezTo>
                    <a:lnTo>
                      <a:pt x="0" y="18770"/>
                    </a:lnTo>
                    <a:cubicBezTo>
                      <a:pt x="0" y="18922"/>
                      <a:pt x="125" y="19047"/>
                      <a:pt x="277" y="19047"/>
                    </a:cubicBezTo>
                    <a:lnTo>
                      <a:pt x="4907" y="19047"/>
                    </a:lnTo>
                    <a:cubicBezTo>
                      <a:pt x="5059" y="19047"/>
                      <a:pt x="5184" y="18922"/>
                      <a:pt x="5184" y="18770"/>
                    </a:cubicBezTo>
                    <a:lnTo>
                      <a:pt x="5184" y="15416"/>
                    </a:lnTo>
                    <a:cubicBezTo>
                      <a:pt x="5184" y="15345"/>
                      <a:pt x="5157" y="15273"/>
                      <a:pt x="5103" y="15220"/>
                    </a:cubicBezTo>
                    <a:lnTo>
                      <a:pt x="3828" y="13944"/>
                    </a:lnTo>
                    <a:cubicBezTo>
                      <a:pt x="3774" y="13891"/>
                      <a:pt x="3703" y="13864"/>
                      <a:pt x="3631" y="13864"/>
                    </a:cubicBezTo>
                    <a:lnTo>
                      <a:pt x="2873" y="13864"/>
                    </a:lnTo>
                    <a:lnTo>
                      <a:pt x="2873" y="11785"/>
                    </a:lnTo>
                    <a:cubicBezTo>
                      <a:pt x="3185" y="11669"/>
                      <a:pt x="3399" y="11366"/>
                      <a:pt x="3399" y="11009"/>
                    </a:cubicBezTo>
                    <a:cubicBezTo>
                      <a:pt x="3399" y="10652"/>
                      <a:pt x="3167" y="10340"/>
                      <a:pt x="2846" y="10233"/>
                    </a:cubicBezTo>
                    <a:lnTo>
                      <a:pt x="2846" y="8708"/>
                    </a:lnTo>
                    <a:lnTo>
                      <a:pt x="8886" y="8708"/>
                    </a:lnTo>
                    <a:lnTo>
                      <a:pt x="8886" y="13864"/>
                    </a:lnTo>
                    <a:lnTo>
                      <a:pt x="6852" y="13864"/>
                    </a:lnTo>
                    <a:cubicBezTo>
                      <a:pt x="6700" y="13864"/>
                      <a:pt x="6575" y="13989"/>
                      <a:pt x="6575" y="14140"/>
                    </a:cubicBezTo>
                    <a:lnTo>
                      <a:pt x="6575" y="18770"/>
                    </a:lnTo>
                    <a:cubicBezTo>
                      <a:pt x="6575" y="18922"/>
                      <a:pt x="6700" y="19047"/>
                      <a:pt x="6852" y="19047"/>
                    </a:cubicBezTo>
                    <a:lnTo>
                      <a:pt x="7913" y="19047"/>
                    </a:lnTo>
                    <a:cubicBezTo>
                      <a:pt x="8074" y="19047"/>
                      <a:pt x="8199" y="18922"/>
                      <a:pt x="8199" y="18770"/>
                    </a:cubicBezTo>
                    <a:cubicBezTo>
                      <a:pt x="8199" y="18619"/>
                      <a:pt x="8074" y="18494"/>
                      <a:pt x="7913" y="18494"/>
                    </a:cubicBezTo>
                    <a:lnTo>
                      <a:pt x="7137" y="18494"/>
                    </a:lnTo>
                    <a:lnTo>
                      <a:pt x="7137" y="14426"/>
                    </a:lnTo>
                    <a:lnTo>
                      <a:pt x="10090" y="14426"/>
                    </a:lnTo>
                    <a:lnTo>
                      <a:pt x="11205" y="15532"/>
                    </a:lnTo>
                    <a:lnTo>
                      <a:pt x="11205" y="18494"/>
                    </a:lnTo>
                    <a:lnTo>
                      <a:pt x="9055" y="18494"/>
                    </a:lnTo>
                    <a:cubicBezTo>
                      <a:pt x="8904" y="18494"/>
                      <a:pt x="8779" y="18619"/>
                      <a:pt x="8779" y="18770"/>
                    </a:cubicBezTo>
                    <a:cubicBezTo>
                      <a:pt x="8779" y="18922"/>
                      <a:pt x="8904" y="19047"/>
                      <a:pt x="9055" y="19047"/>
                    </a:cubicBezTo>
                    <a:lnTo>
                      <a:pt x="11482" y="19047"/>
                    </a:lnTo>
                    <a:cubicBezTo>
                      <a:pt x="11633" y="19047"/>
                      <a:pt x="11758" y="18922"/>
                      <a:pt x="11758" y="18770"/>
                    </a:cubicBezTo>
                    <a:lnTo>
                      <a:pt x="11758" y="15416"/>
                    </a:lnTo>
                    <a:cubicBezTo>
                      <a:pt x="11758" y="15345"/>
                      <a:pt x="11732" y="15273"/>
                      <a:pt x="11678" y="15220"/>
                    </a:cubicBezTo>
                    <a:lnTo>
                      <a:pt x="10402" y="13944"/>
                    </a:lnTo>
                    <a:cubicBezTo>
                      <a:pt x="10349" y="13891"/>
                      <a:pt x="10277" y="13864"/>
                      <a:pt x="10206" y="13864"/>
                    </a:cubicBezTo>
                    <a:lnTo>
                      <a:pt x="9448" y="13864"/>
                    </a:lnTo>
                    <a:lnTo>
                      <a:pt x="9448" y="8708"/>
                    </a:lnTo>
                    <a:lnTo>
                      <a:pt x="12062" y="8708"/>
                    </a:lnTo>
                    <a:cubicBezTo>
                      <a:pt x="12213" y="8708"/>
                      <a:pt x="12338" y="8583"/>
                      <a:pt x="12338" y="8431"/>
                    </a:cubicBezTo>
                    <a:cubicBezTo>
                      <a:pt x="12338" y="8279"/>
                      <a:pt x="12213" y="8154"/>
                      <a:pt x="12062" y="8154"/>
                    </a:cubicBezTo>
                    <a:lnTo>
                      <a:pt x="1160" y="8154"/>
                    </a:lnTo>
                    <a:cubicBezTo>
                      <a:pt x="1142" y="8154"/>
                      <a:pt x="1133" y="8137"/>
                      <a:pt x="1133" y="8128"/>
                    </a:cubicBezTo>
                    <a:lnTo>
                      <a:pt x="1133" y="3069"/>
                    </a:lnTo>
                    <a:lnTo>
                      <a:pt x="17200" y="3069"/>
                    </a:lnTo>
                    <a:lnTo>
                      <a:pt x="17200" y="8128"/>
                    </a:lnTo>
                    <a:cubicBezTo>
                      <a:pt x="17200" y="8137"/>
                      <a:pt x="17191" y="8154"/>
                      <a:pt x="17182" y="8154"/>
                    </a:cubicBezTo>
                    <a:lnTo>
                      <a:pt x="13195" y="8154"/>
                    </a:lnTo>
                    <a:cubicBezTo>
                      <a:pt x="13043" y="8154"/>
                      <a:pt x="12918" y="8279"/>
                      <a:pt x="12918" y="8431"/>
                    </a:cubicBezTo>
                    <a:cubicBezTo>
                      <a:pt x="12918" y="8583"/>
                      <a:pt x="13043" y="8708"/>
                      <a:pt x="13195" y="8708"/>
                    </a:cubicBezTo>
                    <a:lnTo>
                      <a:pt x="15443" y="8708"/>
                    </a:lnTo>
                    <a:lnTo>
                      <a:pt x="15443" y="10233"/>
                    </a:lnTo>
                    <a:cubicBezTo>
                      <a:pt x="15122" y="10340"/>
                      <a:pt x="14890" y="10652"/>
                      <a:pt x="14890" y="11009"/>
                    </a:cubicBezTo>
                    <a:cubicBezTo>
                      <a:pt x="14890" y="11384"/>
                      <a:pt x="15131" y="11696"/>
                      <a:pt x="15470" y="11803"/>
                    </a:cubicBezTo>
                    <a:lnTo>
                      <a:pt x="15470" y="13864"/>
                    </a:lnTo>
                    <a:lnTo>
                      <a:pt x="13436" y="13864"/>
                    </a:lnTo>
                    <a:cubicBezTo>
                      <a:pt x="13275" y="13864"/>
                      <a:pt x="13150" y="13989"/>
                      <a:pt x="13150" y="14140"/>
                    </a:cubicBezTo>
                    <a:lnTo>
                      <a:pt x="13150" y="18770"/>
                    </a:lnTo>
                    <a:cubicBezTo>
                      <a:pt x="13150" y="18922"/>
                      <a:pt x="13275" y="19047"/>
                      <a:pt x="13436" y="19047"/>
                    </a:cubicBezTo>
                    <a:lnTo>
                      <a:pt x="18057" y="19047"/>
                    </a:lnTo>
                    <a:cubicBezTo>
                      <a:pt x="18217" y="19047"/>
                      <a:pt x="18342" y="18922"/>
                      <a:pt x="18342" y="18770"/>
                    </a:cubicBezTo>
                    <a:lnTo>
                      <a:pt x="18342" y="15416"/>
                    </a:lnTo>
                    <a:cubicBezTo>
                      <a:pt x="18342" y="15345"/>
                      <a:pt x="18306" y="15273"/>
                      <a:pt x="18253" y="15220"/>
                    </a:cubicBezTo>
                    <a:lnTo>
                      <a:pt x="16977" y="13944"/>
                    </a:lnTo>
                    <a:cubicBezTo>
                      <a:pt x="16933" y="13891"/>
                      <a:pt x="16861" y="13864"/>
                      <a:pt x="16781" y="13864"/>
                    </a:cubicBezTo>
                    <a:lnTo>
                      <a:pt x="16023" y="13864"/>
                    </a:lnTo>
                    <a:lnTo>
                      <a:pt x="16023" y="11785"/>
                    </a:lnTo>
                    <a:cubicBezTo>
                      <a:pt x="16335" y="11669"/>
                      <a:pt x="16558" y="11366"/>
                      <a:pt x="16558" y="11009"/>
                    </a:cubicBezTo>
                    <a:cubicBezTo>
                      <a:pt x="16558" y="10652"/>
                      <a:pt x="16326" y="10340"/>
                      <a:pt x="16005" y="10233"/>
                    </a:cubicBezTo>
                    <a:lnTo>
                      <a:pt x="16005" y="8708"/>
                    </a:lnTo>
                    <a:lnTo>
                      <a:pt x="17182" y="8708"/>
                    </a:lnTo>
                    <a:cubicBezTo>
                      <a:pt x="17504" y="8708"/>
                      <a:pt x="17762" y="8449"/>
                      <a:pt x="17762" y="8128"/>
                    </a:cubicBezTo>
                    <a:lnTo>
                      <a:pt x="17762" y="946"/>
                    </a:lnTo>
                    <a:cubicBezTo>
                      <a:pt x="17762" y="420"/>
                      <a:pt x="17343" y="1"/>
                      <a:pt x="16817" y="1"/>
                    </a:cubicBezTo>
                    <a:lnTo>
                      <a:pt x="3703" y="1"/>
                    </a:lnTo>
                    <a:cubicBezTo>
                      <a:pt x="3542" y="1"/>
                      <a:pt x="3417" y="126"/>
                      <a:pt x="3417" y="277"/>
                    </a:cubicBezTo>
                    <a:cubicBezTo>
                      <a:pt x="3417" y="438"/>
                      <a:pt x="3542" y="563"/>
                      <a:pt x="3703" y="563"/>
                    </a:cubicBezTo>
                    <a:lnTo>
                      <a:pt x="16817" y="563"/>
                    </a:lnTo>
                    <a:cubicBezTo>
                      <a:pt x="17031" y="563"/>
                      <a:pt x="17200" y="732"/>
                      <a:pt x="17200" y="946"/>
                    </a:cubicBezTo>
                    <a:lnTo>
                      <a:pt x="17200" y="2507"/>
                    </a:lnTo>
                    <a:lnTo>
                      <a:pt x="1133" y="2507"/>
                    </a:lnTo>
                    <a:lnTo>
                      <a:pt x="1133" y="946"/>
                    </a:lnTo>
                    <a:cubicBezTo>
                      <a:pt x="1133" y="732"/>
                      <a:pt x="1303" y="563"/>
                      <a:pt x="1517" y="563"/>
                    </a:cubicBezTo>
                    <a:lnTo>
                      <a:pt x="2561" y="563"/>
                    </a:lnTo>
                    <a:cubicBezTo>
                      <a:pt x="2712" y="563"/>
                      <a:pt x="2837" y="438"/>
                      <a:pt x="2837" y="277"/>
                    </a:cubicBezTo>
                    <a:cubicBezTo>
                      <a:pt x="2837" y="126"/>
                      <a:pt x="2712" y="1"/>
                      <a:pt x="25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0"/>
              <p:cNvSpPr/>
              <p:nvPr/>
            </p:nvSpPr>
            <p:spPr>
              <a:xfrm>
                <a:off x="2098150" y="3208625"/>
                <a:ext cx="13850" cy="15200"/>
              </a:xfrm>
              <a:custGeom>
                <a:avLst/>
                <a:gdLst/>
                <a:ahLst/>
                <a:cxnLst/>
                <a:rect l="l" t="t" r="r" b="b"/>
                <a:pathLst>
                  <a:path w="554" h="608" extrusionOk="0">
                    <a:moveTo>
                      <a:pt x="277" y="1"/>
                    </a:moveTo>
                    <a:cubicBezTo>
                      <a:pt x="125" y="1"/>
                      <a:pt x="1" y="126"/>
                      <a:pt x="1" y="277"/>
                    </a:cubicBezTo>
                    <a:lnTo>
                      <a:pt x="1" y="331"/>
                    </a:lnTo>
                    <a:cubicBezTo>
                      <a:pt x="1" y="482"/>
                      <a:pt x="125" y="607"/>
                      <a:pt x="277" y="607"/>
                    </a:cubicBezTo>
                    <a:cubicBezTo>
                      <a:pt x="429" y="607"/>
                      <a:pt x="554" y="482"/>
                      <a:pt x="554" y="331"/>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0"/>
              <p:cNvSpPr/>
              <p:nvPr/>
            </p:nvSpPr>
            <p:spPr>
              <a:xfrm>
                <a:off x="2116650" y="3208625"/>
                <a:ext cx="14075" cy="15200"/>
              </a:xfrm>
              <a:custGeom>
                <a:avLst/>
                <a:gdLst/>
                <a:ahLst/>
                <a:cxnLst/>
                <a:rect l="l" t="t" r="r" b="b"/>
                <a:pathLst>
                  <a:path w="563" h="608" extrusionOk="0">
                    <a:moveTo>
                      <a:pt x="286" y="1"/>
                    </a:moveTo>
                    <a:cubicBezTo>
                      <a:pt x="126" y="1"/>
                      <a:pt x="1" y="126"/>
                      <a:pt x="1" y="277"/>
                    </a:cubicBezTo>
                    <a:lnTo>
                      <a:pt x="1" y="331"/>
                    </a:lnTo>
                    <a:cubicBezTo>
                      <a:pt x="1" y="482"/>
                      <a:pt x="126" y="607"/>
                      <a:pt x="286" y="607"/>
                    </a:cubicBezTo>
                    <a:cubicBezTo>
                      <a:pt x="438" y="607"/>
                      <a:pt x="563" y="482"/>
                      <a:pt x="563" y="331"/>
                    </a:cubicBezTo>
                    <a:lnTo>
                      <a:pt x="563" y="277"/>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0"/>
              <p:cNvSpPr/>
              <p:nvPr/>
            </p:nvSpPr>
            <p:spPr>
              <a:xfrm>
                <a:off x="2098150" y="3231600"/>
                <a:ext cx="32575" cy="14075"/>
              </a:xfrm>
              <a:custGeom>
                <a:avLst/>
                <a:gdLst/>
                <a:ahLst/>
                <a:cxnLst/>
                <a:rect l="l" t="t" r="r" b="b"/>
                <a:pathLst>
                  <a:path w="1303" h="563" extrusionOk="0">
                    <a:moveTo>
                      <a:pt x="286" y="0"/>
                    </a:moveTo>
                    <a:cubicBezTo>
                      <a:pt x="125" y="0"/>
                      <a:pt x="1" y="125"/>
                      <a:pt x="1" y="286"/>
                    </a:cubicBezTo>
                    <a:cubicBezTo>
                      <a:pt x="1" y="438"/>
                      <a:pt x="125" y="562"/>
                      <a:pt x="286" y="562"/>
                    </a:cubicBezTo>
                    <a:lnTo>
                      <a:pt x="1026" y="562"/>
                    </a:lnTo>
                    <a:cubicBezTo>
                      <a:pt x="1178" y="562"/>
                      <a:pt x="1303" y="438"/>
                      <a:pt x="1303" y="286"/>
                    </a:cubicBezTo>
                    <a:cubicBezTo>
                      <a:pt x="1303" y="125"/>
                      <a:pt x="1178" y="0"/>
                      <a:pt x="10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0"/>
              <p:cNvSpPr/>
              <p:nvPr/>
            </p:nvSpPr>
            <p:spPr>
              <a:xfrm>
                <a:off x="2098150" y="3249450"/>
                <a:ext cx="63375" cy="13850"/>
              </a:xfrm>
              <a:custGeom>
                <a:avLst/>
                <a:gdLst/>
                <a:ahLst/>
                <a:cxnLst/>
                <a:rect l="l" t="t" r="r" b="b"/>
                <a:pathLst>
                  <a:path w="2535" h="554" extrusionOk="0">
                    <a:moveTo>
                      <a:pt x="286" y="0"/>
                    </a:moveTo>
                    <a:cubicBezTo>
                      <a:pt x="125" y="0"/>
                      <a:pt x="1" y="125"/>
                      <a:pt x="1" y="277"/>
                    </a:cubicBezTo>
                    <a:cubicBezTo>
                      <a:pt x="1" y="428"/>
                      <a:pt x="125" y="553"/>
                      <a:pt x="286" y="553"/>
                    </a:cubicBezTo>
                    <a:lnTo>
                      <a:pt x="2258" y="553"/>
                    </a:lnTo>
                    <a:cubicBezTo>
                      <a:pt x="2409" y="553"/>
                      <a:pt x="2534" y="428"/>
                      <a:pt x="2534" y="277"/>
                    </a:cubicBezTo>
                    <a:cubicBezTo>
                      <a:pt x="2534" y="125"/>
                      <a:pt x="2409" y="0"/>
                      <a:pt x="2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3" name="Google Shape;953;p60"/>
          <p:cNvSpPr/>
          <p:nvPr/>
        </p:nvSpPr>
        <p:spPr>
          <a:xfrm rot="-448633">
            <a:off x="6746193" y="3249875"/>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0"/>
          <p:cNvSpPr txBox="1">
            <a:spLocks noGrp="1"/>
          </p:cNvSpPr>
          <p:nvPr>
            <p:ph type="title"/>
          </p:nvPr>
        </p:nvSpPr>
        <p:spPr>
          <a:xfrm>
            <a:off x="1106223" y="3586210"/>
            <a:ext cx="47982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solidFill>
                  <a:schemeClr val="accent1"/>
                </a:solidFill>
              </a:rPr>
              <a:t>—</a:t>
            </a:r>
            <a:r>
              <a:rPr lang="en" sz="2800" dirty="0">
                <a:solidFill>
                  <a:schemeClr val="tx1"/>
                </a:solidFill>
              </a:rPr>
              <a:t>Mark Twain</a:t>
            </a:r>
            <a:endParaRPr sz="2800" dirty="0">
              <a:solidFill>
                <a:schemeClr val="tx1"/>
              </a:solidFill>
            </a:endParaRPr>
          </a:p>
        </p:txBody>
      </p:sp>
      <p:sp>
        <p:nvSpPr>
          <p:cNvPr id="955" name="Google Shape;955;p60"/>
          <p:cNvSpPr txBox="1">
            <a:spLocks noGrp="1"/>
          </p:cNvSpPr>
          <p:nvPr>
            <p:ph type="subTitle" idx="1"/>
          </p:nvPr>
        </p:nvSpPr>
        <p:spPr>
          <a:xfrm>
            <a:off x="1106223" y="1540463"/>
            <a:ext cx="4798200" cy="193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“Data is like garbage. You’d better know what you are going to do with it before you collect 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38EB92-0354-A82B-2303-52A33AFFEC3D}"/>
              </a:ext>
            </a:extLst>
          </p:cNvPr>
          <p:cNvSpPr>
            <a:spLocks noGrp="1"/>
          </p:cNvSpPr>
          <p:nvPr>
            <p:ph type="body" idx="1"/>
          </p:nvPr>
        </p:nvSpPr>
        <p:spPr>
          <a:xfrm>
            <a:off x="5834743" y="539500"/>
            <a:ext cx="2596082" cy="1860900"/>
          </a:xfrm>
        </p:spPr>
        <p:txBody>
          <a:bodyPr/>
          <a:lstStyle/>
          <a:p>
            <a:r>
              <a:rPr lang="en" dirty="0"/>
              <a:t>In-memory Caching</a:t>
            </a:r>
            <a:endParaRPr lang="en-US" dirty="0"/>
          </a:p>
        </p:txBody>
      </p:sp>
      <p:sp>
        <p:nvSpPr>
          <p:cNvPr id="6" name="TextBox 5">
            <a:extLst>
              <a:ext uri="{FF2B5EF4-FFF2-40B4-BE49-F238E27FC236}">
                <a16:creationId xmlns:a16="http://schemas.microsoft.com/office/drawing/2014/main" id="{F68C7DFA-749C-FA3B-3B33-1E4F8875DBEA}"/>
              </a:ext>
            </a:extLst>
          </p:cNvPr>
          <p:cNvSpPr txBox="1"/>
          <p:nvPr/>
        </p:nvSpPr>
        <p:spPr>
          <a:xfrm>
            <a:off x="490848" y="3063834"/>
            <a:ext cx="8506690" cy="1424236"/>
          </a:xfrm>
          <a:prstGeom prst="rect">
            <a:avLst/>
          </a:prstGeom>
          <a:noFill/>
        </p:spPr>
        <p:txBody>
          <a:bodyPr wrap="square">
            <a:spAutoFit/>
          </a:bodyPr>
          <a:lstStyle/>
          <a:p>
            <a:pPr>
              <a:lnSpc>
                <a:spcPct val="150000"/>
              </a:lnSpc>
            </a:pPr>
            <a:r>
              <a:rPr lang="en-US" sz="2000" dirty="0">
                <a:latin typeface="Hack" panose="020B0609030202020204" pitchFamily="49" charset="0"/>
                <a:ea typeface="Hack" panose="020B0609030202020204" pitchFamily="49" charset="0"/>
                <a:cs typeface="Hack" panose="020B0609030202020204" pitchFamily="49" charset="0"/>
              </a:rPr>
              <a:t>var cache = </a:t>
            </a:r>
            <a:r>
              <a:rPr lang="en-US" sz="2000" dirty="0" err="1">
                <a:latin typeface="Hack" panose="020B0609030202020204" pitchFamily="49" charset="0"/>
                <a:ea typeface="Hack" panose="020B0609030202020204" pitchFamily="49" charset="0"/>
                <a:cs typeface="Hack" panose="020B0609030202020204" pitchFamily="49" charset="0"/>
              </a:rPr>
              <a:t>services.GetService</a:t>
            </a:r>
            <a:r>
              <a:rPr lang="en-US" sz="2000" dirty="0">
                <a:latin typeface="Hack" panose="020B0609030202020204" pitchFamily="49" charset="0"/>
                <a:ea typeface="Hack" panose="020B0609030202020204" pitchFamily="49" charset="0"/>
                <a:cs typeface="Hack" panose="020B0609030202020204" pitchFamily="49" charset="0"/>
              </a:rPr>
              <a:t>&lt;</a:t>
            </a:r>
            <a:r>
              <a:rPr lang="en-US" sz="2000" dirty="0" err="1">
                <a:latin typeface="Hack" panose="020B0609030202020204" pitchFamily="49" charset="0"/>
                <a:ea typeface="Hack" panose="020B0609030202020204" pitchFamily="49" charset="0"/>
                <a:cs typeface="Hack" panose="020B0609030202020204" pitchFamily="49" charset="0"/>
              </a:rPr>
              <a:t>IMemoryCache</a:t>
            </a:r>
            <a:r>
              <a:rPr lang="en-US" sz="2000" dirty="0">
                <a:latin typeface="Hack" panose="020B0609030202020204" pitchFamily="49" charset="0"/>
                <a:ea typeface="Hack" panose="020B0609030202020204" pitchFamily="49" charset="0"/>
                <a:cs typeface="Hack" panose="020B0609030202020204" pitchFamily="49" charset="0"/>
              </a:rPr>
              <a:t>&gt;();</a:t>
            </a:r>
          </a:p>
          <a:p>
            <a:pPr>
              <a:lnSpc>
                <a:spcPct val="150000"/>
              </a:lnSpc>
            </a:pPr>
            <a:r>
              <a:rPr lang="en-US" sz="2000" dirty="0" err="1">
                <a:latin typeface="Hack" panose="020B0609030202020204" pitchFamily="49" charset="0"/>
                <a:ea typeface="Hack" panose="020B0609030202020204" pitchFamily="49" charset="0"/>
                <a:cs typeface="Hack" panose="020B0609030202020204" pitchFamily="49" charset="0"/>
              </a:rPr>
              <a:t>cache.Set</a:t>
            </a:r>
            <a:r>
              <a:rPr lang="en-US" sz="2000" dirty="0">
                <a:latin typeface="Hack" panose="020B0609030202020204" pitchFamily="49" charset="0"/>
                <a:ea typeface="Hack" panose="020B0609030202020204" pitchFamily="49" charset="0"/>
                <a:cs typeface="Hack" panose="020B0609030202020204" pitchFamily="49" charset="0"/>
              </a:rPr>
              <a:t>("key", "value", </a:t>
            </a:r>
            <a:r>
              <a:rPr lang="en-US" sz="2000" dirty="0" err="1">
                <a:latin typeface="Hack" panose="020B0609030202020204" pitchFamily="49" charset="0"/>
                <a:ea typeface="Hack" panose="020B0609030202020204" pitchFamily="49" charset="0"/>
                <a:cs typeface="Hack" panose="020B0609030202020204" pitchFamily="49" charset="0"/>
              </a:rPr>
              <a:t>TimeSpan.FromMinutes</a:t>
            </a:r>
            <a:r>
              <a:rPr lang="en-US" sz="2000" dirty="0">
                <a:latin typeface="Hack" panose="020B0609030202020204" pitchFamily="49" charset="0"/>
                <a:ea typeface="Hack" panose="020B0609030202020204" pitchFamily="49" charset="0"/>
                <a:cs typeface="Hack" panose="020B0609030202020204" pitchFamily="49" charset="0"/>
              </a:rPr>
              <a:t>(10));</a:t>
            </a:r>
          </a:p>
          <a:p>
            <a:pPr>
              <a:lnSpc>
                <a:spcPct val="150000"/>
              </a:lnSpc>
            </a:pPr>
            <a:r>
              <a:rPr lang="en-US" sz="2000" dirty="0">
                <a:latin typeface="Hack" panose="020B0609030202020204" pitchFamily="49" charset="0"/>
                <a:ea typeface="Hack" panose="020B0609030202020204" pitchFamily="49" charset="0"/>
                <a:cs typeface="Hack" panose="020B0609030202020204" pitchFamily="49" charset="0"/>
              </a:rPr>
              <a:t>var value = </a:t>
            </a:r>
            <a:r>
              <a:rPr lang="en-US" sz="2000" dirty="0" err="1">
                <a:latin typeface="Hack" panose="020B0609030202020204" pitchFamily="49" charset="0"/>
                <a:ea typeface="Hack" panose="020B0609030202020204" pitchFamily="49" charset="0"/>
                <a:cs typeface="Hack" panose="020B0609030202020204" pitchFamily="49" charset="0"/>
              </a:rPr>
              <a:t>cache.Get</a:t>
            </a:r>
            <a:r>
              <a:rPr lang="en-US" sz="2000" dirty="0">
                <a:latin typeface="Hack" panose="020B0609030202020204" pitchFamily="49" charset="0"/>
                <a:ea typeface="Hack" panose="020B0609030202020204" pitchFamily="49" charset="0"/>
                <a:cs typeface="Hack" panose="020B0609030202020204" pitchFamily="49" charset="0"/>
              </a:rPr>
              <a:t>&lt;string&gt;("key");</a:t>
            </a:r>
          </a:p>
        </p:txBody>
      </p:sp>
    </p:spTree>
    <p:extLst>
      <p:ext uri="{BB962C8B-B14F-4D97-AF65-F5344CB8AC3E}">
        <p14:creationId xmlns:p14="http://schemas.microsoft.com/office/powerpoint/2010/main" val="1046466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0"/>
          <p:cNvSpPr txBox="1">
            <a:spLocks noGrp="1"/>
          </p:cNvSpPr>
          <p:nvPr>
            <p:ph type="title"/>
          </p:nvPr>
        </p:nvSpPr>
        <p:spPr>
          <a:xfrm>
            <a:off x="1883100" y="1087900"/>
            <a:ext cx="5377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Demo</a:t>
            </a:r>
            <a:endParaRPr dirty="0"/>
          </a:p>
        </p:txBody>
      </p:sp>
      <p:sp>
        <p:nvSpPr>
          <p:cNvPr id="1516" name="Google Shape;1516;p70"/>
          <p:cNvSpPr txBox="1">
            <a:spLocks noGrp="1"/>
          </p:cNvSpPr>
          <p:nvPr>
            <p:ph type="body" idx="1"/>
          </p:nvPr>
        </p:nvSpPr>
        <p:spPr>
          <a:xfrm>
            <a:off x="1883100" y="3134000"/>
            <a:ext cx="5377800" cy="5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In-memory Caching</a:t>
            </a:r>
            <a:endParaRPr sz="3200" dirty="0"/>
          </a:p>
        </p:txBody>
      </p:sp>
      <p:sp>
        <p:nvSpPr>
          <p:cNvPr id="1517" name="Google Shape;1517;p70"/>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Caching</a:t>
            </a:r>
            <a:endParaRPr dirty="0"/>
          </a:p>
        </p:txBody>
      </p:sp>
      <p:sp>
        <p:nvSpPr>
          <p:cNvPr id="1518" name="Google Shape;1518;p70"/>
          <p:cNvSpPr/>
          <p:nvPr/>
        </p:nvSpPr>
        <p:spPr>
          <a:xfrm>
            <a:off x="791738" y="5957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70"/>
          <p:cNvGrpSpPr/>
          <p:nvPr/>
        </p:nvGrpSpPr>
        <p:grpSpPr>
          <a:xfrm rot="-454066">
            <a:off x="1074184" y="878251"/>
            <a:ext cx="476317" cy="476180"/>
            <a:chOff x="1074200" y="878200"/>
            <a:chExt cx="476313" cy="476175"/>
          </a:xfrm>
        </p:grpSpPr>
        <p:sp>
          <p:nvSpPr>
            <p:cNvPr id="1520" name="Google Shape;1520;p70"/>
            <p:cNvSpPr/>
            <p:nvPr/>
          </p:nvSpPr>
          <p:spPr>
            <a:xfrm>
              <a:off x="1097288" y="882713"/>
              <a:ext cx="453225" cy="471050"/>
            </a:xfrm>
            <a:custGeom>
              <a:avLst/>
              <a:gdLst/>
              <a:ahLst/>
              <a:cxnLst/>
              <a:rect l="l" t="t" r="r" b="b"/>
              <a:pathLst>
                <a:path w="18129" h="18842" extrusionOk="0">
                  <a:moveTo>
                    <a:pt x="6968" y="1"/>
                  </a:moveTo>
                  <a:cubicBezTo>
                    <a:pt x="6763" y="1"/>
                    <a:pt x="6603" y="161"/>
                    <a:pt x="6603" y="358"/>
                  </a:cubicBezTo>
                  <a:lnTo>
                    <a:pt x="6603" y="367"/>
                  </a:lnTo>
                  <a:lnTo>
                    <a:pt x="286" y="367"/>
                  </a:lnTo>
                  <a:cubicBezTo>
                    <a:pt x="126" y="367"/>
                    <a:pt x="1" y="491"/>
                    <a:pt x="1" y="652"/>
                  </a:cubicBezTo>
                  <a:cubicBezTo>
                    <a:pt x="1" y="813"/>
                    <a:pt x="126" y="946"/>
                    <a:pt x="286" y="946"/>
                  </a:cubicBezTo>
                  <a:lnTo>
                    <a:pt x="6603" y="946"/>
                  </a:lnTo>
                  <a:lnTo>
                    <a:pt x="6603" y="1071"/>
                  </a:lnTo>
                  <a:cubicBezTo>
                    <a:pt x="6603" y="1268"/>
                    <a:pt x="6763" y="1428"/>
                    <a:pt x="6968" y="1428"/>
                  </a:cubicBezTo>
                  <a:lnTo>
                    <a:pt x="8057" y="1428"/>
                  </a:lnTo>
                  <a:lnTo>
                    <a:pt x="8057" y="2811"/>
                  </a:lnTo>
                  <a:lnTo>
                    <a:pt x="1482" y="2811"/>
                  </a:lnTo>
                  <a:cubicBezTo>
                    <a:pt x="750" y="2811"/>
                    <a:pt x="162" y="3400"/>
                    <a:pt x="162" y="4131"/>
                  </a:cubicBezTo>
                  <a:lnTo>
                    <a:pt x="162" y="12811"/>
                  </a:lnTo>
                  <a:lnTo>
                    <a:pt x="162" y="13766"/>
                  </a:lnTo>
                  <a:lnTo>
                    <a:pt x="162" y="15407"/>
                  </a:lnTo>
                  <a:cubicBezTo>
                    <a:pt x="162" y="15728"/>
                    <a:pt x="420" y="15996"/>
                    <a:pt x="741" y="15996"/>
                  </a:cubicBezTo>
                  <a:lnTo>
                    <a:pt x="6986" y="15996"/>
                  </a:lnTo>
                  <a:cubicBezTo>
                    <a:pt x="6986" y="16005"/>
                    <a:pt x="6977" y="16023"/>
                    <a:pt x="6977" y="16032"/>
                  </a:cubicBezTo>
                  <a:cubicBezTo>
                    <a:pt x="6968" y="16059"/>
                    <a:pt x="6968" y="16076"/>
                    <a:pt x="6959" y="16103"/>
                  </a:cubicBezTo>
                  <a:cubicBezTo>
                    <a:pt x="6959" y="16121"/>
                    <a:pt x="6950" y="16139"/>
                    <a:pt x="6950" y="16157"/>
                  </a:cubicBezTo>
                  <a:cubicBezTo>
                    <a:pt x="6942" y="16183"/>
                    <a:pt x="6933" y="16210"/>
                    <a:pt x="6924" y="16237"/>
                  </a:cubicBezTo>
                  <a:cubicBezTo>
                    <a:pt x="6924" y="16255"/>
                    <a:pt x="6915" y="16273"/>
                    <a:pt x="6915" y="16290"/>
                  </a:cubicBezTo>
                  <a:cubicBezTo>
                    <a:pt x="6906" y="16317"/>
                    <a:pt x="6897" y="16344"/>
                    <a:pt x="6888" y="16371"/>
                  </a:cubicBezTo>
                  <a:cubicBezTo>
                    <a:pt x="6888" y="16389"/>
                    <a:pt x="6879" y="16398"/>
                    <a:pt x="6870" y="16415"/>
                  </a:cubicBezTo>
                  <a:cubicBezTo>
                    <a:pt x="6852" y="16478"/>
                    <a:pt x="6835" y="16549"/>
                    <a:pt x="6808" y="16612"/>
                  </a:cubicBezTo>
                  <a:cubicBezTo>
                    <a:pt x="6763" y="16728"/>
                    <a:pt x="6719" y="16853"/>
                    <a:pt x="6656" y="16977"/>
                  </a:cubicBezTo>
                  <a:cubicBezTo>
                    <a:pt x="6433" y="17450"/>
                    <a:pt x="6094" y="17941"/>
                    <a:pt x="5568" y="18342"/>
                  </a:cubicBezTo>
                  <a:cubicBezTo>
                    <a:pt x="5354" y="18503"/>
                    <a:pt x="5470" y="18842"/>
                    <a:pt x="5746" y="18842"/>
                  </a:cubicBezTo>
                  <a:lnTo>
                    <a:pt x="12392" y="18842"/>
                  </a:lnTo>
                  <a:cubicBezTo>
                    <a:pt x="12660" y="18842"/>
                    <a:pt x="12776" y="18503"/>
                    <a:pt x="12562" y="18342"/>
                  </a:cubicBezTo>
                  <a:cubicBezTo>
                    <a:pt x="12035" y="17941"/>
                    <a:pt x="11696" y="17450"/>
                    <a:pt x="11473" y="16977"/>
                  </a:cubicBezTo>
                  <a:cubicBezTo>
                    <a:pt x="11402" y="16826"/>
                    <a:pt x="11349" y="16683"/>
                    <a:pt x="11304" y="16540"/>
                  </a:cubicBezTo>
                  <a:cubicBezTo>
                    <a:pt x="11286" y="16505"/>
                    <a:pt x="11277" y="16469"/>
                    <a:pt x="11268" y="16433"/>
                  </a:cubicBezTo>
                  <a:cubicBezTo>
                    <a:pt x="11259" y="16415"/>
                    <a:pt x="11250" y="16389"/>
                    <a:pt x="11242" y="16362"/>
                  </a:cubicBezTo>
                  <a:cubicBezTo>
                    <a:pt x="11233" y="16344"/>
                    <a:pt x="11224" y="16317"/>
                    <a:pt x="11224" y="16290"/>
                  </a:cubicBezTo>
                  <a:cubicBezTo>
                    <a:pt x="11215" y="16273"/>
                    <a:pt x="11206" y="16255"/>
                    <a:pt x="11206" y="16228"/>
                  </a:cubicBezTo>
                  <a:cubicBezTo>
                    <a:pt x="11197" y="16210"/>
                    <a:pt x="11188" y="16183"/>
                    <a:pt x="11188" y="16157"/>
                  </a:cubicBezTo>
                  <a:cubicBezTo>
                    <a:pt x="11179" y="16139"/>
                    <a:pt x="11179" y="16121"/>
                    <a:pt x="11170" y="16103"/>
                  </a:cubicBezTo>
                  <a:cubicBezTo>
                    <a:pt x="11161" y="16076"/>
                    <a:pt x="11161" y="16059"/>
                    <a:pt x="11152" y="16032"/>
                  </a:cubicBezTo>
                  <a:cubicBezTo>
                    <a:pt x="11152" y="16023"/>
                    <a:pt x="11152" y="16005"/>
                    <a:pt x="11143" y="15996"/>
                  </a:cubicBezTo>
                  <a:lnTo>
                    <a:pt x="17388" y="15996"/>
                  </a:lnTo>
                  <a:cubicBezTo>
                    <a:pt x="17709" y="15996"/>
                    <a:pt x="17968" y="15728"/>
                    <a:pt x="17968" y="15407"/>
                  </a:cubicBezTo>
                  <a:lnTo>
                    <a:pt x="17968" y="13525"/>
                  </a:lnTo>
                  <a:lnTo>
                    <a:pt x="17968" y="12811"/>
                  </a:lnTo>
                  <a:lnTo>
                    <a:pt x="17968" y="10563"/>
                  </a:lnTo>
                  <a:lnTo>
                    <a:pt x="17968" y="9751"/>
                  </a:lnTo>
                  <a:lnTo>
                    <a:pt x="17968" y="6665"/>
                  </a:lnTo>
                  <a:lnTo>
                    <a:pt x="17968" y="5844"/>
                  </a:lnTo>
                  <a:lnTo>
                    <a:pt x="17968" y="4131"/>
                  </a:lnTo>
                  <a:cubicBezTo>
                    <a:pt x="17968" y="3400"/>
                    <a:pt x="17379" y="2811"/>
                    <a:pt x="16648" y="2811"/>
                  </a:cubicBezTo>
                  <a:lnTo>
                    <a:pt x="10073" y="2811"/>
                  </a:lnTo>
                  <a:lnTo>
                    <a:pt x="10073" y="1428"/>
                  </a:lnTo>
                  <a:lnTo>
                    <a:pt x="11170" y="1428"/>
                  </a:lnTo>
                  <a:cubicBezTo>
                    <a:pt x="11366" y="1428"/>
                    <a:pt x="11527" y="1268"/>
                    <a:pt x="11527" y="1071"/>
                  </a:cubicBezTo>
                  <a:lnTo>
                    <a:pt x="11527" y="946"/>
                  </a:lnTo>
                  <a:lnTo>
                    <a:pt x="17843" y="946"/>
                  </a:lnTo>
                  <a:cubicBezTo>
                    <a:pt x="18004" y="946"/>
                    <a:pt x="18129" y="813"/>
                    <a:pt x="18129" y="652"/>
                  </a:cubicBezTo>
                  <a:cubicBezTo>
                    <a:pt x="18129" y="491"/>
                    <a:pt x="18004" y="367"/>
                    <a:pt x="17843" y="367"/>
                  </a:cubicBezTo>
                  <a:lnTo>
                    <a:pt x="11527" y="367"/>
                  </a:lnTo>
                  <a:lnTo>
                    <a:pt x="11527" y="358"/>
                  </a:lnTo>
                  <a:cubicBezTo>
                    <a:pt x="11527" y="161"/>
                    <a:pt x="11366" y="1"/>
                    <a:pt x="1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1" name="Google Shape;1521;p70"/>
            <p:cNvGrpSpPr/>
            <p:nvPr/>
          </p:nvGrpSpPr>
          <p:grpSpPr>
            <a:xfrm>
              <a:off x="1074200" y="878200"/>
              <a:ext cx="442750" cy="476175"/>
              <a:chOff x="2357300" y="2244725"/>
              <a:chExt cx="442750" cy="476175"/>
            </a:xfrm>
          </p:grpSpPr>
          <p:sp>
            <p:nvSpPr>
              <p:cNvPr id="1522" name="Google Shape;1522;p70"/>
              <p:cNvSpPr/>
              <p:nvPr/>
            </p:nvSpPr>
            <p:spPr>
              <a:xfrm>
                <a:off x="2725975" y="2292000"/>
                <a:ext cx="70950" cy="14075"/>
              </a:xfrm>
              <a:custGeom>
                <a:avLst/>
                <a:gdLst/>
                <a:ahLst/>
                <a:cxnLst/>
                <a:rect l="l" t="t" r="r" b="b"/>
                <a:pathLst>
                  <a:path w="2838" h="563" extrusionOk="0">
                    <a:moveTo>
                      <a:pt x="277" y="0"/>
                    </a:moveTo>
                    <a:cubicBezTo>
                      <a:pt x="125" y="0"/>
                      <a:pt x="0" y="125"/>
                      <a:pt x="0" y="277"/>
                    </a:cubicBezTo>
                    <a:cubicBezTo>
                      <a:pt x="0" y="437"/>
                      <a:pt x="125" y="562"/>
                      <a:pt x="277" y="562"/>
                    </a:cubicBezTo>
                    <a:lnTo>
                      <a:pt x="2561" y="562"/>
                    </a:lnTo>
                    <a:cubicBezTo>
                      <a:pt x="2712" y="562"/>
                      <a:pt x="2837" y="437"/>
                      <a:pt x="2837" y="277"/>
                    </a:cubicBezTo>
                    <a:cubicBezTo>
                      <a:pt x="2837" y="125"/>
                      <a:pt x="2712" y="0"/>
                      <a:pt x="25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0"/>
              <p:cNvSpPr/>
              <p:nvPr/>
            </p:nvSpPr>
            <p:spPr>
              <a:xfrm>
                <a:off x="2360425" y="2244725"/>
                <a:ext cx="38625" cy="14075"/>
              </a:xfrm>
              <a:custGeom>
                <a:avLst/>
                <a:gdLst/>
                <a:ahLst/>
                <a:cxnLst/>
                <a:rect l="l" t="t" r="r" b="b"/>
                <a:pathLst>
                  <a:path w="1545" h="563" extrusionOk="0">
                    <a:moveTo>
                      <a:pt x="277" y="0"/>
                    </a:moveTo>
                    <a:cubicBezTo>
                      <a:pt x="126" y="0"/>
                      <a:pt x="1" y="125"/>
                      <a:pt x="1" y="277"/>
                    </a:cubicBezTo>
                    <a:cubicBezTo>
                      <a:pt x="1" y="437"/>
                      <a:pt x="126" y="562"/>
                      <a:pt x="277" y="562"/>
                    </a:cubicBezTo>
                    <a:lnTo>
                      <a:pt x="1267" y="562"/>
                    </a:lnTo>
                    <a:cubicBezTo>
                      <a:pt x="1419" y="562"/>
                      <a:pt x="1544" y="437"/>
                      <a:pt x="1544" y="277"/>
                    </a:cubicBezTo>
                    <a:cubicBezTo>
                      <a:pt x="1544" y="125"/>
                      <a:pt x="1419" y="0"/>
                      <a:pt x="1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0"/>
              <p:cNvSpPr/>
              <p:nvPr/>
            </p:nvSpPr>
            <p:spPr>
              <a:xfrm>
                <a:off x="2357300" y="2253400"/>
                <a:ext cx="442750" cy="467500"/>
              </a:xfrm>
              <a:custGeom>
                <a:avLst/>
                <a:gdLst/>
                <a:ahLst/>
                <a:cxnLst/>
                <a:rect l="l" t="t" r="r" b="b"/>
                <a:pathLst>
                  <a:path w="17710" h="18700" extrusionOk="0">
                    <a:moveTo>
                      <a:pt x="10876" y="554"/>
                    </a:moveTo>
                    <a:cubicBezTo>
                      <a:pt x="10911" y="554"/>
                      <a:pt x="10947" y="590"/>
                      <a:pt x="10947" y="625"/>
                    </a:cubicBezTo>
                    <a:lnTo>
                      <a:pt x="10947" y="1312"/>
                    </a:lnTo>
                    <a:cubicBezTo>
                      <a:pt x="10947" y="1348"/>
                      <a:pt x="10911" y="1375"/>
                      <a:pt x="10876" y="1375"/>
                    </a:cubicBezTo>
                    <a:lnTo>
                      <a:pt x="6834" y="1375"/>
                    </a:lnTo>
                    <a:cubicBezTo>
                      <a:pt x="6799" y="1375"/>
                      <a:pt x="6763" y="1348"/>
                      <a:pt x="6763" y="1312"/>
                    </a:cubicBezTo>
                    <a:lnTo>
                      <a:pt x="6763" y="625"/>
                    </a:lnTo>
                    <a:cubicBezTo>
                      <a:pt x="6763" y="590"/>
                      <a:pt x="6799" y="554"/>
                      <a:pt x="6834" y="554"/>
                    </a:cubicBezTo>
                    <a:close/>
                    <a:moveTo>
                      <a:pt x="9546" y="1937"/>
                    </a:moveTo>
                    <a:lnTo>
                      <a:pt x="9546" y="2704"/>
                    </a:lnTo>
                    <a:lnTo>
                      <a:pt x="8164" y="2704"/>
                    </a:lnTo>
                    <a:lnTo>
                      <a:pt x="8164" y="1937"/>
                    </a:lnTo>
                    <a:close/>
                    <a:moveTo>
                      <a:pt x="16157" y="3266"/>
                    </a:moveTo>
                    <a:cubicBezTo>
                      <a:pt x="16710" y="3266"/>
                      <a:pt x="17147" y="3703"/>
                      <a:pt x="17147" y="4256"/>
                    </a:cubicBezTo>
                    <a:lnTo>
                      <a:pt x="17147" y="5621"/>
                    </a:lnTo>
                    <a:lnTo>
                      <a:pt x="14961" y="3436"/>
                    </a:lnTo>
                    <a:lnTo>
                      <a:pt x="15140" y="3266"/>
                    </a:lnTo>
                    <a:close/>
                    <a:moveTo>
                      <a:pt x="11893" y="3266"/>
                    </a:moveTo>
                    <a:lnTo>
                      <a:pt x="9502" y="5657"/>
                    </a:lnTo>
                    <a:lnTo>
                      <a:pt x="7111" y="3266"/>
                    </a:lnTo>
                    <a:close/>
                    <a:moveTo>
                      <a:pt x="12687" y="5710"/>
                    </a:moveTo>
                    <a:lnTo>
                      <a:pt x="14203" y="7227"/>
                    </a:lnTo>
                    <a:lnTo>
                      <a:pt x="12722" y="8717"/>
                    </a:lnTo>
                    <a:lnTo>
                      <a:pt x="11197" y="7200"/>
                    </a:lnTo>
                    <a:lnTo>
                      <a:pt x="12687" y="5710"/>
                    </a:lnTo>
                    <a:close/>
                    <a:moveTo>
                      <a:pt x="10804" y="7593"/>
                    </a:moveTo>
                    <a:lnTo>
                      <a:pt x="12526" y="9306"/>
                    </a:lnTo>
                    <a:lnTo>
                      <a:pt x="14203" y="10992"/>
                    </a:lnTo>
                    <a:lnTo>
                      <a:pt x="12722" y="12481"/>
                    </a:lnTo>
                    <a:lnTo>
                      <a:pt x="9323" y="9074"/>
                    </a:lnTo>
                    <a:lnTo>
                      <a:pt x="10804" y="7593"/>
                    </a:lnTo>
                    <a:close/>
                    <a:moveTo>
                      <a:pt x="14346" y="3266"/>
                    </a:moveTo>
                    <a:lnTo>
                      <a:pt x="4586" y="13026"/>
                    </a:lnTo>
                    <a:lnTo>
                      <a:pt x="3096" y="13026"/>
                    </a:lnTo>
                    <a:lnTo>
                      <a:pt x="8146" y="7976"/>
                    </a:lnTo>
                    <a:cubicBezTo>
                      <a:pt x="8199" y="7923"/>
                      <a:pt x="8226" y="7851"/>
                      <a:pt x="8226" y="7780"/>
                    </a:cubicBezTo>
                    <a:cubicBezTo>
                      <a:pt x="8226" y="7700"/>
                      <a:pt x="8199" y="7628"/>
                      <a:pt x="8146" y="7584"/>
                    </a:cubicBezTo>
                    <a:lnTo>
                      <a:pt x="3828" y="3266"/>
                    </a:lnTo>
                    <a:lnTo>
                      <a:pt x="6317" y="3266"/>
                    </a:lnTo>
                    <a:lnTo>
                      <a:pt x="9305" y="6246"/>
                    </a:lnTo>
                    <a:cubicBezTo>
                      <a:pt x="9359" y="6299"/>
                      <a:pt x="9430" y="6326"/>
                      <a:pt x="9502" y="6326"/>
                    </a:cubicBezTo>
                    <a:cubicBezTo>
                      <a:pt x="9573" y="6326"/>
                      <a:pt x="9644" y="6299"/>
                      <a:pt x="9698" y="6246"/>
                    </a:cubicBezTo>
                    <a:lnTo>
                      <a:pt x="12687" y="3266"/>
                    </a:lnTo>
                    <a:close/>
                    <a:moveTo>
                      <a:pt x="7048" y="11348"/>
                    </a:moveTo>
                    <a:lnTo>
                      <a:pt x="8717" y="13026"/>
                    </a:lnTo>
                    <a:lnTo>
                      <a:pt x="5371" y="13026"/>
                    </a:lnTo>
                    <a:lnTo>
                      <a:pt x="7048" y="11348"/>
                    </a:lnTo>
                    <a:close/>
                    <a:moveTo>
                      <a:pt x="8922" y="9475"/>
                    </a:moveTo>
                    <a:lnTo>
                      <a:pt x="12481" y="13026"/>
                    </a:lnTo>
                    <a:lnTo>
                      <a:pt x="9511" y="13026"/>
                    </a:lnTo>
                    <a:lnTo>
                      <a:pt x="7441" y="10956"/>
                    </a:lnTo>
                    <a:lnTo>
                      <a:pt x="8922" y="9475"/>
                    </a:lnTo>
                    <a:close/>
                    <a:moveTo>
                      <a:pt x="14605" y="11384"/>
                    </a:moveTo>
                    <a:lnTo>
                      <a:pt x="16237" y="13026"/>
                    </a:lnTo>
                    <a:lnTo>
                      <a:pt x="13266" y="13026"/>
                    </a:lnTo>
                    <a:lnTo>
                      <a:pt x="13115" y="12874"/>
                    </a:lnTo>
                    <a:lnTo>
                      <a:pt x="14605" y="11384"/>
                    </a:lnTo>
                    <a:close/>
                    <a:moveTo>
                      <a:pt x="14605" y="7628"/>
                    </a:moveTo>
                    <a:lnTo>
                      <a:pt x="17102" y="10126"/>
                    </a:lnTo>
                    <a:cubicBezTo>
                      <a:pt x="17120" y="10144"/>
                      <a:pt x="17138" y="10153"/>
                      <a:pt x="17147" y="10162"/>
                    </a:cubicBezTo>
                    <a:lnTo>
                      <a:pt x="17147" y="13026"/>
                    </a:lnTo>
                    <a:lnTo>
                      <a:pt x="17022" y="13026"/>
                    </a:lnTo>
                    <a:cubicBezTo>
                      <a:pt x="17013" y="13017"/>
                      <a:pt x="17004" y="13008"/>
                      <a:pt x="16995" y="12990"/>
                    </a:cubicBezTo>
                    <a:lnTo>
                      <a:pt x="13115" y="9109"/>
                    </a:lnTo>
                    <a:lnTo>
                      <a:pt x="14605" y="7628"/>
                    </a:lnTo>
                    <a:close/>
                    <a:moveTo>
                      <a:pt x="10635" y="15961"/>
                    </a:moveTo>
                    <a:cubicBezTo>
                      <a:pt x="10822" y="16639"/>
                      <a:pt x="11206" y="17504"/>
                      <a:pt x="12026" y="18146"/>
                    </a:cubicBezTo>
                    <a:lnTo>
                      <a:pt x="5683" y="18146"/>
                    </a:lnTo>
                    <a:cubicBezTo>
                      <a:pt x="6513" y="17504"/>
                      <a:pt x="6897" y="16630"/>
                      <a:pt x="7075" y="15961"/>
                    </a:cubicBezTo>
                    <a:close/>
                    <a:moveTo>
                      <a:pt x="6834" y="1"/>
                    </a:moveTo>
                    <a:cubicBezTo>
                      <a:pt x="6486" y="1"/>
                      <a:pt x="6210" y="278"/>
                      <a:pt x="6210" y="625"/>
                    </a:cubicBezTo>
                    <a:lnTo>
                      <a:pt x="402" y="625"/>
                    </a:lnTo>
                    <a:cubicBezTo>
                      <a:pt x="251" y="625"/>
                      <a:pt x="126" y="750"/>
                      <a:pt x="126" y="911"/>
                    </a:cubicBezTo>
                    <a:cubicBezTo>
                      <a:pt x="126" y="1063"/>
                      <a:pt x="251" y="1187"/>
                      <a:pt x="402" y="1187"/>
                    </a:cubicBezTo>
                    <a:lnTo>
                      <a:pt x="6210" y="1187"/>
                    </a:lnTo>
                    <a:lnTo>
                      <a:pt x="6210" y="1312"/>
                    </a:lnTo>
                    <a:cubicBezTo>
                      <a:pt x="6210" y="1660"/>
                      <a:pt x="6486" y="1937"/>
                      <a:pt x="6834" y="1937"/>
                    </a:cubicBezTo>
                    <a:lnTo>
                      <a:pt x="7610" y="1937"/>
                    </a:lnTo>
                    <a:lnTo>
                      <a:pt x="7610" y="2704"/>
                    </a:lnTo>
                    <a:lnTo>
                      <a:pt x="1553" y="2704"/>
                    </a:lnTo>
                    <a:cubicBezTo>
                      <a:pt x="697" y="2704"/>
                      <a:pt x="1" y="3400"/>
                      <a:pt x="1" y="4256"/>
                    </a:cubicBezTo>
                    <a:lnTo>
                      <a:pt x="1" y="10679"/>
                    </a:lnTo>
                    <a:cubicBezTo>
                      <a:pt x="1" y="10831"/>
                      <a:pt x="126" y="10956"/>
                      <a:pt x="286" y="10956"/>
                    </a:cubicBezTo>
                    <a:cubicBezTo>
                      <a:pt x="438" y="10956"/>
                      <a:pt x="563" y="10831"/>
                      <a:pt x="563" y="10679"/>
                    </a:cubicBezTo>
                    <a:lnTo>
                      <a:pt x="563" y="4256"/>
                    </a:lnTo>
                    <a:cubicBezTo>
                      <a:pt x="563" y="3703"/>
                      <a:pt x="1009" y="3266"/>
                      <a:pt x="1553" y="3266"/>
                    </a:cubicBezTo>
                    <a:lnTo>
                      <a:pt x="3034" y="3266"/>
                    </a:lnTo>
                    <a:lnTo>
                      <a:pt x="7548" y="7780"/>
                    </a:lnTo>
                    <a:lnTo>
                      <a:pt x="2302" y="13026"/>
                    </a:lnTo>
                    <a:lnTo>
                      <a:pt x="563" y="13026"/>
                    </a:lnTo>
                    <a:lnTo>
                      <a:pt x="563" y="11821"/>
                    </a:lnTo>
                    <a:cubicBezTo>
                      <a:pt x="563" y="11661"/>
                      <a:pt x="438" y="11536"/>
                      <a:pt x="277" y="11536"/>
                    </a:cubicBezTo>
                    <a:cubicBezTo>
                      <a:pt x="126" y="11536"/>
                      <a:pt x="1" y="11661"/>
                      <a:pt x="1" y="11821"/>
                    </a:cubicBezTo>
                    <a:lnTo>
                      <a:pt x="1" y="15113"/>
                    </a:lnTo>
                    <a:cubicBezTo>
                      <a:pt x="1" y="15577"/>
                      <a:pt x="384" y="15961"/>
                      <a:pt x="848" y="15961"/>
                    </a:cubicBezTo>
                    <a:lnTo>
                      <a:pt x="6495" y="15961"/>
                    </a:lnTo>
                    <a:cubicBezTo>
                      <a:pt x="6326" y="16523"/>
                      <a:pt x="5987" y="17210"/>
                      <a:pt x="5327" y="17718"/>
                    </a:cubicBezTo>
                    <a:cubicBezTo>
                      <a:pt x="5130" y="17861"/>
                      <a:pt x="5059" y="18102"/>
                      <a:pt x="5130" y="18325"/>
                    </a:cubicBezTo>
                    <a:cubicBezTo>
                      <a:pt x="5211" y="18557"/>
                      <a:pt x="5416" y="18699"/>
                      <a:pt x="5657" y="18699"/>
                    </a:cubicBezTo>
                    <a:lnTo>
                      <a:pt x="12053" y="18699"/>
                    </a:lnTo>
                    <a:cubicBezTo>
                      <a:pt x="12294" y="18699"/>
                      <a:pt x="12499" y="18557"/>
                      <a:pt x="12579" y="18325"/>
                    </a:cubicBezTo>
                    <a:cubicBezTo>
                      <a:pt x="12651" y="18102"/>
                      <a:pt x="12579" y="17861"/>
                      <a:pt x="12392" y="17718"/>
                    </a:cubicBezTo>
                    <a:cubicBezTo>
                      <a:pt x="11723" y="17210"/>
                      <a:pt x="11393" y="16532"/>
                      <a:pt x="11215" y="15961"/>
                    </a:cubicBezTo>
                    <a:lnTo>
                      <a:pt x="13159" y="15961"/>
                    </a:lnTo>
                    <a:cubicBezTo>
                      <a:pt x="13311" y="15961"/>
                      <a:pt x="13436" y="15836"/>
                      <a:pt x="13436" y="15675"/>
                    </a:cubicBezTo>
                    <a:cubicBezTo>
                      <a:pt x="13436" y="15524"/>
                      <a:pt x="13311" y="15399"/>
                      <a:pt x="13159" y="15399"/>
                    </a:cubicBezTo>
                    <a:lnTo>
                      <a:pt x="848" y="15399"/>
                    </a:lnTo>
                    <a:cubicBezTo>
                      <a:pt x="688" y="15399"/>
                      <a:pt x="563" y="15274"/>
                      <a:pt x="563" y="15113"/>
                    </a:cubicBezTo>
                    <a:lnTo>
                      <a:pt x="563" y="13579"/>
                    </a:lnTo>
                    <a:lnTo>
                      <a:pt x="17147" y="13579"/>
                    </a:lnTo>
                    <a:lnTo>
                      <a:pt x="17147" y="15113"/>
                    </a:lnTo>
                    <a:cubicBezTo>
                      <a:pt x="17147" y="15274"/>
                      <a:pt x="17022" y="15399"/>
                      <a:pt x="16870" y="15399"/>
                    </a:cubicBezTo>
                    <a:lnTo>
                      <a:pt x="14301" y="15399"/>
                    </a:lnTo>
                    <a:cubicBezTo>
                      <a:pt x="14141" y="15399"/>
                      <a:pt x="14016" y="15524"/>
                      <a:pt x="14016" y="15675"/>
                    </a:cubicBezTo>
                    <a:cubicBezTo>
                      <a:pt x="14016" y="15836"/>
                      <a:pt x="14141" y="15961"/>
                      <a:pt x="14301" y="15961"/>
                    </a:cubicBezTo>
                    <a:lnTo>
                      <a:pt x="16870" y="15961"/>
                    </a:lnTo>
                    <a:cubicBezTo>
                      <a:pt x="17334" y="15961"/>
                      <a:pt x="17709" y="15577"/>
                      <a:pt x="17709" y="15113"/>
                    </a:cubicBezTo>
                    <a:lnTo>
                      <a:pt x="17709" y="8521"/>
                    </a:lnTo>
                    <a:cubicBezTo>
                      <a:pt x="17709" y="8369"/>
                      <a:pt x="17584" y="8244"/>
                      <a:pt x="17432" y="8244"/>
                    </a:cubicBezTo>
                    <a:cubicBezTo>
                      <a:pt x="17272" y="8244"/>
                      <a:pt x="17147" y="8369"/>
                      <a:pt x="17147" y="8521"/>
                    </a:cubicBezTo>
                    <a:lnTo>
                      <a:pt x="17147" y="9386"/>
                    </a:lnTo>
                    <a:lnTo>
                      <a:pt x="13079" y="5318"/>
                    </a:lnTo>
                    <a:lnTo>
                      <a:pt x="14569" y="3828"/>
                    </a:lnTo>
                    <a:lnTo>
                      <a:pt x="17111" y="6371"/>
                    </a:lnTo>
                    <a:cubicBezTo>
                      <a:pt x="17120" y="6388"/>
                      <a:pt x="17138" y="6397"/>
                      <a:pt x="17147" y="6406"/>
                    </a:cubicBezTo>
                    <a:lnTo>
                      <a:pt x="17147" y="7379"/>
                    </a:lnTo>
                    <a:cubicBezTo>
                      <a:pt x="17147" y="7530"/>
                      <a:pt x="17272" y="7664"/>
                      <a:pt x="17432" y="7664"/>
                    </a:cubicBezTo>
                    <a:cubicBezTo>
                      <a:pt x="17584" y="7664"/>
                      <a:pt x="17709" y="7530"/>
                      <a:pt x="17709" y="7379"/>
                    </a:cubicBezTo>
                    <a:lnTo>
                      <a:pt x="17709" y="4256"/>
                    </a:lnTo>
                    <a:cubicBezTo>
                      <a:pt x="17709" y="3400"/>
                      <a:pt x="17013" y="2704"/>
                      <a:pt x="16157" y="2704"/>
                    </a:cubicBezTo>
                    <a:lnTo>
                      <a:pt x="10108" y="2704"/>
                    </a:lnTo>
                    <a:lnTo>
                      <a:pt x="10108" y="1937"/>
                    </a:lnTo>
                    <a:lnTo>
                      <a:pt x="10876" y="1937"/>
                    </a:lnTo>
                    <a:cubicBezTo>
                      <a:pt x="11223" y="1937"/>
                      <a:pt x="11500" y="1660"/>
                      <a:pt x="11500" y="1312"/>
                    </a:cubicBezTo>
                    <a:lnTo>
                      <a:pt x="11500" y="1187"/>
                    </a:lnTo>
                    <a:lnTo>
                      <a:pt x="17308" y="1187"/>
                    </a:lnTo>
                    <a:cubicBezTo>
                      <a:pt x="17459" y="1187"/>
                      <a:pt x="17584" y="1063"/>
                      <a:pt x="17584" y="911"/>
                    </a:cubicBezTo>
                    <a:cubicBezTo>
                      <a:pt x="17584" y="750"/>
                      <a:pt x="17459" y="625"/>
                      <a:pt x="17308" y="625"/>
                    </a:cubicBezTo>
                    <a:lnTo>
                      <a:pt x="11500" y="625"/>
                    </a:lnTo>
                    <a:cubicBezTo>
                      <a:pt x="11500" y="278"/>
                      <a:pt x="11223" y="1"/>
                      <a:pt x="108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0"/>
              <p:cNvSpPr/>
              <p:nvPr/>
            </p:nvSpPr>
            <p:spPr>
              <a:xfrm>
                <a:off x="2562050" y="2599100"/>
                <a:ext cx="33250" cy="33250"/>
              </a:xfrm>
              <a:custGeom>
                <a:avLst/>
                <a:gdLst/>
                <a:ahLst/>
                <a:cxnLst/>
                <a:rect l="l" t="t" r="r" b="b"/>
                <a:pathLst>
                  <a:path w="1330" h="1330" extrusionOk="0">
                    <a:moveTo>
                      <a:pt x="669" y="554"/>
                    </a:moveTo>
                    <a:cubicBezTo>
                      <a:pt x="723" y="554"/>
                      <a:pt x="776" y="607"/>
                      <a:pt x="776" y="661"/>
                    </a:cubicBezTo>
                    <a:cubicBezTo>
                      <a:pt x="776" y="723"/>
                      <a:pt x="723" y="768"/>
                      <a:pt x="669" y="768"/>
                    </a:cubicBezTo>
                    <a:cubicBezTo>
                      <a:pt x="607" y="768"/>
                      <a:pt x="562" y="723"/>
                      <a:pt x="562" y="661"/>
                    </a:cubicBezTo>
                    <a:cubicBezTo>
                      <a:pt x="562" y="607"/>
                      <a:pt x="607" y="554"/>
                      <a:pt x="669" y="554"/>
                    </a:cubicBezTo>
                    <a:close/>
                    <a:moveTo>
                      <a:pt x="669" y="1"/>
                    </a:moveTo>
                    <a:cubicBezTo>
                      <a:pt x="304" y="1"/>
                      <a:pt x="0" y="295"/>
                      <a:pt x="0" y="661"/>
                    </a:cubicBezTo>
                    <a:cubicBezTo>
                      <a:pt x="0" y="1026"/>
                      <a:pt x="304" y="1330"/>
                      <a:pt x="669" y="1330"/>
                    </a:cubicBezTo>
                    <a:cubicBezTo>
                      <a:pt x="1035" y="1330"/>
                      <a:pt x="1330" y="1026"/>
                      <a:pt x="1330" y="661"/>
                    </a:cubicBezTo>
                    <a:cubicBezTo>
                      <a:pt x="1330" y="295"/>
                      <a:pt x="1035" y="1"/>
                      <a:pt x="6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0"/>
              <p:cNvSpPr/>
              <p:nvPr/>
            </p:nvSpPr>
            <p:spPr>
              <a:xfrm>
                <a:off x="2393650" y="2397700"/>
                <a:ext cx="97275" cy="116450"/>
              </a:xfrm>
              <a:custGeom>
                <a:avLst/>
                <a:gdLst/>
                <a:ahLst/>
                <a:cxnLst/>
                <a:rect l="l" t="t" r="r" b="b"/>
                <a:pathLst>
                  <a:path w="3891" h="4658" extrusionOk="0">
                    <a:moveTo>
                      <a:pt x="1946" y="554"/>
                    </a:moveTo>
                    <a:cubicBezTo>
                      <a:pt x="2713" y="554"/>
                      <a:pt x="3337" y="1178"/>
                      <a:pt x="3337" y="1946"/>
                    </a:cubicBezTo>
                    <a:cubicBezTo>
                      <a:pt x="3337" y="2356"/>
                      <a:pt x="2811" y="3177"/>
                      <a:pt x="1981" y="4087"/>
                    </a:cubicBezTo>
                    <a:cubicBezTo>
                      <a:pt x="1972" y="4096"/>
                      <a:pt x="1955" y="4105"/>
                      <a:pt x="1946" y="4105"/>
                    </a:cubicBezTo>
                    <a:cubicBezTo>
                      <a:pt x="1937" y="4105"/>
                      <a:pt x="1928" y="4096"/>
                      <a:pt x="1919" y="4087"/>
                    </a:cubicBezTo>
                    <a:cubicBezTo>
                      <a:pt x="1080" y="3177"/>
                      <a:pt x="563" y="2356"/>
                      <a:pt x="563" y="1946"/>
                    </a:cubicBezTo>
                    <a:cubicBezTo>
                      <a:pt x="563" y="1178"/>
                      <a:pt x="1187" y="554"/>
                      <a:pt x="1946" y="554"/>
                    </a:cubicBezTo>
                    <a:close/>
                    <a:moveTo>
                      <a:pt x="1946" y="1"/>
                    </a:moveTo>
                    <a:cubicBezTo>
                      <a:pt x="875" y="1"/>
                      <a:pt x="1" y="866"/>
                      <a:pt x="1" y="1946"/>
                    </a:cubicBezTo>
                    <a:cubicBezTo>
                      <a:pt x="1" y="2677"/>
                      <a:pt x="822" y="3721"/>
                      <a:pt x="1509" y="4461"/>
                    </a:cubicBezTo>
                    <a:cubicBezTo>
                      <a:pt x="1616" y="4586"/>
                      <a:pt x="1785" y="4658"/>
                      <a:pt x="1946" y="4658"/>
                    </a:cubicBezTo>
                    <a:cubicBezTo>
                      <a:pt x="2115" y="4658"/>
                      <a:pt x="2276" y="4586"/>
                      <a:pt x="2392" y="4461"/>
                    </a:cubicBezTo>
                    <a:cubicBezTo>
                      <a:pt x="3079" y="3721"/>
                      <a:pt x="3890" y="2677"/>
                      <a:pt x="3890" y="1946"/>
                    </a:cubicBezTo>
                    <a:cubicBezTo>
                      <a:pt x="3890" y="866"/>
                      <a:pt x="3016" y="1"/>
                      <a:pt x="19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0"/>
              <p:cNvSpPr/>
              <p:nvPr/>
            </p:nvSpPr>
            <p:spPr>
              <a:xfrm>
                <a:off x="2435375" y="2433850"/>
                <a:ext cx="14075" cy="15400"/>
              </a:xfrm>
              <a:custGeom>
                <a:avLst/>
                <a:gdLst/>
                <a:ahLst/>
                <a:cxnLst/>
                <a:rect l="l" t="t" r="r" b="b"/>
                <a:pathLst>
                  <a:path w="563" h="616" extrusionOk="0">
                    <a:moveTo>
                      <a:pt x="277" y="0"/>
                    </a:moveTo>
                    <a:cubicBezTo>
                      <a:pt x="125" y="0"/>
                      <a:pt x="0" y="125"/>
                      <a:pt x="0" y="286"/>
                    </a:cubicBezTo>
                    <a:lnTo>
                      <a:pt x="0" y="339"/>
                    </a:lnTo>
                    <a:cubicBezTo>
                      <a:pt x="0" y="491"/>
                      <a:pt x="125" y="616"/>
                      <a:pt x="277" y="616"/>
                    </a:cubicBezTo>
                    <a:cubicBezTo>
                      <a:pt x="437" y="616"/>
                      <a:pt x="562" y="491"/>
                      <a:pt x="562" y="339"/>
                    </a:cubicBezTo>
                    <a:lnTo>
                      <a:pt x="562" y="286"/>
                    </a:lnTo>
                    <a:cubicBezTo>
                      <a:pt x="562" y="125"/>
                      <a:pt x="437"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4763825" y="2221499"/>
            <a:ext cx="3620000"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ASP.NET Web API output caching improves response speed by </a:t>
            </a:r>
            <a:r>
              <a:rPr lang="en-US" sz="2000" b="1" dirty="0">
                <a:solidFill>
                  <a:schemeClr val="accent1"/>
                </a:solidFill>
              </a:rPr>
              <a:t>storing server responses</a:t>
            </a:r>
            <a:r>
              <a:rPr lang="en-US" sz="2000" dirty="0"/>
              <a:t>, minimizing repetitive processing, and delivering instant data retrieval for identical requests.</a:t>
            </a:r>
            <a:endParaRPr sz="2000" dirty="0"/>
          </a:p>
        </p:txBody>
      </p:sp>
      <p:sp>
        <p:nvSpPr>
          <p:cNvPr id="592" name="Google Shape;592;p51"/>
          <p:cNvSpPr txBox="1">
            <a:spLocks noGrp="1"/>
          </p:cNvSpPr>
          <p:nvPr>
            <p:ph type="title"/>
          </p:nvPr>
        </p:nvSpPr>
        <p:spPr>
          <a:xfrm>
            <a:off x="4693636" y="1559761"/>
            <a:ext cx="3880430"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Output Caching</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15E54-6EDA-6EAB-571A-7DD489A4E571}"/>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28A44F19-D743-1F47-1A88-11B93EF69EA8}"/>
              </a:ext>
            </a:extLst>
          </p:cNvPr>
          <p:cNvSpPr>
            <a:spLocks noGrp="1"/>
          </p:cNvSpPr>
          <p:nvPr>
            <p:ph type="body" idx="1"/>
          </p:nvPr>
        </p:nvSpPr>
        <p:spPr>
          <a:xfrm>
            <a:off x="5834743" y="539500"/>
            <a:ext cx="2596082" cy="1860900"/>
          </a:xfrm>
        </p:spPr>
        <p:txBody>
          <a:bodyPr/>
          <a:lstStyle/>
          <a:p>
            <a:r>
              <a:rPr lang="en" dirty="0"/>
              <a:t>Output Caching</a:t>
            </a:r>
            <a:endParaRPr lang="en-US" dirty="0"/>
          </a:p>
        </p:txBody>
      </p:sp>
      <p:sp>
        <p:nvSpPr>
          <p:cNvPr id="2" name="Rectangle 1">
            <a:extLst>
              <a:ext uri="{FF2B5EF4-FFF2-40B4-BE49-F238E27FC236}">
                <a16:creationId xmlns:a16="http://schemas.microsoft.com/office/drawing/2014/main" id="{EB4B6E9D-820F-9497-E93D-D0B40F0CA02B}"/>
              </a:ext>
            </a:extLst>
          </p:cNvPr>
          <p:cNvSpPr>
            <a:spLocks noChangeArrowheads="1"/>
          </p:cNvSpPr>
          <p:nvPr/>
        </p:nvSpPr>
        <p:spPr bwMode="auto">
          <a:xfrm>
            <a:off x="320633" y="126968"/>
            <a:ext cx="5554726" cy="296305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err="1">
                <a:ln>
                  <a:noFill/>
                </a:ln>
                <a:solidFill>
                  <a:srgbClr val="1F377F"/>
                </a:solidFill>
                <a:effectLst/>
                <a:latin typeface="Hack" panose="020B0609030202020204" pitchFamily="49" charset="0"/>
              </a:rPr>
              <a:t>services</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048A8B"/>
                </a:solidFill>
                <a:effectLst/>
                <a:latin typeface="Hack" panose="020B0609030202020204" pitchFamily="49" charset="0"/>
              </a:rPr>
              <a:t>AddOutputCache</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a:ln>
                  <a:noFill/>
                </a:ln>
                <a:solidFill>
                  <a:srgbClr val="1F377F"/>
                </a:solidFill>
                <a:effectLst/>
                <a:latin typeface="Hack" panose="020B0609030202020204" pitchFamily="49" charset="0"/>
              </a:rPr>
              <a:t>options </a:t>
            </a:r>
            <a:r>
              <a:rPr kumimoji="0" lang="en-US" altLang="en-US" b="0" i="0" u="none" strike="noStrike" cap="none" normalizeH="0" baseline="0" dirty="0">
                <a:ln>
                  <a:noFill/>
                </a:ln>
                <a:solidFill>
                  <a:srgbClr val="000000"/>
                </a:solidFill>
                <a:effectLst/>
                <a:latin typeface="Hack" panose="020B0609030202020204" pitchFamily="49" charset="0"/>
              </a:rPr>
              <a:t>=&gt;</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options</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AddBasePolicy</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a:ln>
                  <a:noFill/>
                </a:ln>
                <a:solidFill>
                  <a:srgbClr val="1F377F"/>
                </a:solidFill>
                <a:effectLst/>
                <a:latin typeface="Hack" panose="020B0609030202020204" pitchFamily="49" charset="0"/>
              </a:rPr>
              <a:t>builder </a:t>
            </a:r>
            <a:r>
              <a:rPr kumimoji="0" lang="en-US" altLang="en-US" b="0" i="0" u="none" strike="noStrike" cap="none" normalizeH="0" baseline="0" dirty="0">
                <a:ln>
                  <a:noFill/>
                </a:ln>
                <a:solidFill>
                  <a:srgbClr val="000000"/>
                </a:solidFill>
                <a:effectLst/>
                <a:latin typeface="Hack" panose="020B0609030202020204" pitchFamily="49" charset="0"/>
              </a:rPr>
              <a:t>=&gt; </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builder</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Expire</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2B91AF"/>
                </a:solidFill>
                <a:effectLst/>
                <a:latin typeface="Hack" panose="020B0609030202020204" pitchFamily="49" charset="0"/>
              </a:rPr>
              <a:t>TimeSpan</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FromSeconds</a:t>
            </a:r>
            <a:r>
              <a:rPr kumimoji="0" lang="en-US" altLang="en-US" b="0" i="0" u="none" strike="noStrike" cap="none" normalizeH="0" baseline="0" dirty="0">
                <a:ln>
                  <a:noFill/>
                </a:ln>
                <a:solidFill>
                  <a:srgbClr val="000000"/>
                </a:solidFill>
                <a:effectLst/>
                <a:latin typeface="Hack" panose="020B0609030202020204" pitchFamily="49" charset="0"/>
              </a:rPr>
              <a:t>(10)));</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options</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AddPolicy</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a:ln>
                  <a:noFill/>
                </a:ln>
                <a:solidFill>
                  <a:srgbClr val="A31515"/>
                </a:solidFill>
                <a:effectLst/>
                <a:latin typeface="Hack" panose="020B0609030202020204" pitchFamily="49" charset="0"/>
              </a:rPr>
              <a:t>"Expire20"</a:t>
            </a: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a:ln>
                  <a:noFill/>
                </a:ln>
                <a:solidFill>
                  <a:srgbClr val="1F377F"/>
                </a:solidFill>
                <a:effectLst/>
                <a:latin typeface="Hack" panose="020B0609030202020204" pitchFamily="49" charset="0"/>
              </a:rPr>
              <a:t>builder </a:t>
            </a:r>
            <a:r>
              <a:rPr kumimoji="0" lang="en-US" altLang="en-US" b="0" i="0" u="none" strike="noStrike" cap="none" normalizeH="0" baseline="0" dirty="0">
                <a:ln>
                  <a:noFill/>
                </a:ln>
                <a:solidFill>
                  <a:srgbClr val="000000"/>
                </a:solidFill>
                <a:effectLst/>
                <a:latin typeface="Hack" panose="020B0609030202020204" pitchFamily="49" charset="0"/>
              </a:rPr>
              <a:t>=&gt; </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builder</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Expire</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2B91AF"/>
                </a:solidFill>
                <a:effectLst/>
                <a:latin typeface="Hack" panose="020B0609030202020204" pitchFamily="49" charset="0"/>
              </a:rPr>
              <a:t>TimeSpan</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FromSeconds</a:t>
            </a:r>
            <a:r>
              <a:rPr kumimoji="0" lang="en-US" altLang="en-US" b="0" i="0" u="none" strike="noStrike" cap="none" normalizeH="0" baseline="0" dirty="0">
                <a:ln>
                  <a:noFill/>
                </a:ln>
                <a:solidFill>
                  <a:srgbClr val="000000"/>
                </a:solidFill>
                <a:effectLst/>
                <a:latin typeface="Hack" panose="020B0609030202020204" pitchFamily="49" charset="0"/>
              </a:rPr>
              <a:t>(20)));</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options</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AddPolicy</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a:ln>
                  <a:noFill/>
                </a:ln>
                <a:solidFill>
                  <a:srgbClr val="A31515"/>
                </a:solidFill>
                <a:effectLst/>
                <a:latin typeface="Hack" panose="020B0609030202020204" pitchFamily="49" charset="0"/>
              </a:rPr>
              <a:t>"Expire30"</a:t>
            </a: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a:ln>
                  <a:noFill/>
                </a:ln>
                <a:solidFill>
                  <a:srgbClr val="1F377F"/>
                </a:solidFill>
                <a:effectLst/>
                <a:latin typeface="Hack" panose="020B0609030202020204" pitchFamily="49" charset="0"/>
              </a:rPr>
              <a:t>builder </a:t>
            </a:r>
            <a:r>
              <a:rPr kumimoji="0" lang="en-US" altLang="en-US" b="0" i="0" u="none" strike="noStrike" cap="none" normalizeH="0" baseline="0" dirty="0">
                <a:ln>
                  <a:noFill/>
                </a:ln>
                <a:solidFill>
                  <a:srgbClr val="000000"/>
                </a:solidFill>
                <a:effectLst/>
                <a:latin typeface="Hack" panose="020B0609030202020204" pitchFamily="49" charset="0"/>
              </a:rPr>
              <a:t>=&gt; </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builder</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Expire</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2B91AF"/>
                </a:solidFill>
                <a:effectLst/>
                <a:latin typeface="Hack" panose="020B0609030202020204" pitchFamily="49" charset="0"/>
              </a:rPr>
              <a:t>TimeSpan</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FromSeconds</a:t>
            </a:r>
            <a:r>
              <a:rPr kumimoji="0" lang="en-US" altLang="en-US" b="0" i="0" u="none" strike="noStrike" cap="none" normalizeH="0" baseline="0" dirty="0">
                <a:ln>
                  <a:noFill/>
                </a:ln>
                <a:solidFill>
                  <a:srgbClr val="000000"/>
                </a:solidFill>
                <a:effectLst/>
                <a:latin typeface="Hack" panose="020B0609030202020204" pitchFamily="49" charset="0"/>
              </a:rPr>
              <a:t>(30)));</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F883DC0E-BC42-217B-946E-8D9B1AAAF75D}"/>
              </a:ext>
            </a:extLst>
          </p:cNvPr>
          <p:cNvSpPr>
            <a:spLocks noChangeArrowheads="1"/>
          </p:cNvSpPr>
          <p:nvPr/>
        </p:nvSpPr>
        <p:spPr bwMode="auto">
          <a:xfrm>
            <a:off x="320633" y="3502555"/>
            <a:ext cx="6042039" cy="125765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Hack" panose="020B0609030202020204" pitchFamily="49" charset="0"/>
              </a:rPr>
              <a:t>[</a:t>
            </a:r>
            <a:r>
              <a:rPr kumimoji="0" lang="en-US" altLang="en-US" sz="1300" b="0" i="0" u="none" strike="noStrike" cap="none" normalizeH="0" baseline="0" dirty="0" err="1">
                <a:ln>
                  <a:noFill/>
                </a:ln>
                <a:solidFill>
                  <a:srgbClr val="2B91AF"/>
                </a:solidFill>
                <a:effectLst/>
                <a:latin typeface="Hack" panose="020B0609030202020204" pitchFamily="49" charset="0"/>
              </a:rPr>
              <a:t>HttpGet</a:t>
            </a:r>
            <a:r>
              <a:rPr kumimoji="0" lang="en-US" altLang="en-US" sz="1300" b="0" i="0" u="none" strike="noStrike" cap="none" normalizeH="0" baseline="0" dirty="0">
                <a:ln>
                  <a:noFill/>
                </a:ln>
                <a:solidFill>
                  <a:srgbClr val="000000"/>
                </a:solidFill>
                <a:effectLst/>
                <a:latin typeface="Hack" panose="020B0609030202020204" pitchFamily="49" charset="0"/>
              </a:rPr>
              <a:t>]</a:t>
            </a:r>
            <a:br>
              <a:rPr kumimoji="0" lang="en-US" altLang="en-US" sz="1300" b="0" i="0" u="none" strike="noStrike" cap="none" normalizeH="0" baseline="0" dirty="0">
                <a:ln>
                  <a:noFill/>
                </a:ln>
                <a:solidFill>
                  <a:srgbClr val="000000"/>
                </a:solidFill>
                <a:effectLst/>
                <a:latin typeface="Hack" panose="020B0609030202020204" pitchFamily="49" charset="0"/>
              </a:rPr>
            </a:br>
            <a:r>
              <a:rPr kumimoji="0" lang="en-US" altLang="en-US" sz="1300" b="0" i="0" u="none" strike="noStrike" cap="none" normalizeH="0" baseline="0" dirty="0">
                <a:ln>
                  <a:noFill/>
                </a:ln>
                <a:solidFill>
                  <a:srgbClr val="000000"/>
                </a:solidFill>
                <a:effectLst/>
                <a:latin typeface="Hack" panose="020B0609030202020204" pitchFamily="49" charset="0"/>
              </a:rPr>
              <a:t>[</a:t>
            </a:r>
            <a:r>
              <a:rPr kumimoji="0" lang="en-US" altLang="en-US" sz="1300" b="0" i="0" u="none" strike="noStrike" cap="none" normalizeH="0" baseline="0" dirty="0" err="1">
                <a:ln>
                  <a:noFill/>
                </a:ln>
                <a:solidFill>
                  <a:srgbClr val="2B91AF"/>
                </a:solidFill>
                <a:effectLst/>
                <a:latin typeface="Hack" panose="020B0609030202020204" pitchFamily="49" charset="0"/>
              </a:rPr>
              <a:t>OutputCache</a:t>
            </a:r>
            <a:r>
              <a:rPr kumimoji="0" lang="en-US" altLang="en-US" sz="1300" b="0" i="0" u="none" strike="noStrike" cap="none" normalizeH="0" baseline="0" dirty="0">
                <a:ln>
                  <a:noFill/>
                </a:ln>
                <a:solidFill>
                  <a:srgbClr val="000000"/>
                </a:solidFill>
                <a:effectLst/>
                <a:latin typeface="Hack" panose="020B0609030202020204" pitchFamily="49" charset="0"/>
              </a:rPr>
              <a:t>]</a:t>
            </a:r>
            <a:br>
              <a:rPr kumimoji="0" lang="en-US" altLang="en-US" sz="1300" b="0" i="0" u="none" strike="noStrike" cap="none" normalizeH="0" baseline="0" dirty="0">
                <a:ln>
                  <a:noFill/>
                </a:ln>
                <a:solidFill>
                  <a:srgbClr val="000000"/>
                </a:solidFill>
                <a:effectLst/>
                <a:latin typeface="Hack" panose="020B0609030202020204" pitchFamily="49" charset="0"/>
              </a:rPr>
            </a:br>
            <a:r>
              <a:rPr kumimoji="0" lang="en-US" altLang="en-US" sz="1300" b="0" i="0" u="none" strike="noStrike" cap="none" normalizeH="0" baseline="0" dirty="0">
                <a:ln>
                  <a:noFill/>
                </a:ln>
                <a:solidFill>
                  <a:srgbClr val="000000"/>
                </a:solidFill>
                <a:effectLst/>
                <a:latin typeface="Hack" panose="020B0609030202020204" pitchFamily="49" charset="0"/>
              </a:rPr>
              <a:t>[</a:t>
            </a:r>
            <a:r>
              <a:rPr kumimoji="0" lang="en-US" altLang="en-US" sz="1300" b="0" i="0" u="none" strike="noStrike" cap="none" normalizeH="0" baseline="0" dirty="0">
                <a:ln>
                  <a:noFill/>
                </a:ln>
                <a:solidFill>
                  <a:srgbClr val="2B91AF"/>
                </a:solidFill>
                <a:effectLst/>
                <a:latin typeface="Hack" panose="020B0609030202020204" pitchFamily="49" charset="0"/>
              </a:rPr>
              <a:t>Produces</a:t>
            </a:r>
            <a:r>
              <a:rPr kumimoji="0" lang="en-US" altLang="en-US" sz="1300" b="0" i="0" u="none" strike="noStrike" cap="none" normalizeH="0" baseline="0" dirty="0">
                <a:ln>
                  <a:noFill/>
                </a:ln>
                <a:solidFill>
                  <a:srgbClr val="000000"/>
                </a:solidFill>
                <a:effectLst/>
                <a:latin typeface="Hack" panose="020B0609030202020204" pitchFamily="49" charset="0"/>
              </a:rPr>
              <a:t>(</a:t>
            </a:r>
            <a:r>
              <a:rPr kumimoji="0" lang="en-US" altLang="en-US" sz="1300" b="0" i="0" u="none" strike="noStrike" cap="none" normalizeH="0" baseline="0" dirty="0" err="1">
                <a:ln>
                  <a:noFill/>
                </a:ln>
                <a:solidFill>
                  <a:srgbClr val="0000FF"/>
                </a:solidFill>
                <a:effectLst/>
                <a:latin typeface="Hack" panose="020B0609030202020204" pitchFamily="49" charset="0"/>
              </a:rPr>
              <a:t>typeof</a:t>
            </a:r>
            <a:r>
              <a:rPr kumimoji="0" lang="en-US" altLang="en-US" sz="1300" b="0" i="0" u="none" strike="noStrike" cap="none" normalizeH="0" baseline="0" dirty="0">
                <a:ln>
                  <a:noFill/>
                </a:ln>
                <a:solidFill>
                  <a:srgbClr val="000000"/>
                </a:solidFill>
                <a:effectLst/>
                <a:latin typeface="Hack" panose="020B0609030202020204" pitchFamily="49" charset="0"/>
              </a:rPr>
              <a:t>(</a:t>
            </a:r>
            <a:r>
              <a:rPr kumimoji="0" lang="en-US" altLang="en-US" sz="1300" b="0" i="0" u="none" strike="noStrike" cap="none" normalizeH="0" baseline="0" dirty="0">
                <a:ln>
                  <a:noFill/>
                </a:ln>
                <a:solidFill>
                  <a:srgbClr val="2B91AF"/>
                </a:solidFill>
                <a:effectLst/>
                <a:latin typeface="Hack" panose="020B0609030202020204" pitchFamily="49" charset="0"/>
              </a:rPr>
              <a:t>List</a:t>
            </a:r>
            <a:r>
              <a:rPr kumimoji="0" lang="en-US" altLang="en-US" sz="1300" b="0" i="0" u="none" strike="noStrike" cap="none" normalizeH="0" baseline="0" dirty="0">
                <a:ln>
                  <a:noFill/>
                </a:ln>
                <a:solidFill>
                  <a:srgbClr val="000000"/>
                </a:solidFill>
                <a:effectLst/>
                <a:latin typeface="Hack" panose="020B0609030202020204" pitchFamily="49" charset="0"/>
              </a:rPr>
              <a:t>&lt;</a:t>
            </a:r>
            <a:r>
              <a:rPr kumimoji="0" lang="en-US" altLang="en-US" sz="1300" b="0" i="0" u="none" strike="noStrike" cap="none" normalizeH="0" baseline="0" dirty="0" err="1">
                <a:ln>
                  <a:noFill/>
                </a:ln>
                <a:solidFill>
                  <a:srgbClr val="2B91AF"/>
                </a:solidFill>
                <a:effectLst/>
                <a:latin typeface="Hack" panose="020B0609030202020204" pitchFamily="49" charset="0"/>
              </a:rPr>
              <a:t>AlbumApiModel</a:t>
            </a:r>
            <a:r>
              <a:rPr kumimoji="0" lang="en-US" altLang="en-US" sz="1300" b="0" i="0" u="none" strike="noStrike" cap="none" normalizeH="0" baseline="0" dirty="0">
                <a:ln>
                  <a:noFill/>
                </a:ln>
                <a:solidFill>
                  <a:srgbClr val="000000"/>
                </a:solidFill>
                <a:effectLst/>
                <a:latin typeface="Hack" panose="020B0609030202020204" pitchFamily="49" charset="0"/>
              </a:rPr>
              <a:t>&gt;))]</a:t>
            </a:r>
            <a:br>
              <a:rPr kumimoji="0" lang="en-US" altLang="en-US" sz="1300" b="0" i="0" u="none" strike="noStrike" cap="none" normalizeH="0" baseline="0" dirty="0">
                <a:ln>
                  <a:noFill/>
                </a:ln>
                <a:solidFill>
                  <a:srgbClr val="000000"/>
                </a:solidFill>
                <a:effectLst/>
                <a:latin typeface="Hack" panose="020B0609030202020204" pitchFamily="49" charset="0"/>
              </a:rPr>
            </a:br>
            <a:r>
              <a:rPr kumimoji="0" lang="en-US" altLang="en-US" sz="1300" b="0" i="0" u="none" strike="noStrike" cap="none" normalizeH="0" baseline="0" dirty="0">
                <a:ln>
                  <a:noFill/>
                </a:ln>
                <a:solidFill>
                  <a:srgbClr val="0000FF"/>
                </a:solidFill>
                <a:effectLst/>
                <a:latin typeface="Hack" panose="020B0609030202020204" pitchFamily="49" charset="0"/>
              </a:rPr>
              <a:t>public </a:t>
            </a:r>
            <a:r>
              <a:rPr kumimoji="0" lang="en-US" altLang="en-US" sz="1300" b="0" i="0" u="none" strike="noStrike" cap="none" normalizeH="0" baseline="0" dirty="0">
                <a:ln>
                  <a:noFill/>
                </a:ln>
                <a:solidFill>
                  <a:srgbClr val="000000"/>
                </a:solidFill>
                <a:effectLst/>
                <a:latin typeface="Hack" panose="020B0609030202020204" pitchFamily="49" charset="0"/>
              </a:rPr>
              <a:t>async Task&lt;</a:t>
            </a:r>
            <a:r>
              <a:rPr kumimoji="0" lang="en-US" altLang="en-US" sz="1300" b="0" i="0" u="none" strike="noStrike" cap="none" normalizeH="0" baseline="0" dirty="0" err="1">
                <a:ln>
                  <a:noFill/>
                </a:ln>
                <a:solidFill>
                  <a:srgbClr val="000000"/>
                </a:solidFill>
                <a:effectLst/>
                <a:latin typeface="Hack" panose="020B0609030202020204" pitchFamily="49" charset="0"/>
              </a:rPr>
              <a:t>ActionResult</a:t>
            </a:r>
            <a:r>
              <a:rPr kumimoji="0" lang="en-US" altLang="en-US" sz="1300" b="0" i="0" u="none" strike="noStrike" cap="none" normalizeH="0" baseline="0" dirty="0">
                <a:ln>
                  <a:noFill/>
                </a:ln>
                <a:solidFill>
                  <a:srgbClr val="000000"/>
                </a:solidFill>
                <a:effectLst/>
                <a:latin typeface="Hack" panose="020B0609030202020204" pitchFamily="49" charset="0"/>
              </a:rPr>
              <a:t>&lt;List&lt;</a:t>
            </a:r>
            <a:r>
              <a:rPr kumimoji="0" lang="en-US" altLang="en-US" sz="1300" b="0" i="0" u="none" strike="noStrike" cap="none" normalizeH="0" baseline="0" dirty="0" err="1">
                <a:ln>
                  <a:noFill/>
                </a:ln>
                <a:solidFill>
                  <a:srgbClr val="000000"/>
                </a:solidFill>
                <a:effectLst/>
                <a:latin typeface="Hack" panose="020B0609030202020204" pitchFamily="49" charset="0"/>
              </a:rPr>
              <a:t>AlbumApiModel</a:t>
            </a:r>
            <a:r>
              <a:rPr kumimoji="0" lang="en-US" altLang="en-US" sz="1300" b="0" i="0" u="none" strike="noStrike" cap="none" normalizeH="0" baseline="0" dirty="0">
                <a:ln>
                  <a:noFill/>
                </a:ln>
                <a:solidFill>
                  <a:srgbClr val="000000"/>
                </a:solidFill>
                <a:effectLst/>
                <a:latin typeface="Hack" panose="020B0609030202020204" pitchFamily="49" charset="0"/>
              </a:rPr>
              <a:t>&gt;&gt;&gt; Get()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147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EB5D836-8388-8972-FFD0-8DF5D0F1C14C}"/>
              </a:ext>
            </a:extLst>
          </p:cNvPr>
          <p:cNvSpPr>
            <a:spLocks noGrp="1"/>
          </p:cNvSpPr>
          <p:nvPr>
            <p:ph type="subTitle" idx="1"/>
          </p:nvPr>
        </p:nvSpPr>
        <p:spPr>
          <a:xfrm>
            <a:off x="3780312" y="1968159"/>
            <a:ext cx="5252852" cy="1617000"/>
          </a:xfrm>
        </p:spPr>
        <p:txBody>
          <a:bodyPr/>
          <a:lstStyle/>
          <a:p>
            <a:pPr algn="l"/>
            <a:r>
              <a:rPr lang="en-US" sz="1600" dirty="0">
                <a:solidFill>
                  <a:srgbClr val="161616"/>
                </a:solidFill>
                <a:latin typeface="Segoe UI" panose="020B0502040204020203" pitchFamily="34" charset="0"/>
              </a:rPr>
              <a:t>O</a:t>
            </a:r>
            <a:r>
              <a:rPr lang="en-US" sz="1600" b="0" i="0" dirty="0">
                <a:solidFill>
                  <a:srgbClr val="161616"/>
                </a:solidFill>
                <a:effectLst/>
                <a:latin typeface="Segoe UI" panose="020B0502040204020203" pitchFamily="34" charset="0"/>
              </a:rPr>
              <a:t>utput caching follows these rules:</a:t>
            </a:r>
          </a:p>
          <a:p>
            <a:pPr algn="l">
              <a:spcBef>
                <a:spcPts val="1200"/>
              </a:spcBef>
              <a:spcAft>
                <a:spcPts val="1200"/>
              </a:spcAft>
              <a:buFont typeface="Arial" panose="020B0604020202020204" pitchFamily="34" charset="0"/>
              <a:buChar char="•"/>
            </a:pPr>
            <a:r>
              <a:rPr lang="en-US" sz="1600" b="0" i="0" dirty="0">
                <a:solidFill>
                  <a:srgbClr val="161616"/>
                </a:solidFill>
                <a:effectLst/>
                <a:latin typeface="Segoe UI" panose="020B0502040204020203" pitchFamily="34" charset="0"/>
              </a:rPr>
              <a:t>Only HTTP 200 responses are cached.</a:t>
            </a:r>
          </a:p>
          <a:p>
            <a:pPr algn="l">
              <a:spcBef>
                <a:spcPts val="1200"/>
              </a:spcBef>
              <a:spcAft>
                <a:spcPts val="1200"/>
              </a:spcAft>
              <a:buFont typeface="Arial" panose="020B0604020202020204" pitchFamily="34" charset="0"/>
              <a:buChar char="•"/>
            </a:pPr>
            <a:r>
              <a:rPr lang="en-US" sz="1600" b="0" i="0" dirty="0">
                <a:solidFill>
                  <a:srgbClr val="161616"/>
                </a:solidFill>
                <a:effectLst/>
                <a:latin typeface="Segoe UI" panose="020B0502040204020203" pitchFamily="34" charset="0"/>
              </a:rPr>
              <a:t>Only HTTP GET or HEAD requests are cached.</a:t>
            </a:r>
          </a:p>
          <a:p>
            <a:pPr algn="l">
              <a:spcBef>
                <a:spcPts val="1200"/>
              </a:spcBef>
              <a:spcAft>
                <a:spcPts val="1200"/>
              </a:spcAft>
              <a:buFont typeface="Arial" panose="020B0604020202020204" pitchFamily="34" charset="0"/>
              <a:buChar char="•"/>
            </a:pPr>
            <a:r>
              <a:rPr lang="en-US" sz="1600" b="0" i="0" dirty="0">
                <a:solidFill>
                  <a:srgbClr val="161616"/>
                </a:solidFill>
                <a:effectLst/>
                <a:latin typeface="Segoe UI" panose="020B0502040204020203" pitchFamily="34" charset="0"/>
              </a:rPr>
              <a:t>Responses that set cookies aren't cached.</a:t>
            </a:r>
          </a:p>
          <a:p>
            <a:pPr algn="l">
              <a:spcBef>
                <a:spcPts val="1200"/>
              </a:spcBef>
              <a:spcAft>
                <a:spcPts val="1200"/>
              </a:spcAft>
              <a:buFont typeface="Arial" panose="020B0604020202020204" pitchFamily="34" charset="0"/>
              <a:buChar char="•"/>
            </a:pPr>
            <a:r>
              <a:rPr lang="en-US" sz="1600" b="0" i="0" dirty="0">
                <a:solidFill>
                  <a:srgbClr val="161616"/>
                </a:solidFill>
                <a:effectLst/>
                <a:latin typeface="Segoe UI" panose="020B0502040204020203" pitchFamily="34" charset="0"/>
              </a:rPr>
              <a:t>Responses to authenticated requests aren't cached.</a:t>
            </a:r>
          </a:p>
        </p:txBody>
      </p:sp>
      <p:sp>
        <p:nvSpPr>
          <p:cNvPr id="3" name="Title 2">
            <a:extLst>
              <a:ext uri="{FF2B5EF4-FFF2-40B4-BE49-F238E27FC236}">
                <a16:creationId xmlns:a16="http://schemas.microsoft.com/office/drawing/2014/main" id="{5D39B57D-7A4C-F271-E1BA-6826F1BD0D3B}"/>
              </a:ext>
            </a:extLst>
          </p:cNvPr>
          <p:cNvSpPr>
            <a:spLocks noGrp="1"/>
          </p:cNvSpPr>
          <p:nvPr>
            <p:ph type="title"/>
          </p:nvPr>
        </p:nvSpPr>
        <p:spPr>
          <a:xfrm>
            <a:off x="4693636" y="1559761"/>
            <a:ext cx="4003060" cy="595200"/>
          </a:xfrm>
        </p:spPr>
        <p:txBody>
          <a:bodyPr/>
          <a:lstStyle/>
          <a:p>
            <a:r>
              <a:rPr lang="en" dirty="0"/>
              <a:t>Output Caching</a:t>
            </a:r>
            <a:br>
              <a:rPr lang="en-US" dirty="0"/>
            </a:br>
            <a:endParaRPr lang="en-US" dirty="0"/>
          </a:p>
        </p:txBody>
      </p:sp>
    </p:spTree>
    <p:extLst>
      <p:ext uri="{BB962C8B-B14F-4D97-AF65-F5344CB8AC3E}">
        <p14:creationId xmlns:p14="http://schemas.microsoft.com/office/powerpoint/2010/main" val="1223073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0"/>
          <p:cNvSpPr txBox="1">
            <a:spLocks noGrp="1"/>
          </p:cNvSpPr>
          <p:nvPr>
            <p:ph type="title"/>
          </p:nvPr>
        </p:nvSpPr>
        <p:spPr>
          <a:xfrm>
            <a:off x="1883100" y="1087900"/>
            <a:ext cx="5377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Demo</a:t>
            </a:r>
            <a:endParaRPr dirty="0"/>
          </a:p>
        </p:txBody>
      </p:sp>
      <p:sp>
        <p:nvSpPr>
          <p:cNvPr id="1516" name="Google Shape;1516;p70"/>
          <p:cNvSpPr txBox="1">
            <a:spLocks noGrp="1"/>
          </p:cNvSpPr>
          <p:nvPr>
            <p:ph type="body" idx="1"/>
          </p:nvPr>
        </p:nvSpPr>
        <p:spPr>
          <a:xfrm>
            <a:off x="1883100" y="3134000"/>
            <a:ext cx="5377800" cy="5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Output Caching</a:t>
            </a:r>
            <a:endParaRPr sz="3200" dirty="0"/>
          </a:p>
        </p:txBody>
      </p:sp>
      <p:sp>
        <p:nvSpPr>
          <p:cNvPr id="1517" name="Google Shape;1517;p70"/>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Caching</a:t>
            </a:r>
            <a:endParaRPr dirty="0"/>
          </a:p>
        </p:txBody>
      </p:sp>
      <p:sp>
        <p:nvSpPr>
          <p:cNvPr id="1518" name="Google Shape;1518;p70"/>
          <p:cNvSpPr/>
          <p:nvPr/>
        </p:nvSpPr>
        <p:spPr>
          <a:xfrm>
            <a:off x="791738" y="5957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70"/>
          <p:cNvGrpSpPr/>
          <p:nvPr/>
        </p:nvGrpSpPr>
        <p:grpSpPr>
          <a:xfrm rot="-454066">
            <a:off x="1074184" y="878251"/>
            <a:ext cx="476317" cy="476180"/>
            <a:chOff x="1074200" y="878200"/>
            <a:chExt cx="476313" cy="476175"/>
          </a:xfrm>
        </p:grpSpPr>
        <p:sp>
          <p:nvSpPr>
            <p:cNvPr id="1520" name="Google Shape;1520;p70"/>
            <p:cNvSpPr/>
            <p:nvPr/>
          </p:nvSpPr>
          <p:spPr>
            <a:xfrm>
              <a:off x="1097288" y="882713"/>
              <a:ext cx="453225" cy="471050"/>
            </a:xfrm>
            <a:custGeom>
              <a:avLst/>
              <a:gdLst/>
              <a:ahLst/>
              <a:cxnLst/>
              <a:rect l="l" t="t" r="r" b="b"/>
              <a:pathLst>
                <a:path w="18129" h="18842" extrusionOk="0">
                  <a:moveTo>
                    <a:pt x="6968" y="1"/>
                  </a:moveTo>
                  <a:cubicBezTo>
                    <a:pt x="6763" y="1"/>
                    <a:pt x="6603" y="161"/>
                    <a:pt x="6603" y="358"/>
                  </a:cubicBezTo>
                  <a:lnTo>
                    <a:pt x="6603" y="367"/>
                  </a:lnTo>
                  <a:lnTo>
                    <a:pt x="286" y="367"/>
                  </a:lnTo>
                  <a:cubicBezTo>
                    <a:pt x="126" y="367"/>
                    <a:pt x="1" y="491"/>
                    <a:pt x="1" y="652"/>
                  </a:cubicBezTo>
                  <a:cubicBezTo>
                    <a:pt x="1" y="813"/>
                    <a:pt x="126" y="946"/>
                    <a:pt x="286" y="946"/>
                  </a:cubicBezTo>
                  <a:lnTo>
                    <a:pt x="6603" y="946"/>
                  </a:lnTo>
                  <a:lnTo>
                    <a:pt x="6603" y="1071"/>
                  </a:lnTo>
                  <a:cubicBezTo>
                    <a:pt x="6603" y="1268"/>
                    <a:pt x="6763" y="1428"/>
                    <a:pt x="6968" y="1428"/>
                  </a:cubicBezTo>
                  <a:lnTo>
                    <a:pt x="8057" y="1428"/>
                  </a:lnTo>
                  <a:lnTo>
                    <a:pt x="8057" y="2811"/>
                  </a:lnTo>
                  <a:lnTo>
                    <a:pt x="1482" y="2811"/>
                  </a:lnTo>
                  <a:cubicBezTo>
                    <a:pt x="750" y="2811"/>
                    <a:pt x="162" y="3400"/>
                    <a:pt x="162" y="4131"/>
                  </a:cubicBezTo>
                  <a:lnTo>
                    <a:pt x="162" y="12811"/>
                  </a:lnTo>
                  <a:lnTo>
                    <a:pt x="162" y="13766"/>
                  </a:lnTo>
                  <a:lnTo>
                    <a:pt x="162" y="15407"/>
                  </a:lnTo>
                  <a:cubicBezTo>
                    <a:pt x="162" y="15728"/>
                    <a:pt x="420" y="15996"/>
                    <a:pt x="741" y="15996"/>
                  </a:cubicBezTo>
                  <a:lnTo>
                    <a:pt x="6986" y="15996"/>
                  </a:lnTo>
                  <a:cubicBezTo>
                    <a:pt x="6986" y="16005"/>
                    <a:pt x="6977" y="16023"/>
                    <a:pt x="6977" y="16032"/>
                  </a:cubicBezTo>
                  <a:cubicBezTo>
                    <a:pt x="6968" y="16059"/>
                    <a:pt x="6968" y="16076"/>
                    <a:pt x="6959" y="16103"/>
                  </a:cubicBezTo>
                  <a:cubicBezTo>
                    <a:pt x="6959" y="16121"/>
                    <a:pt x="6950" y="16139"/>
                    <a:pt x="6950" y="16157"/>
                  </a:cubicBezTo>
                  <a:cubicBezTo>
                    <a:pt x="6942" y="16183"/>
                    <a:pt x="6933" y="16210"/>
                    <a:pt x="6924" y="16237"/>
                  </a:cubicBezTo>
                  <a:cubicBezTo>
                    <a:pt x="6924" y="16255"/>
                    <a:pt x="6915" y="16273"/>
                    <a:pt x="6915" y="16290"/>
                  </a:cubicBezTo>
                  <a:cubicBezTo>
                    <a:pt x="6906" y="16317"/>
                    <a:pt x="6897" y="16344"/>
                    <a:pt x="6888" y="16371"/>
                  </a:cubicBezTo>
                  <a:cubicBezTo>
                    <a:pt x="6888" y="16389"/>
                    <a:pt x="6879" y="16398"/>
                    <a:pt x="6870" y="16415"/>
                  </a:cubicBezTo>
                  <a:cubicBezTo>
                    <a:pt x="6852" y="16478"/>
                    <a:pt x="6835" y="16549"/>
                    <a:pt x="6808" y="16612"/>
                  </a:cubicBezTo>
                  <a:cubicBezTo>
                    <a:pt x="6763" y="16728"/>
                    <a:pt x="6719" y="16853"/>
                    <a:pt x="6656" y="16977"/>
                  </a:cubicBezTo>
                  <a:cubicBezTo>
                    <a:pt x="6433" y="17450"/>
                    <a:pt x="6094" y="17941"/>
                    <a:pt x="5568" y="18342"/>
                  </a:cubicBezTo>
                  <a:cubicBezTo>
                    <a:pt x="5354" y="18503"/>
                    <a:pt x="5470" y="18842"/>
                    <a:pt x="5746" y="18842"/>
                  </a:cubicBezTo>
                  <a:lnTo>
                    <a:pt x="12392" y="18842"/>
                  </a:lnTo>
                  <a:cubicBezTo>
                    <a:pt x="12660" y="18842"/>
                    <a:pt x="12776" y="18503"/>
                    <a:pt x="12562" y="18342"/>
                  </a:cubicBezTo>
                  <a:cubicBezTo>
                    <a:pt x="12035" y="17941"/>
                    <a:pt x="11696" y="17450"/>
                    <a:pt x="11473" y="16977"/>
                  </a:cubicBezTo>
                  <a:cubicBezTo>
                    <a:pt x="11402" y="16826"/>
                    <a:pt x="11349" y="16683"/>
                    <a:pt x="11304" y="16540"/>
                  </a:cubicBezTo>
                  <a:cubicBezTo>
                    <a:pt x="11286" y="16505"/>
                    <a:pt x="11277" y="16469"/>
                    <a:pt x="11268" y="16433"/>
                  </a:cubicBezTo>
                  <a:cubicBezTo>
                    <a:pt x="11259" y="16415"/>
                    <a:pt x="11250" y="16389"/>
                    <a:pt x="11242" y="16362"/>
                  </a:cubicBezTo>
                  <a:cubicBezTo>
                    <a:pt x="11233" y="16344"/>
                    <a:pt x="11224" y="16317"/>
                    <a:pt x="11224" y="16290"/>
                  </a:cubicBezTo>
                  <a:cubicBezTo>
                    <a:pt x="11215" y="16273"/>
                    <a:pt x="11206" y="16255"/>
                    <a:pt x="11206" y="16228"/>
                  </a:cubicBezTo>
                  <a:cubicBezTo>
                    <a:pt x="11197" y="16210"/>
                    <a:pt x="11188" y="16183"/>
                    <a:pt x="11188" y="16157"/>
                  </a:cubicBezTo>
                  <a:cubicBezTo>
                    <a:pt x="11179" y="16139"/>
                    <a:pt x="11179" y="16121"/>
                    <a:pt x="11170" y="16103"/>
                  </a:cubicBezTo>
                  <a:cubicBezTo>
                    <a:pt x="11161" y="16076"/>
                    <a:pt x="11161" y="16059"/>
                    <a:pt x="11152" y="16032"/>
                  </a:cubicBezTo>
                  <a:cubicBezTo>
                    <a:pt x="11152" y="16023"/>
                    <a:pt x="11152" y="16005"/>
                    <a:pt x="11143" y="15996"/>
                  </a:cubicBezTo>
                  <a:lnTo>
                    <a:pt x="17388" y="15996"/>
                  </a:lnTo>
                  <a:cubicBezTo>
                    <a:pt x="17709" y="15996"/>
                    <a:pt x="17968" y="15728"/>
                    <a:pt x="17968" y="15407"/>
                  </a:cubicBezTo>
                  <a:lnTo>
                    <a:pt x="17968" y="13525"/>
                  </a:lnTo>
                  <a:lnTo>
                    <a:pt x="17968" y="12811"/>
                  </a:lnTo>
                  <a:lnTo>
                    <a:pt x="17968" y="10563"/>
                  </a:lnTo>
                  <a:lnTo>
                    <a:pt x="17968" y="9751"/>
                  </a:lnTo>
                  <a:lnTo>
                    <a:pt x="17968" y="6665"/>
                  </a:lnTo>
                  <a:lnTo>
                    <a:pt x="17968" y="5844"/>
                  </a:lnTo>
                  <a:lnTo>
                    <a:pt x="17968" y="4131"/>
                  </a:lnTo>
                  <a:cubicBezTo>
                    <a:pt x="17968" y="3400"/>
                    <a:pt x="17379" y="2811"/>
                    <a:pt x="16648" y="2811"/>
                  </a:cubicBezTo>
                  <a:lnTo>
                    <a:pt x="10073" y="2811"/>
                  </a:lnTo>
                  <a:lnTo>
                    <a:pt x="10073" y="1428"/>
                  </a:lnTo>
                  <a:lnTo>
                    <a:pt x="11170" y="1428"/>
                  </a:lnTo>
                  <a:cubicBezTo>
                    <a:pt x="11366" y="1428"/>
                    <a:pt x="11527" y="1268"/>
                    <a:pt x="11527" y="1071"/>
                  </a:cubicBezTo>
                  <a:lnTo>
                    <a:pt x="11527" y="946"/>
                  </a:lnTo>
                  <a:lnTo>
                    <a:pt x="17843" y="946"/>
                  </a:lnTo>
                  <a:cubicBezTo>
                    <a:pt x="18004" y="946"/>
                    <a:pt x="18129" y="813"/>
                    <a:pt x="18129" y="652"/>
                  </a:cubicBezTo>
                  <a:cubicBezTo>
                    <a:pt x="18129" y="491"/>
                    <a:pt x="18004" y="367"/>
                    <a:pt x="17843" y="367"/>
                  </a:cubicBezTo>
                  <a:lnTo>
                    <a:pt x="11527" y="367"/>
                  </a:lnTo>
                  <a:lnTo>
                    <a:pt x="11527" y="358"/>
                  </a:lnTo>
                  <a:cubicBezTo>
                    <a:pt x="11527" y="161"/>
                    <a:pt x="11366" y="1"/>
                    <a:pt x="1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1" name="Google Shape;1521;p70"/>
            <p:cNvGrpSpPr/>
            <p:nvPr/>
          </p:nvGrpSpPr>
          <p:grpSpPr>
            <a:xfrm>
              <a:off x="1074200" y="878200"/>
              <a:ext cx="442750" cy="476175"/>
              <a:chOff x="2357300" y="2244725"/>
              <a:chExt cx="442750" cy="476175"/>
            </a:xfrm>
          </p:grpSpPr>
          <p:sp>
            <p:nvSpPr>
              <p:cNvPr id="1522" name="Google Shape;1522;p70"/>
              <p:cNvSpPr/>
              <p:nvPr/>
            </p:nvSpPr>
            <p:spPr>
              <a:xfrm>
                <a:off x="2725975" y="2292000"/>
                <a:ext cx="70950" cy="14075"/>
              </a:xfrm>
              <a:custGeom>
                <a:avLst/>
                <a:gdLst/>
                <a:ahLst/>
                <a:cxnLst/>
                <a:rect l="l" t="t" r="r" b="b"/>
                <a:pathLst>
                  <a:path w="2838" h="563" extrusionOk="0">
                    <a:moveTo>
                      <a:pt x="277" y="0"/>
                    </a:moveTo>
                    <a:cubicBezTo>
                      <a:pt x="125" y="0"/>
                      <a:pt x="0" y="125"/>
                      <a:pt x="0" y="277"/>
                    </a:cubicBezTo>
                    <a:cubicBezTo>
                      <a:pt x="0" y="437"/>
                      <a:pt x="125" y="562"/>
                      <a:pt x="277" y="562"/>
                    </a:cubicBezTo>
                    <a:lnTo>
                      <a:pt x="2561" y="562"/>
                    </a:lnTo>
                    <a:cubicBezTo>
                      <a:pt x="2712" y="562"/>
                      <a:pt x="2837" y="437"/>
                      <a:pt x="2837" y="277"/>
                    </a:cubicBezTo>
                    <a:cubicBezTo>
                      <a:pt x="2837" y="125"/>
                      <a:pt x="2712" y="0"/>
                      <a:pt x="25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0"/>
              <p:cNvSpPr/>
              <p:nvPr/>
            </p:nvSpPr>
            <p:spPr>
              <a:xfrm>
                <a:off x="2360425" y="2244725"/>
                <a:ext cx="38625" cy="14075"/>
              </a:xfrm>
              <a:custGeom>
                <a:avLst/>
                <a:gdLst/>
                <a:ahLst/>
                <a:cxnLst/>
                <a:rect l="l" t="t" r="r" b="b"/>
                <a:pathLst>
                  <a:path w="1545" h="563" extrusionOk="0">
                    <a:moveTo>
                      <a:pt x="277" y="0"/>
                    </a:moveTo>
                    <a:cubicBezTo>
                      <a:pt x="126" y="0"/>
                      <a:pt x="1" y="125"/>
                      <a:pt x="1" y="277"/>
                    </a:cubicBezTo>
                    <a:cubicBezTo>
                      <a:pt x="1" y="437"/>
                      <a:pt x="126" y="562"/>
                      <a:pt x="277" y="562"/>
                    </a:cubicBezTo>
                    <a:lnTo>
                      <a:pt x="1267" y="562"/>
                    </a:lnTo>
                    <a:cubicBezTo>
                      <a:pt x="1419" y="562"/>
                      <a:pt x="1544" y="437"/>
                      <a:pt x="1544" y="277"/>
                    </a:cubicBezTo>
                    <a:cubicBezTo>
                      <a:pt x="1544" y="125"/>
                      <a:pt x="1419" y="0"/>
                      <a:pt x="1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0"/>
              <p:cNvSpPr/>
              <p:nvPr/>
            </p:nvSpPr>
            <p:spPr>
              <a:xfrm>
                <a:off x="2357300" y="2253400"/>
                <a:ext cx="442750" cy="467500"/>
              </a:xfrm>
              <a:custGeom>
                <a:avLst/>
                <a:gdLst/>
                <a:ahLst/>
                <a:cxnLst/>
                <a:rect l="l" t="t" r="r" b="b"/>
                <a:pathLst>
                  <a:path w="17710" h="18700" extrusionOk="0">
                    <a:moveTo>
                      <a:pt x="10876" y="554"/>
                    </a:moveTo>
                    <a:cubicBezTo>
                      <a:pt x="10911" y="554"/>
                      <a:pt x="10947" y="590"/>
                      <a:pt x="10947" y="625"/>
                    </a:cubicBezTo>
                    <a:lnTo>
                      <a:pt x="10947" y="1312"/>
                    </a:lnTo>
                    <a:cubicBezTo>
                      <a:pt x="10947" y="1348"/>
                      <a:pt x="10911" y="1375"/>
                      <a:pt x="10876" y="1375"/>
                    </a:cubicBezTo>
                    <a:lnTo>
                      <a:pt x="6834" y="1375"/>
                    </a:lnTo>
                    <a:cubicBezTo>
                      <a:pt x="6799" y="1375"/>
                      <a:pt x="6763" y="1348"/>
                      <a:pt x="6763" y="1312"/>
                    </a:cubicBezTo>
                    <a:lnTo>
                      <a:pt x="6763" y="625"/>
                    </a:lnTo>
                    <a:cubicBezTo>
                      <a:pt x="6763" y="590"/>
                      <a:pt x="6799" y="554"/>
                      <a:pt x="6834" y="554"/>
                    </a:cubicBezTo>
                    <a:close/>
                    <a:moveTo>
                      <a:pt x="9546" y="1937"/>
                    </a:moveTo>
                    <a:lnTo>
                      <a:pt x="9546" y="2704"/>
                    </a:lnTo>
                    <a:lnTo>
                      <a:pt x="8164" y="2704"/>
                    </a:lnTo>
                    <a:lnTo>
                      <a:pt x="8164" y="1937"/>
                    </a:lnTo>
                    <a:close/>
                    <a:moveTo>
                      <a:pt x="16157" y="3266"/>
                    </a:moveTo>
                    <a:cubicBezTo>
                      <a:pt x="16710" y="3266"/>
                      <a:pt x="17147" y="3703"/>
                      <a:pt x="17147" y="4256"/>
                    </a:cubicBezTo>
                    <a:lnTo>
                      <a:pt x="17147" y="5621"/>
                    </a:lnTo>
                    <a:lnTo>
                      <a:pt x="14961" y="3436"/>
                    </a:lnTo>
                    <a:lnTo>
                      <a:pt x="15140" y="3266"/>
                    </a:lnTo>
                    <a:close/>
                    <a:moveTo>
                      <a:pt x="11893" y="3266"/>
                    </a:moveTo>
                    <a:lnTo>
                      <a:pt x="9502" y="5657"/>
                    </a:lnTo>
                    <a:lnTo>
                      <a:pt x="7111" y="3266"/>
                    </a:lnTo>
                    <a:close/>
                    <a:moveTo>
                      <a:pt x="12687" y="5710"/>
                    </a:moveTo>
                    <a:lnTo>
                      <a:pt x="14203" y="7227"/>
                    </a:lnTo>
                    <a:lnTo>
                      <a:pt x="12722" y="8717"/>
                    </a:lnTo>
                    <a:lnTo>
                      <a:pt x="11197" y="7200"/>
                    </a:lnTo>
                    <a:lnTo>
                      <a:pt x="12687" y="5710"/>
                    </a:lnTo>
                    <a:close/>
                    <a:moveTo>
                      <a:pt x="10804" y="7593"/>
                    </a:moveTo>
                    <a:lnTo>
                      <a:pt x="12526" y="9306"/>
                    </a:lnTo>
                    <a:lnTo>
                      <a:pt x="14203" y="10992"/>
                    </a:lnTo>
                    <a:lnTo>
                      <a:pt x="12722" y="12481"/>
                    </a:lnTo>
                    <a:lnTo>
                      <a:pt x="9323" y="9074"/>
                    </a:lnTo>
                    <a:lnTo>
                      <a:pt x="10804" y="7593"/>
                    </a:lnTo>
                    <a:close/>
                    <a:moveTo>
                      <a:pt x="14346" y="3266"/>
                    </a:moveTo>
                    <a:lnTo>
                      <a:pt x="4586" y="13026"/>
                    </a:lnTo>
                    <a:lnTo>
                      <a:pt x="3096" y="13026"/>
                    </a:lnTo>
                    <a:lnTo>
                      <a:pt x="8146" y="7976"/>
                    </a:lnTo>
                    <a:cubicBezTo>
                      <a:pt x="8199" y="7923"/>
                      <a:pt x="8226" y="7851"/>
                      <a:pt x="8226" y="7780"/>
                    </a:cubicBezTo>
                    <a:cubicBezTo>
                      <a:pt x="8226" y="7700"/>
                      <a:pt x="8199" y="7628"/>
                      <a:pt x="8146" y="7584"/>
                    </a:cubicBezTo>
                    <a:lnTo>
                      <a:pt x="3828" y="3266"/>
                    </a:lnTo>
                    <a:lnTo>
                      <a:pt x="6317" y="3266"/>
                    </a:lnTo>
                    <a:lnTo>
                      <a:pt x="9305" y="6246"/>
                    </a:lnTo>
                    <a:cubicBezTo>
                      <a:pt x="9359" y="6299"/>
                      <a:pt x="9430" y="6326"/>
                      <a:pt x="9502" y="6326"/>
                    </a:cubicBezTo>
                    <a:cubicBezTo>
                      <a:pt x="9573" y="6326"/>
                      <a:pt x="9644" y="6299"/>
                      <a:pt x="9698" y="6246"/>
                    </a:cubicBezTo>
                    <a:lnTo>
                      <a:pt x="12687" y="3266"/>
                    </a:lnTo>
                    <a:close/>
                    <a:moveTo>
                      <a:pt x="7048" y="11348"/>
                    </a:moveTo>
                    <a:lnTo>
                      <a:pt x="8717" y="13026"/>
                    </a:lnTo>
                    <a:lnTo>
                      <a:pt x="5371" y="13026"/>
                    </a:lnTo>
                    <a:lnTo>
                      <a:pt x="7048" y="11348"/>
                    </a:lnTo>
                    <a:close/>
                    <a:moveTo>
                      <a:pt x="8922" y="9475"/>
                    </a:moveTo>
                    <a:lnTo>
                      <a:pt x="12481" y="13026"/>
                    </a:lnTo>
                    <a:lnTo>
                      <a:pt x="9511" y="13026"/>
                    </a:lnTo>
                    <a:lnTo>
                      <a:pt x="7441" y="10956"/>
                    </a:lnTo>
                    <a:lnTo>
                      <a:pt x="8922" y="9475"/>
                    </a:lnTo>
                    <a:close/>
                    <a:moveTo>
                      <a:pt x="14605" y="11384"/>
                    </a:moveTo>
                    <a:lnTo>
                      <a:pt x="16237" y="13026"/>
                    </a:lnTo>
                    <a:lnTo>
                      <a:pt x="13266" y="13026"/>
                    </a:lnTo>
                    <a:lnTo>
                      <a:pt x="13115" y="12874"/>
                    </a:lnTo>
                    <a:lnTo>
                      <a:pt x="14605" y="11384"/>
                    </a:lnTo>
                    <a:close/>
                    <a:moveTo>
                      <a:pt x="14605" y="7628"/>
                    </a:moveTo>
                    <a:lnTo>
                      <a:pt x="17102" y="10126"/>
                    </a:lnTo>
                    <a:cubicBezTo>
                      <a:pt x="17120" y="10144"/>
                      <a:pt x="17138" y="10153"/>
                      <a:pt x="17147" y="10162"/>
                    </a:cubicBezTo>
                    <a:lnTo>
                      <a:pt x="17147" y="13026"/>
                    </a:lnTo>
                    <a:lnTo>
                      <a:pt x="17022" y="13026"/>
                    </a:lnTo>
                    <a:cubicBezTo>
                      <a:pt x="17013" y="13017"/>
                      <a:pt x="17004" y="13008"/>
                      <a:pt x="16995" y="12990"/>
                    </a:cubicBezTo>
                    <a:lnTo>
                      <a:pt x="13115" y="9109"/>
                    </a:lnTo>
                    <a:lnTo>
                      <a:pt x="14605" y="7628"/>
                    </a:lnTo>
                    <a:close/>
                    <a:moveTo>
                      <a:pt x="10635" y="15961"/>
                    </a:moveTo>
                    <a:cubicBezTo>
                      <a:pt x="10822" y="16639"/>
                      <a:pt x="11206" y="17504"/>
                      <a:pt x="12026" y="18146"/>
                    </a:cubicBezTo>
                    <a:lnTo>
                      <a:pt x="5683" y="18146"/>
                    </a:lnTo>
                    <a:cubicBezTo>
                      <a:pt x="6513" y="17504"/>
                      <a:pt x="6897" y="16630"/>
                      <a:pt x="7075" y="15961"/>
                    </a:cubicBezTo>
                    <a:close/>
                    <a:moveTo>
                      <a:pt x="6834" y="1"/>
                    </a:moveTo>
                    <a:cubicBezTo>
                      <a:pt x="6486" y="1"/>
                      <a:pt x="6210" y="278"/>
                      <a:pt x="6210" y="625"/>
                    </a:cubicBezTo>
                    <a:lnTo>
                      <a:pt x="402" y="625"/>
                    </a:lnTo>
                    <a:cubicBezTo>
                      <a:pt x="251" y="625"/>
                      <a:pt x="126" y="750"/>
                      <a:pt x="126" y="911"/>
                    </a:cubicBezTo>
                    <a:cubicBezTo>
                      <a:pt x="126" y="1063"/>
                      <a:pt x="251" y="1187"/>
                      <a:pt x="402" y="1187"/>
                    </a:cubicBezTo>
                    <a:lnTo>
                      <a:pt x="6210" y="1187"/>
                    </a:lnTo>
                    <a:lnTo>
                      <a:pt x="6210" y="1312"/>
                    </a:lnTo>
                    <a:cubicBezTo>
                      <a:pt x="6210" y="1660"/>
                      <a:pt x="6486" y="1937"/>
                      <a:pt x="6834" y="1937"/>
                    </a:cubicBezTo>
                    <a:lnTo>
                      <a:pt x="7610" y="1937"/>
                    </a:lnTo>
                    <a:lnTo>
                      <a:pt x="7610" y="2704"/>
                    </a:lnTo>
                    <a:lnTo>
                      <a:pt x="1553" y="2704"/>
                    </a:lnTo>
                    <a:cubicBezTo>
                      <a:pt x="697" y="2704"/>
                      <a:pt x="1" y="3400"/>
                      <a:pt x="1" y="4256"/>
                    </a:cubicBezTo>
                    <a:lnTo>
                      <a:pt x="1" y="10679"/>
                    </a:lnTo>
                    <a:cubicBezTo>
                      <a:pt x="1" y="10831"/>
                      <a:pt x="126" y="10956"/>
                      <a:pt x="286" y="10956"/>
                    </a:cubicBezTo>
                    <a:cubicBezTo>
                      <a:pt x="438" y="10956"/>
                      <a:pt x="563" y="10831"/>
                      <a:pt x="563" y="10679"/>
                    </a:cubicBezTo>
                    <a:lnTo>
                      <a:pt x="563" y="4256"/>
                    </a:lnTo>
                    <a:cubicBezTo>
                      <a:pt x="563" y="3703"/>
                      <a:pt x="1009" y="3266"/>
                      <a:pt x="1553" y="3266"/>
                    </a:cubicBezTo>
                    <a:lnTo>
                      <a:pt x="3034" y="3266"/>
                    </a:lnTo>
                    <a:lnTo>
                      <a:pt x="7548" y="7780"/>
                    </a:lnTo>
                    <a:lnTo>
                      <a:pt x="2302" y="13026"/>
                    </a:lnTo>
                    <a:lnTo>
                      <a:pt x="563" y="13026"/>
                    </a:lnTo>
                    <a:lnTo>
                      <a:pt x="563" y="11821"/>
                    </a:lnTo>
                    <a:cubicBezTo>
                      <a:pt x="563" y="11661"/>
                      <a:pt x="438" y="11536"/>
                      <a:pt x="277" y="11536"/>
                    </a:cubicBezTo>
                    <a:cubicBezTo>
                      <a:pt x="126" y="11536"/>
                      <a:pt x="1" y="11661"/>
                      <a:pt x="1" y="11821"/>
                    </a:cubicBezTo>
                    <a:lnTo>
                      <a:pt x="1" y="15113"/>
                    </a:lnTo>
                    <a:cubicBezTo>
                      <a:pt x="1" y="15577"/>
                      <a:pt x="384" y="15961"/>
                      <a:pt x="848" y="15961"/>
                    </a:cubicBezTo>
                    <a:lnTo>
                      <a:pt x="6495" y="15961"/>
                    </a:lnTo>
                    <a:cubicBezTo>
                      <a:pt x="6326" y="16523"/>
                      <a:pt x="5987" y="17210"/>
                      <a:pt x="5327" y="17718"/>
                    </a:cubicBezTo>
                    <a:cubicBezTo>
                      <a:pt x="5130" y="17861"/>
                      <a:pt x="5059" y="18102"/>
                      <a:pt x="5130" y="18325"/>
                    </a:cubicBezTo>
                    <a:cubicBezTo>
                      <a:pt x="5211" y="18557"/>
                      <a:pt x="5416" y="18699"/>
                      <a:pt x="5657" y="18699"/>
                    </a:cubicBezTo>
                    <a:lnTo>
                      <a:pt x="12053" y="18699"/>
                    </a:lnTo>
                    <a:cubicBezTo>
                      <a:pt x="12294" y="18699"/>
                      <a:pt x="12499" y="18557"/>
                      <a:pt x="12579" y="18325"/>
                    </a:cubicBezTo>
                    <a:cubicBezTo>
                      <a:pt x="12651" y="18102"/>
                      <a:pt x="12579" y="17861"/>
                      <a:pt x="12392" y="17718"/>
                    </a:cubicBezTo>
                    <a:cubicBezTo>
                      <a:pt x="11723" y="17210"/>
                      <a:pt x="11393" y="16532"/>
                      <a:pt x="11215" y="15961"/>
                    </a:cubicBezTo>
                    <a:lnTo>
                      <a:pt x="13159" y="15961"/>
                    </a:lnTo>
                    <a:cubicBezTo>
                      <a:pt x="13311" y="15961"/>
                      <a:pt x="13436" y="15836"/>
                      <a:pt x="13436" y="15675"/>
                    </a:cubicBezTo>
                    <a:cubicBezTo>
                      <a:pt x="13436" y="15524"/>
                      <a:pt x="13311" y="15399"/>
                      <a:pt x="13159" y="15399"/>
                    </a:cubicBezTo>
                    <a:lnTo>
                      <a:pt x="848" y="15399"/>
                    </a:lnTo>
                    <a:cubicBezTo>
                      <a:pt x="688" y="15399"/>
                      <a:pt x="563" y="15274"/>
                      <a:pt x="563" y="15113"/>
                    </a:cubicBezTo>
                    <a:lnTo>
                      <a:pt x="563" y="13579"/>
                    </a:lnTo>
                    <a:lnTo>
                      <a:pt x="17147" y="13579"/>
                    </a:lnTo>
                    <a:lnTo>
                      <a:pt x="17147" y="15113"/>
                    </a:lnTo>
                    <a:cubicBezTo>
                      <a:pt x="17147" y="15274"/>
                      <a:pt x="17022" y="15399"/>
                      <a:pt x="16870" y="15399"/>
                    </a:cubicBezTo>
                    <a:lnTo>
                      <a:pt x="14301" y="15399"/>
                    </a:lnTo>
                    <a:cubicBezTo>
                      <a:pt x="14141" y="15399"/>
                      <a:pt x="14016" y="15524"/>
                      <a:pt x="14016" y="15675"/>
                    </a:cubicBezTo>
                    <a:cubicBezTo>
                      <a:pt x="14016" y="15836"/>
                      <a:pt x="14141" y="15961"/>
                      <a:pt x="14301" y="15961"/>
                    </a:cubicBezTo>
                    <a:lnTo>
                      <a:pt x="16870" y="15961"/>
                    </a:lnTo>
                    <a:cubicBezTo>
                      <a:pt x="17334" y="15961"/>
                      <a:pt x="17709" y="15577"/>
                      <a:pt x="17709" y="15113"/>
                    </a:cubicBezTo>
                    <a:lnTo>
                      <a:pt x="17709" y="8521"/>
                    </a:lnTo>
                    <a:cubicBezTo>
                      <a:pt x="17709" y="8369"/>
                      <a:pt x="17584" y="8244"/>
                      <a:pt x="17432" y="8244"/>
                    </a:cubicBezTo>
                    <a:cubicBezTo>
                      <a:pt x="17272" y="8244"/>
                      <a:pt x="17147" y="8369"/>
                      <a:pt x="17147" y="8521"/>
                    </a:cubicBezTo>
                    <a:lnTo>
                      <a:pt x="17147" y="9386"/>
                    </a:lnTo>
                    <a:lnTo>
                      <a:pt x="13079" y="5318"/>
                    </a:lnTo>
                    <a:lnTo>
                      <a:pt x="14569" y="3828"/>
                    </a:lnTo>
                    <a:lnTo>
                      <a:pt x="17111" y="6371"/>
                    </a:lnTo>
                    <a:cubicBezTo>
                      <a:pt x="17120" y="6388"/>
                      <a:pt x="17138" y="6397"/>
                      <a:pt x="17147" y="6406"/>
                    </a:cubicBezTo>
                    <a:lnTo>
                      <a:pt x="17147" y="7379"/>
                    </a:lnTo>
                    <a:cubicBezTo>
                      <a:pt x="17147" y="7530"/>
                      <a:pt x="17272" y="7664"/>
                      <a:pt x="17432" y="7664"/>
                    </a:cubicBezTo>
                    <a:cubicBezTo>
                      <a:pt x="17584" y="7664"/>
                      <a:pt x="17709" y="7530"/>
                      <a:pt x="17709" y="7379"/>
                    </a:cubicBezTo>
                    <a:lnTo>
                      <a:pt x="17709" y="4256"/>
                    </a:lnTo>
                    <a:cubicBezTo>
                      <a:pt x="17709" y="3400"/>
                      <a:pt x="17013" y="2704"/>
                      <a:pt x="16157" y="2704"/>
                    </a:cubicBezTo>
                    <a:lnTo>
                      <a:pt x="10108" y="2704"/>
                    </a:lnTo>
                    <a:lnTo>
                      <a:pt x="10108" y="1937"/>
                    </a:lnTo>
                    <a:lnTo>
                      <a:pt x="10876" y="1937"/>
                    </a:lnTo>
                    <a:cubicBezTo>
                      <a:pt x="11223" y="1937"/>
                      <a:pt x="11500" y="1660"/>
                      <a:pt x="11500" y="1312"/>
                    </a:cubicBezTo>
                    <a:lnTo>
                      <a:pt x="11500" y="1187"/>
                    </a:lnTo>
                    <a:lnTo>
                      <a:pt x="17308" y="1187"/>
                    </a:lnTo>
                    <a:cubicBezTo>
                      <a:pt x="17459" y="1187"/>
                      <a:pt x="17584" y="1063"/>
                      <a:pt x="17584" y="911"/>
                    </a:cubicBezTo>
                    <a:cubicBezTo>
                      <a:pt x="17584" y="750"/>
                      <a:pt x="17459" y="625"/>
                      <a:pt x="17308" y="625"/>
                    </a:cubicBezTo>
                    <a:lnTo>
                      <a:pt x="11500" y="625"/>
                    </a:lnTo>
                    <a:cubicBezTo>
                      <a:pt x="11500" y="278"/>
                      <a:pt x="11223" y="1"/>
                      <a:pt x="108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0"/>
              <p:cNvSpPr/>
              <p:nvPr/>
            </p:nvSpPr>
            <p:spPr>
              <a:xfrm>
                <a:off x="2562050" y="2599100"/>
                <a:ext cx="33250" cy="33250"/>
              </a:xfrm>
              <a:custGeom>
                <a:avLst/>
                <a:gdLst/>
                <a:ahLst/>
                <a:cxnLst/>
                <a:rect l="l" t="t" r="r" b="b"/>
                <a:pathLst>
                  <a:path w="1330" h="1330" extrusionOk="0">
                    <a:moveTo>
                      <a:pt x="669" y="554"/>
                    </a:moveTo>
                    <a:cubicBezTo>
                      <a:pt x="723" y="554"/>
                      <a:pt x="776" y="607"/>
                      <a:pt x="776" y="661"/>
                    </a:cubicBezTo>
                    <a:cubicBezTo>
                      <a:pt x="776" y="723"/>
                      <a:pt x="723" y="768"/>
                      <a:pt x="669" y="768"/>
                    </a:cubicBezTo>
                    <a:cubicBezTo>
                      <a:pt x="607" y="768"/>
                      <a:pt x="562" y="723"/>
                      <a:pt x="562" y="661"/>
                    </a:cubicBezTo>
                    <a:cubicBezTo>
                      <a:pt x="562" y="607"/>
                      <a:pt x="607" y="554"/>
                      <a:pt x="669" y="554"/>
                    </a:cubicBezTo>
                    <a:close/>
                    <a:moveTo>
                      <a:pt x="669" y="1"/>
                    </a:moveTo>
                    <a:cubicBezTo>
                      <a:pt x="304" y="1"/>
                      <a:pt x="0" y="295"/>
                      <a:pt x="0" y="661"/>
                    </a:cubicBezTo>
                    <a:cubicBezTo>
                      <a:pt x="0" y="1026"/>
                      <a:pt x="304" y="1330"/>
                      <a:pt x="669" y="1330"/>
                    </a:cubicBezTo>
                    <a:cubicBezTo>
                      <a:pt x="1035" y="1330"/>
                      <a:pt x="1330" y="1026"/>
                      <a:pt x="1330" y="661"/>
                    </a:cubicBezTo>
                    <a:cubicBezTo>
                      <a:pt x="1330" y="295"/>
                      <a:pt x="1035" y="1"/>
                      <a:pt x="6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0"/>
              <p:cNvSpPr/>
              <p:nvPr/>
            </p:nvSpPr>
            <p:spPr>
              <a:xfrm>
                <a:off x="2393650" y="2397700"/>
                <a:ext cx="97275" cy="116450"/>
              </a:xfrm>
              <a:custGeom>
                <a:avLst/>
                <a:gdLst/>
                <a:ahLst/>
                <a:cxnLst/>
                <a:rect l="l" t="t" r="r" b="b"/>
                <a:pathLst>
                  <a:path w="3891" h="4658" extrusionOk="0">
                    <a:moveTo>
                      <a:pt x="1946" y="554"/>
                    </a:moveTo>
                    <a:cubicBezTo>
                      <a:pt x="2713" y="554"/>
                      <a:pt x="3337" y="1178"/>
                      <a:pt x="3337" y="1946"/>
                    </a:cubicBezTo>
                    <a:cubicBezTo>
                      <a:pt x="3337" y="2356"/>
                      <a:pt x="2811" y="3177"/>
                      <a:pt x="1981" y="4087"/>
                    </a:cubicBezTo>
                    <a:cubicBezTo>
                      <a:pt x="1972" y="4096"/>
                      <a:pt x="1955" y="4105"/>
                      <a:pt x="1946" y="4105"/>
                    </a:cubicBezTo>
                    <a:cubicBezTo>
                      <a:pt x="1937" y="4105"/>
                      <a:pt x="1928" y="4096"/>
                      <a:pt x="1919" y="4087"/>
                    </a:cubicBezTo>
                    <a:cubicBezTo>
                      <a:pt x="1080" y="3177"/>
                      <a:pt x="563" y="2356"/>
                      <a:pt x="563" y="1946"/>
                    </a:cubicBezTo>
                    <a:cubicBezTo>
                      <a:pt x="563" y="1178"/>
                      <a:pt x="1187" y="554"/>
                      <a:pt x="1946" y="554"/>
                    </a:cubicBezTo>
                    <a:close/>
                    <a:moveTo>
                      <a:pt x="1946" y="1"/>
                    </a:moveTo>
                    <a:cubicBezTo>
                      <a:pt x="875" y="1"/>
                      <a:pt x="1" y="866"/>
                      <a:pt x="1" y="1946"/>
                    </a:cubicBezTo>
                    <a:cubicBezTo>
                      <a:pt x="1" y="2677"/>
                      <a:pt x="822" y="3721"/>
                      <a:pt x="1509" y="4461"/>
                    </a:cubicBezTo>
                    <a:cubicBezTo>
                      <a:pt x="1616" y="4586"/>
                      <a:pt x="1785" y="4658"/>
                      <a:pt x="1946" y="4658"/>
                    </a:cubicBezTo>
                    <a:cubicBezTo>
                      <a:pt x="2115" y="4658"/>
                      <a:pt x="2276" y="4586"/>
                      <a:pt x="2392" y="4461"/>
                    </a:cubicBezTo>
                    <a:cubicBezTo>
                      <a:pt x="3079" y="3721"/>
                      <a:pt x="3890" y="2677"/>
                      <a:pt x="3890" y="1946"/>
                    </a:cubicBezTo>
                    <a:cubicBezTo>
                      <a:pt x="3890" y="866"/>
                      <a:pt x="3016" y="1"/>
                      <a:pt x="19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0"/>
              <p:cNvSpPr/>
              <p:nvPr/>
            </p:nvSpPr>
            <p:spPr>
              <a:xfrm>
                <a:off x="2435375" y="2433850"/>
                <a:ext cx="14075" cy="15400"/>
              </a:xfrm>
              <a:custGeom>
                <a:avLst/>
                <a:gdLst/>
                <a:ahLst/>
                <a:cxnLst/>
                <a:rect l="l" t="t" r="r" b="b"/>
                <a:pathLst>
                  <a:path w="563" h="616" extrusionOk="0">
                    <a:moveTo>
                      <a:pt x="277" y="0"/>
                    </a:moveTo>
                    <a:cubicBezTo>
                      <a:pt x="125" y="0"/>
                      <a:pt x="0" y="125"/>
                      <a:pt x="0" y="286"/>
                    </a:cubicBezTo>
                    <a:lnTo>
                      <a:pt x="0" y="339"/>
                    </a:lnTo>
                    <a:cubicBezTo>
                      <a:pt x="0" y="491"/>
                      <a:pt x="125" y="616"/>
                      <a:pt x="277" y="616"/>
                    </a:cubicBezTo>
                    <a:cubicBezTo>
                      <a:pt x="437" y="616"/>
                      <a:pt x="562" y="491"/>
                      <a:pt x="562" y="339"/>
                    </a:cubicBezTo>
                    <a:lnTo>
                      <a:pt x="562" y="286"/>
                    </a:lnTo>
                    <a:cubicBezTo>
                      <a:pt x="562" y="125"/>
                      <a:pt x="437"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94595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5424925" y="2221499"/>
            <a:ext cx="2958900"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ASP.NET Web API distributed caching ensures high availability and scalability by </a:t>
            </a:r>
            <a:r>
              <a:rPr lang="en-US" b="1" dirty="0">
                <a:solidFill>
                  <a:schemeClr val="accent1"/>
                </a:solidFill>
              </a:rPr>
              <a:t>sharing cached data across multiple servers</a:t>
            </a:r>
            <a:r>
              <a:rPr lang="en-US" dirty="0"/>
              <a:t>, ideal for load-balanced and cloud-hosted applications."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592" name="Google Shape;592;p51"/>
          <p:cNvSpPr txBox="1">
            <a:spLocks noGrp="1"/>
          </p:cNvSpPr>
          <p:nvPr>
            <p:ph type="title"/>
          </p:nvPr>
        </p:nvSpPr>
        <p:spPr>
          <a:xfrm>
            <a:off x="4693635" y="1559761"/>
            <a:ext cx="3999427"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Distributed Caching</a:t>
            </a:r>
            <a:endParaRPr sz="3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D258A-B6C5-BF3C-23C9-8C2811E10408}"/>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FA78AEB1-7495-D709-CD88-1A0B6BF7D42A}"/>
              </a:ext>
            </a:extLst>
          </p:cNvPr>
          <p:cNvSpPr>
            <a:spLocks noGrp="1"/>
          </p:cNvSpPr>
          <p:nvPr>
            <p:ph type="body" idx="1"/>
          </p:nvPr>
        </p:nvSpPr>
        <p:spPr>
          <a:xfrm>
            <a:off x="6002158" y="313869"/>
            <a:ext cx="2602839" cy="1860900"/>
          </a:xfrm>
        </p:spPr>
        <p:txBody>
          <a:bodyPr/>
          <a:lstStyle/>
          <a:p>
            <a:r>
              <a:rPr lang="en-US" dirty="0"/>
              <a:t>Distributed  Caching</a:t>
            </a:r>
          </a:p>
          <a:p>
            <a:endParaRPr lang="en-US" dirty="0"/>
          </a:p>
        </p:txBody>
      </p:sp>
      <p:graphicFrame>
        <p:nvGraphicFramePr>
          <p:cNvPr id="3" name="Diagram 2">
            <a:extLst>
              <a:ext uri="{FF2B5EF4-FFF2-40B4-BE49-F238E27FC236}">
                <a16:creationId xmlns:a16="http://schemas.microsoft.com/office/drawing/2014/main" id="{BEE1054B-728B-C66E-945D-0A46890E1E16}"/>
              </a:ext>
            </a:extLst>
          </p:cNvPr>
          <p:cNvGraphicFramePr/>
          <p:nvPr>
            <p:extLst>
              <p:ext uri="{D42A27DB-BD31-4B8C-83A1-F6EECF244321}">
                <p14:modId xmlns:p14="http://schemas.microsoft.com/office/powerpoint/2010/main" val="4245848148"/>
              </p:ext>
            </p:extLst>
          </p:nvPr>
        </p:nvGraphicFramePr>
        <p:xfrm>
          <a:off x="300842" y="97913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486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0DE9FA-234D-84C8-BFA4-735EE497C6E7}"/>
              </a:ext>
            </a:extLst>
          </p:cNvPr>
          <p:cNvSpPr>
            <a:spLocks noGrp="1"/>
          </p:cNvSpPr>
          <p:nvPr>
            <p:ph type="body" idx="1"/>
          </p:nvPr>
        </p:nvSpPr>
        <p:spPr>
          <a:xfrm>
            <a:off x="5849007" y="539500"/>
            <a:ext cx="2581818" cy="1860900"/>
          </a:xfrm>
        </p:spPr>
        <p:txBody>
          <a:bodyPr/>
          <a:lstStyle/>
          <a:p>
            <a:r>
              <a:rPr lang="en-US" dirty="0"/>
              <a:t>Distributed  Caching</a:t>
            </a:r>
          </a:p>
        </p:txBody>
      </p:sp>
      <p:graphicFrame>
        <p:nvGraphicFramePr>
          <p:cNvPr id="5" name="Diagram 4">
            <a:extLst>
              <a:ext uri="{FF2B5EF4-FFF2-40B4-BE49-F238E27FC236}">
                <a16:creationId xmlns:a16="http://schemas.microsoft.com/office/drawing/2014/main" id="{FEC91936-69D5-A55F-5949-122B4EDF3C64}"/>
              </a:ext>
            </a:extLst>
          </p:cNvPr>
          <p:cNvGraphicFramePr/>
          <p:nvPr>
            <p:extLst>
              <p:ext uri="{D42A27DB-BD31-4B8C-83A1-F6EECF244321}">
                <p14:modId xmlns:p14="http://schemas.microsoft.com/office/powerpoint/2010/main" val="2010177951"/>
              </p:ext>
            </p:extLst>
          </p:nvPr>
        </p:nvGraphicFramePr>
        <p:xfrm>
          <a:off x="320566" y="5395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5074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171E0-B555-32E5-EA6A-2A86269034D0}"/>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366ACBD0-4C9E-5557-6AD4-6A369D20B606}"/>
              </a:ext>
            </a:extLst>
          </p:cNvPr>
          <p:cNvSpPr>
            <a:spLocks noGrp="1"/>
          </p:cNvSpPr>
          <p:nvPr>
            <p:ph type="body" idx="1"/>
          </p:nvPr>
        </p:nvSpPr>
        <p:spPr>
          <a:xfrm>
            <a:off x="5834743" y="539500"/>
            <a:ext cx="2596082" cy="1860900"/>
          </a:xfrm>
        </p:spPr>
        <p:txBody>
          <a:bodyPr/>
          <a:lstStyle/>
          <a:p>
            <a:r>
              <a:rPr lang="en-US" dirty="0"/>
              <a:t>Distributed  Caching</a:t>
            </a:r>
          </a:p>
        </p:txBody>
      </p:sp>
      <p:sp>
        <p:nvSpPr>
          <p:cNvPr id="3" name="TextBox 2">
            <a:extLst>
              <a:ext uri="{FF2B5EF4-FFF2-40B4-BE49-F238E27FC236}">
                <a16:creationId xmlns:a16="http://schemas.microsoft.com/office/drawing/2014/main" id="{21261C4C-1CB6-4636-7837-606D123783BB}"/>
              </a:ext>
            </a:extLst>
          </p:cNvPr>
          <p:cNvSpPr txBox="1"/>
          <p:nvPr/>
        </p:nvSpPr>
        <p:spPr>
          <a:xfrm>
            <a:off x="402771" y="3300143"/>
            <a:ext cx="8338458" cy="1424236"/>
          </a:xfrm>
          <a:prstGeom prst="rect">
            <a:avLst/>
          </a:prstGeom>
          <a:noFill/>
        </p:spPr>
        <p:txBody>
          <a:bodyPr wrap="square">
            <a:spAutoFit/>
          </a:bodyPr>
          <a:lstStyle/>
          <a:p>
            <a:pPr>
              <a:lnSpc>
                <a:spcPct val="150000"/>
              </a:lnSpc>
            </a:pPr>
            <a:r>
              <a:rPr lang="en-US" sz="2000" dirty="0">
                <a:latin typeface="Hack" panose="020B0609030202020204" pitchFamily="49" charset="0"/>
                <a:ea typeface="Hack" panose="020B0609030202020204" pitchFamily="49" charset="0"/>
                <a:cs typeface="Hack" panose="020B0609030202020204" pitchFamily="49" charset="0"/>
              </a:rPr>
              <a:t>var cache = </a:t>
            </a:r>
            <a:r>
              <a:rPr lang="en-US" sz="2000" dirty="0" err="1">
                <a:latin typeface="Hack" panose="020B0609030202020204" pitchFamily="49" charset="0"/>
                <a:ea typeface="Hack" panose="020B0609030202020204" pitchFamily="49" charset="0"/>
                <a:cs typeface="Hack" panose="020B0609030202020204" pitchFamily="49" charset="0"/>
              </a:rPr>
              <a:t>services.GetService</a:t>
            </a:r>
            <a:r>
              <a:rPr lang="en-US" sz="2000" dirty="0">
                <a:latin typeface="Hack" panose="020B0609030202020204" pitchFamily="49" charset="0"/>
                <a:ea typeface="Hack" panose="020B0609030202020204" pitchFamily="49" charset="0"/>
                <a:cs typeface="Hack" panose="020B0609030202020204" pitchFamily="49" charset="0"/>
              </a:rPr>
              <a:t>&lt;</a:t>
            </a:r>
            <a:r>
              <a:rPr lang="en-US" sz="2000" dirty="0" err="1">
                <a:latin typeface="Hack" panose="020B0609030202020204" pitchFamily="49" charset="0"/>
                <a:ea typeface="Hack" panose="020B0609030202020204" pitchFamily="49" charset="0"/>
                <a:cs typeface="Hack" panose="020B0609030202020204" pitchFamily="49" charset="0"/>
              </a:rPr>
              <a:t>IDistributedCache</a:t>
            </a:r>
            <a:r>
              <a:rPr lang="en-US" sz="2000" dirty="0">
                <a:latin typeface="Hack" panose="020B0609030202020204" pitchFamily="49" charset="0"/>
                <a:ea typeface="Hack" panose="020B0609030202020204" pitchFamily="49" charset="0"/>
                <a:cs typeface="Hack" panose="020B0609030202020204" pitchFamily="49" charset="0"/>
              </a:rPr>
              <a:t>&gt;(); </a:t>
            </a:r>
            <a:r>
              <a:rPr lang="en-US" sz="2000" dirty="0" err="1">
                <a:latin typeface="Hack" panose="020B0609030202020204" pitchFamily="49" charset="0"/>
                <a:ea typeface="Hack" panose="020B0609030202020204" pitchFamily="49" charset="0"/>
                <a:cs typeface="Hack" panose="020B0609030202020204" pitchFamily="49" charset="0"/>
              </a:rPr>
              <a:t>cache.SetString</a:t>
            </a:r>
            <a:r>
              <a:rPr lang="en-US" sz="2000" dirty="0">
                <a:latin typeface="Hack" panose="020B0609030202020204" pitchFamily="49" charset="0"/>
                <a:ea typeface="Hack" panose="020B0609030202020204" pitchFamily="49" charset="0"/>
                <a:cs typeface="Hack" panose="020B0609030202020204" pitchFamily="49" charset="0"/>
              </a:rPr>
              <a:t>("key", "value");</a:t>
            </a:r>
          </a:p>
          <a:p>
            <a:pPr>
              <a:lnSpc>
                <a:spcPct val="150000"/>
              </a:lnSpc>
            </a:pPr>
            <a:r>
              <a:rPr lang="en-US" sz="2000" dirty="0">
                <a:latin typeface="Hack" panose="020B0609030202020204" pitchFamily="49" charset="0"/>
                <a:ea typeface="Hack" panose="020B0609030202020204" pitchFamily="49" charset="0"/>
                <a:cs typeface="Hack" panose="020B0609030202020204" pitchFamily="49" charset="0"/>
              </a:rPr>
              <a:t>var value = </a:t>
            </a:r>
            <a:r>
              <a:rPr lang="en-US" sz="2000" dirty="0" err="1">
                <a:latin typeface="Hack" panose="020B0609030202020204" pitchFamily="49" charset="0"/>
                <a:ea typeface="Hack" panose="020B0609030202020204" pitchFamily="49" charset="0"/>
                <a:cs typeface="Hack" panose="020B0609030202020204" pitchFamily="49" charset="0"/>
              </a:rPr>
              <a:t>cache.GetString</a:t>
            </a:r>
            <a:r>
              <a:rPr lang="en-US" sz="2000" dirty="0">
                <a:latin typeface="Hack" panose="020B0609030202020204" pitchFamily="49" charset="0"/>
                <a:ea typeface="Hack" panose="020B0609030202020204" pitchFamily="49" charset="0"/>
                <a:cs typeface="Hack" panose="020B0609030202020204" pitchFamily="49" charset="0"/>
              </a:rPr>
              <a:t>("key");</a:t>
            </a:r>
          </a:p>
        </p:txBody>
      </p:sp>
    </p:spTree>
    <p:extLst>
      <p:ext uri="{BB962C8B-B14F-4D97-AF65-F5344CB8AC3E}">
        <p14:creationId xmlns:p14="http://schemas.microsoft.com/office/powerpoint/2010/main" val="3112368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5"/>
          <p:cNvSpPr/>
          <p:nvPr/>
        </p:nvSpPr>
        <p:spPr>
          <a:xfrm>
            <a:off x="1058950" y="3333906"/>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5"/>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Caching</a:t>
            </a:r>
            <a:endParaRPr dirty="0"/>
          </a:p>
        </p:txBody>
      </p:sp>
      <p:sp>
        <p:nvSpPr>
          <p:cNvPr id="393" name="Google Shape;393;p45"/>
          <p:cNvSpPr/>
          <p:nvPr/>
        </p:nvSpPr>
        <p:spPr>
          <a:xfrm>
            <a:off x="1593250" y="1996250"/>
            <a:ext cx="2862282"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394" name="Google Shape;394;p45"/>
          <p:cNvSpPr txBox="1">
            <a:spLocks noGrp="1"/>
          </p:cNvSpPr>
          <p:nvPr>
            <p:ph type="title"/>
          </p:nvPr>
        </p:nvSpPr>
        <p:spPr>
          <a:xfrm>
            <a:off x="1537700" y="1450125"/>
            <a:ext cx="40452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395" name="Google Shape;395;p45"/>
          <p:cNvSpPr txBox="1">
            <a:spLocks noGrp="1"/>
          </p:cNvSpPr>
          <p:nvPr>
            <p:ph type="subTitle" idx="1"/>
          </p:nvPr>
        </p:nvSpPr>
        <p:spPr>
          <a:xfrm>
            <a:off x="2230222" y="2928145"/>
            <a:ext cx="6446681" cy="21454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dirty="0"/>
              <a:t>Every Web API call fetching fresh data can mean slow responses, high server load, and frustrated users. Caching transforms this, boosting speed, reducing load, and improving scalability. This talk explores caching principles and strategies and how they make APIs faster and more efficient.</a:t>
            </a:r>
          </a:p>
        </p:txBody>
      </p:sp>
      <p:cxnSp>
        <p:nvCxnSpPr>
          <p:cNvPr id="396" name="Google Shape;396;p45"/>
          <p:cNvCxnSpPr/>
          <p:nvPr/>
        </p:nvCxnSpPr>
        <p:spPr>
          <a:xfrm>
            <a:off x="1633025" y="1438775"/>
            <a:ext cx="852000" cy="0"/>
          </a:xfrm>
          <a:prstGeom prst="straightConnector1">
            <a:avLst/>
          </a:prstGeom>
          <a:noFill/>
          <a:ln w="38100" cap="flat" cmpd="sng">
            <a:solidFill>
              <a:schemeClr val="accent1"/>
            </a:solidFill>
            <a:prstDash val="solid"/>
            <a:round/>
            <a:headEnd type="none" w="med" len="med"/>
            <a:tailEnd type="none" w="med" len="med"/>
          </a:ln>
        </p:spPr>
      </p:cxnSp>
      <p:grpSp>
        <p:nvGrpSpPr>
          <p:cNvPr id="397" name="Google Shape;397;p45"/>
          <p:cNvGrpSpPr/>
          <p:nvPr/>
        </p:nvGrpSpPr>
        <p:grpSpPr>
          <a:xfrm rot="900245">
            <a:off x="1279924" y="3602427"/>
            <a:ext cx="599271" cy="543125"/>
            <a:chOff x="487903" y="3023794"/>
            <a:chExt cx="1092563" cy="990202"/>
          </a:xfrm>
        </p:grpSpPr>
        <p:sp>
          <p:nvSpPr>
            <p:cNvPr id="398" name="Google Shape;398;p45"/>
            <p:cNvSpPr/>
            <p:nvPr/>
          </p:nvSpPr>
          <p:spPr>
            <a:xfrm>
              <a:off x="524720" y="3023794"/>
              <a:ext cx="1055746" cy="950366"/>
            </a:xfrm>
            <a:custGeom>
              <a:avLst/>
              <a:gdLst/>
              <a:ahLst/>
              <a:cxnLst/>
              <a:rect l="l" t="t" r="r" b="b"/>
              <a:pathLst>
                <a:path w="19494" h="17549" extrusionOk="0">
                  <a:moveTo>
                    <a:pt x="1446" y="1"/>
                  </a:moveTo>
                  <a:cubicBezTo>
                    <a:pt x="643" y="1"/>
                    <a:pt x="1" y="643"/>
                    <a:pt x="1" y="1437"/>
                  </a:cubicBezTo>
                  <a:lnTo>
                    <a:pt x="1" y="11125"/>
                  </a:lnTo>
                  <a:lnTo>
                    <a:pt x="1" y="11732"/>
                  </a:lnTo>
                  <a:lnTo>
                    <a:pt x="1" y="11991"/>
                  </a:lnTo>
                  <a:lnTo>
                    <a:pt x="1" y="13793"/>
                  </a:lnTo>
                  <a:cubicBezTo>
                    <a:pt x="1" y="14141"/>
                    <a:pt x="286" y="14426"/>
                    <a:pt x="634" y="14426"/>
                  </a:cubicBezTo>
                  <a:lnTo>
                    <a:pt x="7468" y="14426"/>
                  </a:lnTo>
                  <a:cubicBezTo>
                    <a:pt x="7459" y="14444"/>
                    <a:pt x="7459" y="14462"/>
                    <a:pt x="7459" y="14480"/>
                  </a:cubicBezTo>
                  <a:cubicBezTo>
                    <a:pt x="7450" y="14498"/>
                    <a:pt x="7450" y="14524"/>
                    <a:pt x="7441" y="14542"/>
                  </a:cubicBezTo>
                  <a:cubicBezTo>
                    <a:pt x="7432" y="14569"/>
                    <a:pt x="7432" y="14596"/>
                    <a:pt x="7423" y="14614"/>
                  </a:cubicBezTo>
                  <a:cubicBezTo>
                    <a:pt x="7414" y="14640"/>
                    <a:pt x="7414" y="14667"/>
                    <a:pt x="7405" y="14685"/>
                  </a:cubicBezTo>
                  <a:cubicBezTo>
                    <a:pt x="7397" y="14712"/>
                    <a:pt x="7388" y="14738"/>
                    <a:pt x="7388" y="14765"/>
                  </a:cubicBezTo>
                  <a:cubicBezTo>
                    <a:pt x="7379" y="14783"/>
                    <a:pt x="7370" y="14810"/>
                    <a:pt x="7361" y="14837"/>
                  </a:cubicBezTo>
                  <a:cubicBezTo>
                    <a:pt x="7352" y="14863"/>
                    <a:pt x="7343" y="14890"/>
                    <a:pt x="7334" y="14917"/>
                  </a:cubicBezTo>
                  <a:cubicBezTo>
                    <a:pt x="7325" y="14953"/>
                    <a:pt x="7307" y="14997"/>
                    <a:pt x="7298" y="15033"/>
                  </a:cubicBezTo>
                  <a:cubicBezTo>
                    <a:pt x="7245" y="15184"/>
                    <a:pt x="7182" y="15345"/>
                    <a:pt x="7111" y="15506"/>
                  </a:cubicBezTo>
                  <a:cubicBezTo>
                    <a:pt x="6861" y="16023"/>
                    <a:pt x="6487" y="16567"/>
                    <a:pt x="5916" y="16995"/>
                  </a:cubicBezTo>
                  <a:cubicBezTo>
                    <a:pt x="5684" y="17174"/>
                    <a:pt x="5809" y="17549"/>
                    <a:pt x="6103" y="17549"/>
                  </a:cubicBezTo>
                  <a:lnTo>
                    <a:pt x="13383" y="17549"/>
                  </a:lnTo>
                  <a:cubicBezTo>
                    <a:pt x="13677" y="17549"/>
                    <a:pt x="13802" y="17174"/>
                    <a:pt x="13570" y="16995"/>
                  </a:cubicBezTo>
                  <a:cubicBezTo>
                    <a:pt x="12999" y="16567"/>
                    <a:pt x="12624" y="16023"/>
                    <a:pt x="12383" y="15506"/>
                  </a:cubicBezTo>
                  <a:cubicBezTo>
                    <a:pt x="12303" y="15345"/>
                    <a:pt x="12241" y="15184"/>
                    <a:pt x="12187" y="15033"/>
                  </a:cubicBezTo>
                  <a:cubicBezTo>
                    <a:pt x="12178" y="14997"/>
                    <a:pt x="12160" y="14953"/>
                    <a:pt x="12151" y="14917"/>
                  </a:cubicBezTo>
                  <a:cubicBezTo>
                    <a:pt x="12143" y="14890"/>
                    <a:pt x="12134" y="14863"/>
                    <a:pt x="12125" y="14837"/>
                  </a:cubicBezTo>
                  <a:cubicBezTo>
                    <a:pt x="12116" y="14810"/>
                    <a:pt x="12116" y="14783"/>
                    <a:pt x="12107" y="14765"/>
                  </a:cubicBezTo>
                  <a:cubicBezTo>
                    <a:pt x="12098" y="14738"/>
                    <a:pt x="12089" y="14712"/>
                    <a:pt x="12080" y="14685"/>
                  </a:cubicBezTo>
                  <a:cubicBezTo>
                    <a:pt x="12080" y="14667"/>
                    <a:pt x="12071" y="14640"/>
                    <a:pt x="12062" y="14614"/>
                  </a:cubicBezTo>
                  <a:cubicBezTo>
                    <a:pt x="12062" y="14596"/>
                    <a:pt x="12053" y="14569"/>
                    <a:pt x="12044" y="14542"/>
                  </a:cubicBezTo>
                  <a:cubicBezTo>
                    <a:pt x="12044" y="14524"/>
                    <a:pt x="12035" y="14498"/>
                    <a:pt x="12035" y="14480"/>
                  </a:cubicBezTo>
                  <a:cubicBezTo>
                    <a:pt x="12027" y="14462"/>
                    <a:pt x="12027" y="14444"/>
                    <a:pt x="12018" y="14426"/>
                  </a:cubicBezTo>
                  <a:lnTo>
                    <a:pt x="18851" y="14426"/>
                  </a:lnTo>
                  <a:cubicBezTo>
                    <a:pt x="19208" y="14426"/>
                    <a:pt x="19493" y="14141"/>
                    <a:pt x="19493" y="13793"/>
                  </a:cubicBezTo>
                  <a:lnTo>
                    <a:pt x="19493" y="11732"/>
                  </a:lnTo>
                  <a:lnTo>
                    <a:pt x="19493" y="11125"/>
                  </a:lnTo>
                  <a:lnTo>
                    <a:pt x="19493" y="1437"/>
                  </a:lnTo>
                  <a:cubicBezTo>
                    <a:pt x="19493" y="643"/>
                    <a:pt x="18842" y="1"/>
                    <a:pt x="18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45"/>
            <p:cNvGrpSpPr/>
            <p:nvPr/>
          </p:nvGrpSpPr>
          <p:grpSpPr>
            <a:xfrm>
              <a:off x="487903" y="3060089"/>
              <a:ext cx="1055728" cy="953907"/>
              <a:chOff x="479650" y="2294000"/>
              <a:chExt cx="476175" cy="430250"/>
            </a:xfrm>
          </p:grpSpPr>
          <p:sp>
            <p:nvSpPr>
              <p:cNvPr id="400" name="Google Shape;400;p45"/>
              <p:cNvSpPr/>
              <p:nvPr/>
            </p:nvSpPr>
            <p:spPr>
              <a:xfrm>
                <a:off x="479650" y="2294000"/>
                <a:ext cx="476175" cy="430250"/>
              </a:xfrm>
              <a:custGeom>
                <a:avLst/>
                <a:gdLst/>
                <a:ahLst/>
                <a:cxnLst/>
                <a:rect l="l" t="t" r="r" b="b"/>
                <a:pathLst>
                  <a:path w="19047" h="17210" extrusionOk="0">
                    <a:moveTo>
                      <a:pt x="11464" y="14247"/>
                    </a:moveTo>
                    <a:cubicBezTo>
                      <a:pt x="11660" y="14979"/>
                      <a:pt x="12080" y="15934"/>
                      <a:pt x="12990" y="16629"/>
                    </a:cubicBezTo>
                    <a:cubicBezTo>
                      <a:pt x="12990" y="16638"/>
                      <a:pt x="12990" y="16647"/>
                      <a:pt x="12990" y="16647"/>
                    </a:cubicBezTo>
                    <a:lnTo>
                      <a:pt x="6067" y="16647"/>
                    </a:lnTo>
                    <a:cubicBezTo>
                      <a:pt x="6067" y="16647"/>
                      <a:pt x="6058" y="16638"/>
                      <a:pt x="6067" y="16629"/>
                    </a:cubicBezTo>
                    <a:cubicBezTo>
                      <a:pt x="6977" y="15942"/>
                      <a:pt x="7396" y="14997"/>
                      <a:pt x="7592" y="14247"/>
                    </a:cubicBezTo>
                    <a:close/>
                    <a:moveTo>
                      <a:pt x="1651" y="1"/>
                    </a:moveTo>
                    <a:cubicBezTo>
                      <a:pt x="741" y="1"/>
                      <a:pt x="0" y="741"/>
                      <a:pt x="0" y="1651"/>
                    </a:cubicBezTo>
                    <a:lnTo>
                      <a:pt x="0" y="13364"/>
                    </a:lnTo>
                    <a:cubicBezTo>
                      <a:pt x="0" y="13855"/>
                      <a:pt x="402" y="14247"/>
                      <a:pt x="893" y="14247"/>
                    </a:cubicBezTo>
                    <a:lnTo>
                      <a:pt x="7012" y="14247"/>
                    </a:lnTo>
                    <a:cubicBezTo>
                      <a:pt x="6825" y="14881"/>
                      <a:pt x="6459" y="15630"/>
                      <a:pt x="5728" y="16183"/>
                    </a:cubicBezTo>
                    <a:cubicBezTo>
                      <a:pt x="5532" y="16335"/>
                      <a:pt x="5460" y="16585"/>
                      <a:pt x="5532" y="16817"/>
                    </a:cubicBezTo>
                    <a:cubicBezTo>
                      <a:pt x="5612" y="17058"/>
                      <a:pt x="5826" y="17209"/>
                      <a:pt x="6076" y="17209"/>
                    </a:cubicBezTo>
                    <a:lnTo>
                      <a:pt x="12981" y="17209"/>
                    </a:lnTo>
                    <a:cubicBezTo>
                      <a:pt x="13230" y="17209"/>
                      <a:pt x="13436" y="17058"/>
                      <a:pt x="13516" y="16817"/>
                    </a:cubicBezTo>
                    <a:cubicBezTo>
                      <a:pt x="13596" y="16585"/>
                      <a:pt x="13525" y="16335"/>
                      <a:pt x="13320" y="16183"/>
                    </a:cubicBezTo>
                    <a:cubicBezTo>
                      <a:pt x="12597" y="15630"/>
                      <a:pt x="12231" y="14872"/>
                      <a:pt x="12044" y="14247"/>
                    </a:cubicBezTo>
                    <a:lnTo>
                      <a:pt x="14328" y="14247"/>
                    </a:lnTo>
                    <a:cubicBezTo>
                      <a:pt x="14479" y="14247"/>
                      <a:pt x="14604" y="14123"/>
                      <a:pt x="14604" y="13971"/>
                    </a:cubicBezTo>
                    <a:cubicBezTo>
                      <a:pt x="14604" y="13819"/>
                      <a:pt x="14479" y="13694"/>
                      <a:pt x="14328" y="13694"/>
                    </a:cubicBezTo>
                    <a:lnTo>
                      <a:pt x="893" y="13694"/>
                    </a:lnTo>
                    <a:cubicBezTo>
                      <a:pt x="705" y="13694"/>
                      <a:pt x="563" y="13543"/>
                      <a:pt x="563" y="13364"/>
                    </a:cubicBezTo>
                    <a:lnTo>
                      <a:pt x="563" y="11687"/>
                    </a:lnTo>
                    <a:lnTo>
                      <a:pt x="18494" y="11687"/>
                    </a:lnTo>
                    <a:lnTo>
                      <a:pt x="18494" y="13364"/>
                    </a:lnTo>
                    <a:cubicBezTo>
                      <a:pt x="18494" y="13543"/>
                      <a:pt x="18342" y="13694"/>
                      <a:pt x="18164" y="13694"/>
                    </a:cubicBezTo>
                    <a:lnTo>
                      <a:pt x="15470" y="13694"/>
                    </a:lnTo>
                    <a:cubicBezTo>
                      <a:pt x="15309" y="13694"/>
                      <a:pt x="15184" y="13819"/>
                      <a:pt x="15184" y="13971"/>
                    </a:cubicBezTo>
                    <a:cubicBezTo>
                      <a:pt x="15184" y="14123"/>
                      <a:pt x="15309" y="14247"/>
                      <a:pt x="15470" y="14247"/>
                    </a:cubicBezTo>
                    <a:lnTo>
                      <a:pt x="18164" y="14247"/>
                    </a:lnTo>
                    <a:cubicBezTo>
                      <a:pt x="18654" y="14247"/>
                      <a:pt x="19047" y="13855"/>
                      <a:pt x="19047" y="13364"/>
                    </a:cubicBezTo>
                    <a:lnTo>
                      <a:pt x="19047" y="5665"/>
                    </a:lnTo>
                    <a:cubicBezTo>
                      <a:pt x="19047" y="5505"/>
                      <a:pt x="18922" y="5380"/>
                      <a:pt x="18770" y="5380"/>
                    </a:cubicBezTo>
                    <a:cubicBezTo>
                      <a:pt x="18619" y="5380"/>
                      <a:pt x="18494" y="5505"/>
                      <a:pt x="18494" y="5665"/>
                    </a:cubicBezTo>
                    <a:lnTo>
                      <a:pt x="18494" y="11125"/>
                    </a:lnTo>
                    <a:lnTo>
                      <a:pt x="563" y="11125"/>
                    </a:lnTo>
                    <a:lnTo>
                      <a:pt x="563" y="1651"/>
                    </a:lnTo>
                    <a:cubicBezTo>
                      <a:pt x="563" y="1044"/>
                      <a:pt x="1053" y="563"/>
                      <a:pt x="1651" y="563"/>
                    </a:cubicBezTo>
                    <a:lnTo>
                      <a:pt x="17405" y="563"/>
                    </a:lnTo>
                    <a:cubicBezTo>
                      <a:pt x="18003" y="563"/>
                      <a:pt x="18494" y="1044"/>
                      <a:pt x="18494" y="1651"/>
                    </a:cubicBezTo>
                    <a:lnTo>
                      <a:pt x="18494" y="4524"/>
                    </a:lnTo>
                    <a:cubicBezTo>
                      <a:pt x="18494" y="4675"/>
                      <a:pt x="18619" y="4800"/>
                      <a:pt x="18770" y="4800"/>
                    </a:cubicBezTo>
                    <a:cubicBezTo>
                      <a:pt x="18922" y="4800"/>
                      <a:pt x="19047" y="4675"/>
                      <a:pt x="19047" y="4524"/>
                    </a:cubicBezTo>
                    <a:lnTo>
                      <a:pt x="19047" y="1651"/>
                    </a:lnTo>
                    <a:cubicBezTo>
                      <a:pt x="19047" y="741"/>
                      <a:pt x="18315" y="1"/>
                      <a:pt x="174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p:cNvSpPr/>
              <p:nvPr/>
            </p:nvSpPr>
            <p:spPr>
              <a:xfrm>
                <a:off x="700450" y="2593750"/>
                <a:ext cx="34825" cy="34825"/>
              </a:xfrm>
              <a:custGeom>
                <a:avLst/>
                <a:gdLst/>
                <a:ahLst/>
                <a:cxnLst/>
                <a:rect l="l" t="t" r="r" b="b"/>
                <a:pathLst>
                  <a:path w="1393" h="1393" extrusionOk="0">
                    <a:moveTo>
                      <a:pt x="696" y="562"/>
                    </a:moveTo>
                    <a:cubicBezTo>
                      <a:pt x="768" y="562"/>
                      <a:pt x="830" y="625"/>
                      <a:pt x="830" y="696"/>
                    </a:cubicBezTo>
                    <a:cubicBezTo>
                      <a:pt x="830" y="777"/>
                      <a:pt x="768" y="839"/>
                      <a:pt x="696" y="839"/>
                    </a:cubicBezTo>
                    <a:cubicBezTo>
                      <a:pt x="616" y="839"/>
                      <a:pt x="562" y="777"/>
                      <a:pt x="562" y="696"/>
                    </a:cubicBezTo>
                    <a:cubicBezTo>
                      <a:pt x="562" y="625"/>
                      <a:pt x="616" y="562"/>
                      <a:pt x="696" y="562"/>
                    </a:cubicBezTo>
                    <a:close/>
                    <a:moveTo>
                      <a:pt x="696" y="0"/>
                    </a:moveTo>
                    <a:cubicBezTo>
                      <a:pt x="313" y="0"/>
                      <a:pt x="0" y="313"/>
                      <a:pt x="0" y="696"/>
                    </a:cubicBezTo>
                    <a:cubicBezTo>
                      <a:pt x="0" y="1080"/>
                      <a:pt x="313" y="1392"/>
                      <a:pt x="696" y="1392"/>
                    </a:cubicBezTo>
                    <a:cubicBezTo>
                      <a:pt x="1080" y="1392"/>
                      <a:pt x="1392" y="1080"/>
                      <a:pt x="1392" y="696"/>
                    </a:cubicBezTo>
                    <a:cubicBezTo>
                      <a:pt x="1392" y="313"/>
                      <a:pt x="1080" y="0"/>
                      <a:pt x="6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5"/>
              <p:cNvSpPr/>
              <p:nvPr/>
            </p:nvSpPr>
            <p:spPr>
              <a:xfrm>
                <a:off x="628850" y="2366275"/>
                <a:ext cx="178000" cy="144750"/>
              </a:xfrm>
              <a:custGeom>
                <a:avLst/>
                <a:gdLst/>
                <a:ahLst/>
                <a:cxnLst/>
                <a:rect l="l" t="t" r="r" b="b"/>
                <a:pathLst>
                  <a:path w="7120" h="5790" extrusionOk="0">
                    <a:moveTo>
                      <a:pt x="607" y="0"/>
                    </a:moveTo>
                    <a:cubicBezTo>
                      <a:pt x="268" y="0"/>
                      <a:pt x="1" y="268"/>
                      <a:pt x="1" y="607"/>
                    </a:cubicBezTo>
                    <a:lnTo>
                      <a:pt x="1" y="5174"/>
                    </a:lnTo>
                    <a:cubicBezTo>
                      <a:pt x="1" y="5513"/>
                      <a:pt x="268" y="5790"/>
                      <a:pt x="607" y="5790"/>
                    </a:cubicBezTo>
                    <a:lnTo>
                      <a:pt x="1785" y="5790"/>
                    </a:lnTo>
                    <a:cubicBezTo>
                      <a:pt x="1945" y="5790"/>
                      <a:pt x="2061" y="5665"/>
                      <a:pt x="2061" y="5504"/>
                    </a:cubicBezTo>
                    <a:cubicBezTo>
                      <a:pt x="2061" y="5353"/>
                      <a:pt x="1945" y="5228"/>
                      <a:pt x="1785" y="5228"/>
                    </a:cubicBezTo>
                    <a:lnTo>
                      <a:pt x="607" y="5228"/>
                    </a:lnTo>
                    <a:cubicBezTo>
                      <a:pt x="581" y="5228"/>
                      <a:pt x="554" y="5201"/>
                      <a:pt x="554" y="5174"/>
                    </a:cubicBezTo>
                    <a:lnTo>
                      <a:pt x="554" y="607"/>
                    </a:lnTo>
                    <a:cubicBezTo>
                      <a:pt x="554" y="580"/>
                      <a:pt x="581" y="553"/>
                      <a:pt x="607" y="553"/>
                    </a:cubicBezTo>
                    <a:lnTo>
                      <a:pt x="6513" y="553"/>
                    </a:lnTo>
                    <a:cubicBezTo>
                      <a:pt x="6540" y="553"/>
                      <a:pt x="6567" y="580"/>
                      <a:pt x="6567" y="607"/>
                    </a:cubicBezTo>
                    <a:lnTo>
                      <a:pt x="6567" y="5174"/>
                    </a:lnTo>
                    <a:cubicBezTo>
                      <a:pt x="6567" y="5201"/>
                      <a:pt x="6540" y="5228"/>
                      <a:pt x="6513" y="5228"/>
                    </a:cubicBezTo>
                    <a:lnTo>
                      <a:pt x="2927" y="5228"/>
                    </a:lnTo>
                    <a:cubicBezTo>
                      <a:pt x="2775" y="5228"/>
                      <a:pt x="2650" y="5353"/>
                      <a:pt x="2650" y="5504"/>
                    </a:cubicBezTo>
                    <a:cubicBezTo>
                      <a:pt x="2650" y="5665"/>
                      <a:pt x="2775" y="5790"/>
                      <a:pt x="2927" y="5790"/>
                    </a:cubicBezTo>
                    <a:lnTo>
                      <a:pt x="6513" y="5790"/>
                    </a:lnTo>
                    <a:cubicBezTo>
                      <a:pt x="6843" y="5790"/>
                      <a:pt x="7120" y="5513"/>
                      <a:pt x="7120" y="5174"/>
                    </a:cubicBezTo>
                    <a:lnTo>
                      <a:pt x="7120" y="607"/>
                    </a:lnTo>
                    <a:cubicBezTo>
                      <a:pt x="7120" y="268"/>
                      <a:pt x="6843" y="0"/>
                      <a:pt x="65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a:off x="703575" y="2397050"/>
                <a:ext cx="72725" cy="71600"/>
              </a:xfrm>
              <a:custGeom>
                <a:avLst/>
                <a:gdLst/>
                <a:ahLst/>
                <a:cxnLst/>
                <a:rect l="l" t="t" r="r" b="b"/>
                <a:pathLst>
                  <a:path w="2909" h="2864" extrusionOk="0">
                    <a:moveTo>
                      <a:pt x="428" y="0"/>
                    </a:moveTo>
                    <a:cubicBezTo>
                      <a:pt x="268" y="0"/>
                      <a:pt x="143" y="125"/>
                      <a:pt x="143" y="277"/>
                    </a:cubicBezTo>
                    <a:cubicBezTo>
                      <a:pt x="143" y="437"/>
                      <a:pt x="268" y="562"/>
                      <a:pt x="428" y="562"/>
                    </a:cubicBezTo>
                    <a:lnTo>
                      <a:pt x="1936" y="562"/>
                    </a:lnTo>
                    <a:lnTo>
                      <a:pt x="107" y="2382"/>
                    </a:lnTo>
                    <a:cubicBezTo>
                      <a:pt x="0" y="2489"/>
                      <a:pt x="0" y="2667"/>
                      <a:pt x="107" y="2775"/>
                    </a:cubicBezTo>
                    <a:cubicBezTo>
                      <a:pt x="161" y="2837"/>
                      <a:pt x="232" y="2864"/>
                      <a:pt x="304" y="2864"/>
                    </a:cubicBezTo>
                    <a:cubicBezTo>
                      <a:pt x="375" y="2864"/>
                      <a:pt x="446" y="2837"/>
                      <a:pt x="500" y="2775"/>
                    </a:cubicBezTo>
                    <a:lnTo>
                      <a:pt x="2346" y="937"/>
                    </a:lnTo>
                    <a:lnTo>
                      <a:pt x="2346" y="2489"/>
                    </a:lnTo>
                    <a:cubicBezTo>
                      <a:pt x="2346" y="2641"/>
                      <a:pt x="2471" y="2766"/>
                      <a:pt x="2632" y="2766"/>
                    </a:cubicBezTo>
                    <a:cubicBezTo>
                      <a:pt x="2784" y="2766"/>
                      <a:pt x="2908" y="2641"/>
                      <a:pt x="2908" y="2489"/>
                    </a:cubicBezTo>
                    <a:lnTo>
                      <a:pt x="2908" y="277"/>
                    </a:lnTo>
                    <a:cubicBezTo>
                      <a:pt x="2908" y="125"/>
                      <a:pt x="2784" y="0"/>
                      <a:pt x="26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a:off x="778500" y="2485575"/>
                <a:ext cx="68500" cy="62700"/>
              </a:xfrm>
              <a:custGeom>
                <a:avLst/>
                <a:gdLst/>
                <a:ahLst/>
                <a:cxnLst/>
                <a:rect l="l" t="t" r="r" b="b"/>
                <a:pathLst>
                  <a:path w="2740" h="2508" extrusionOk="0">
                    <a:moveTo>
                      <a:pt x="2463" y="1"/>
                    </a:moveTo>
                    <a:cubicBezTo>
                      <a:pt x="2311" y="1"/>
                      <a:pt x="2186" y="126"/>
                      <a:pt x="2186" y="277"/>
                    </a:cubicBezTo>
                    <a:lnTo>
                      <a:pt x="2186" y="1946"/>
                    </a:lnTo>
                    <a:lnTo>
                      <a:pt x="286" y="1946"/>
                    </a:lnTo>
                    <a:cubicBezTo>
                      <a:pt x="126" y="1946"/>
                      <a:pt x="1" y="2070"/>
                      <a:pt x="1" y="2231"/>
                    </a:cubicBezTo>
                    <a:cubicBezTo>
                      <a:pt x="1" y="2383"/>
                      <a:pt x="126" y="2508"/>
                      <a:pt x="286" y="2508"/>
                    </a:cubicBezTo>
                    <a:lnTo>
                      <a:pt x="2463" y="2508"/>
                    </a:lnTo>
                    <a:cubicBezTo>
                      <a:pt x="2615" y="2508"/>
                      <a:pt x="2739" y="2383"/>
                      <a:pt x="2739" y="2231"/>
                    </a:cubicBezTo>
                    <a:lnTo>
                      <a:pt x="2739" y="277"/>
                    </a:lnTo>
                    <a:cubicBezTo>
                      <a:pt x="2739" y="126"/>
                      <a:pt x="2615" y="1"/>
                      <a:pt x="24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588475" y="2328125"/>
                <a:ext cx="68500" cy="62700"/>
              </a:xfrm>
              <a:custGeom>
                <a:avLst/>
                <a:gdLst/>
                <a:ahLst/>
                <a:cxnLst/>
                <a:rect l="l" t="t" r="r" b="b"/>
                <a:pathLst>
                  <a:path w="2740" h="2508" extrusionOk="0">
                    <a:moveTo>
                      <a:pt x="286" y="1"/>
                    </a:moveTo>
                    <a:cubicBezTo>
                      <a:pt x="126" y="1"/>
                      <a:pt x="1" y="125"/>
                      <a:pt x="1" y="277"/>
                    </a:cubicBezTo>
                    <a:lnTo>
                      <a:pt x="1" y="2231"/>
                    </a:lnTo>
                    <a:cubicBezTo>
                      <a:pt x="1" y="2382"/>
                      <a:pt x="126" y="2507"/>
                      <a:pt x="286" y="2507"/>
                    </a:cubicBezTo>
                    <a:cubicBezTo>
                      <a:pt x="438" y="2507"/>
                      <a:pt x="563" y="2382"/>
                      <a:pt x="563" y="2231"/>
                    </a:cubicBezTo>
                    <a:lnTo>
                      <a:pt x="563" y="554"/>
                    </a:lnTo>
                    <a:lnTo>
                      <a:pt x="2463" y="554"/>
                    </a:lnTo>
                    <a:cubicBezTo>
                      <a:pt x="2615" y="554"/>
                      <a:pt x="2740" y="429"/>
                      <a:pt x="2740" y="277"/>
                    </a:cubicBezTo>
                    <a:cubicBezTo>
                      <a:pt x="2740" y="125"/>
                      <a:pt x="2615" y="1"/>
                      <a:pt x="24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834475" y="2370950"/>
                <a:ext cx="13850" cy="15400"/>
              </a:xfrm>
              <a:custGeom>
                <a:avLst/>
                <a:gdLst/>
                <a:ahLst/>
                <a:cxnLst/>
                <a:rect l="l" t="t" r="r" b="b"/>
                <a:pathLst>
                  <a:path w="554" h="616" extrusionOk="0">
                    <a:moveTo>
                      <a:pt x="277" y="0"/>
                    </a:moveTo>
                    <a:cubicBezTo>
                      <a:pt x="126" y="0"/>
                      <a:pt x="1" y="125"/>
                      <a:pt x="1" y="286"/>
                    </a:cubicBezTo>
                    <a:lnTo>
                      <a:pt x="1" y="339"/>
                    </a:lnTo>
                    <a:cubicBezTo>
                      <a:pt x="1" y="491"/>
                      <a:pt x="126" y="616"/>
                      <a:pt x="277" y="616"/>
                    </a:cubicBezTo>
                    <a:cubicBezTo>
                      <a:pt x="429" y="616"/>
                      <a:pt x="554" y="491"/>
                      <a:pt x="554" y="339"/>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5"/>
              <p:cNvSpPr/>
              <p:nvPr/>
            </p:nvSpPr>
            <p:spPr>
              <a:xfrm>
                <a:off x="856350" y="2370950"/>
                <a:ext cx="14075" cy="15400"/>
              </a:xfrm>
              <a:custGeom>
                <a:avLst/>
                <a:gdLst/>
                <a:ahLst/>
                <a:cxnLst/>
                <a:rect l="l" t="t" r="r" b="b"/>
                <a:pathLst>
                  <a:path w="563" h="616" extrusionOk="0">
                    <a:moveTo>
                      <a:pt x="286" y="0"/>
                    </a:moveTo>
                    <a:cubicBezTo>
                      <a:pt x="125" y="0"/>
                      <a:pt x="0" y="125"/>
                      <a:pt x="0" y="286"/>
                    </a:cubicBezTo>
                    <a:lnTo>
                      <a:pt x="0" y="339"/>
                    </a:lnTo>
                    <a:cubicBezTo>
                      <a:pt x="0" y="491"/>
                      <a:pt x="125" y="616"/>
                      <a:pt x="286" y="616"/>
                    </a:cubicBezTo>
                    <a:cubicBezTo>
                      <a:pt x="437" y="616"/>
                      <a:pt x="562" y="491"/>
                      <a:pt x="562" y="339"/>
                    </a:cubicBezTo>
                    <a:lnTo>
                      <a:pt x="562" y="286"/>
                    </a:lnTo>
                    <a:cubicBezTo>
                      <a:pt x="562" y="125"/>
                      <a:pt x="437"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5"/>
              <p:cNvSpPr/>
              <p:nvPr/>
            </p:nvSpPr>
            <p:spPr>
              <a:xfrm>
                <a:off x="828900" y="2398150"/>
                <a:ext cx="47100" cy="14075"/>
              </a:xfrm>
              <a:custGeom>
                <a:avLst/>
                <a:gdLst/>
                <a:ahLst/>
                <a:cxnLst/>
                <a:rect l="l" t="t" r="r" b="b"/>
                <a:pathLst>
                  <a:path w="1884" h="563" extrusionOk="0">
                    <a:moveTo>
                      <a:pt x="277" y="1"/>
                    </a:moveTo>
                    <a:cubicBezTo>
                      <a:pt x="126" y="1"/>
                      <a:pt x="1" y="126"/>
                      <a:pt x="1" y="277"/>
                    </a:cubicBezTo>
                    <a:cubicBezTo>
                      <a:pt x="1" y="438"/>
                      <a:pt x="126" y="563"/>
                      <a:pt x="277" y="563"/>
                    </a:cubicBezTo>
                    <a:lnTo>
                      <a:pt x="1598" y="563"/>
                    </a:lnTo>
                    <a:cubicBezTo>
                      <a:pt x="1758" y="563"/>
                      <a:pt x="1883" y="438"/>
                      <a:pt x="1883" y="277"/>
                    </a:cubicBezTo>
                    <a:cubicBezTo>
                      <a:pt x="1883" y="126"/>
                      <a:pt x="1758" y="1"/>
                      <a:pt x="15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5"/>
              <p:cNvSpPr/>
              <p:nvPr/>
            </p:nvSpPr>
            <p:spPr>
              <a:xfrm>
                <a:off x="828900" y="2419125"/>
                <a:ext cx="47100" cy="13850"/>
              </a:xfrm>
              <a:custGeom>
                <a:avLst/>
                <a:gdLst/>
                <a:ahLst/>
                <a:cxnLst/>
                <a:rect l="l" t="t" r="r" b="b"/>
                <a:pathLst>
                  <a:path w="1884" h="554" extrusionOk="0">
                    <a:moveTo>
                      <a:pt x="277" y="0"/>
                    </a:moveTo>
                    <a:cubicBezTo>
                      <a:pt x="126" y="0"/>
                      <a:pt x="1" y="125"/>
                      <a:pt x="1" y="277"/>
                    </a:cubicBezTo>
                    <a:cubicBezTo>
                      <a:pt x="1" y="428"/>
                      <a:pt x="126" y="553"/>
                      <a:pt x="277" y="553"/>
                    </a:cubicBezTo>
                    <a:lnTo>
                      <a:pt x="1598" y="553"/>
                    </a:lnTo>
                    <a:cubicBezTo>
                      <a:pt x="1758" y="553"/>
                      <a:pt x="1883" y="428"/>
                      <a:pt x="1883" y="277"/>
                    </a:cubicBezTo>
                    <a:cubicBezTo>
                      <a:pt x="1883" y="125"/>
                      <a:pt x="1758" y="0"/>
                      <a:pt x="15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5"/>
              <p:cNvSpPr/>
              <p:nvPr/>
            </p:nvSpPr>
            <p:spPr>
              <a:xfrm>
                <a:off x="828900" y="2439850"/>
                <a:ext cx="47100" cy="13875"/>
              </a:xfrm>
              <a:custGeom>
                <a:avLst/>
                <a:gdLst/>
                <a:ahLst/>
                <a:cxnLst/>
                <a:rect l="l" t="t" r="r" b="b"/>
                <a:pathLst>
                  <a:path w="1884" h="555" extrusionOk="0">
                    <a:moveTo>
                      <a:pt x="277" y="1"/>
                    </a:moveTo>
                    <a:cubicBezTo>
                      <a:pt x="126" y="1"/>
                      <a:pt x="1" y="126"/>
                      <a:pt x="1" y="277"/>
                    </a:cubicBezTo>
                    <a:cubicBezTo>
                      <a:pt x="1" y="429"/>
                      <a:pt x="126" y="554"/>
                      <a:pt x="277" y="554"/>
                    </a:cubicBezTo>
                    <a:lnTo>
                      <a:pt x="1598" y="554"/>
                    </a:lnTo>
                    <a:cubicBezTo>
                      <a:pt x="1758" y="554"/>
                      <a:pt x="1883" y="429"/>
                      <a:pt x="1883" y="277"/>
                    </a:cubicBezTo>
                    <a:cubicBezTo>
                      <a:pt x="1883" y="126"/>
                      <a:pt x="1758" y="1"/>
                      <a:pt x="15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5"/>
              <p:cNvSpPr/>
              <p:nvPr/>
            </p:nvSpPr>
            <p:spPr>
              <a:xfrm>
                <a:off x="565300" y="2426925"/>
                <a:ext cx="14075" cy="15425"/>
              </a:xfrm>
              <a:custGeom>
                <a:avLst/>
                <a:gdLst/>
                <a:ahLst/>
                <a:cxnLst/>
                <a:rect l="l" t="t" r="r" b="b"/>
                <a:pathLst>
                  <a:path w="563" h="617" extrusionOk="0">
                    <a:moveTo>
                      <a:pt x="277" y="1"/>
                    </a:moveTo>
                    <a:cubicBezTo>
                      <a:pt x="125" y="1"/>
                      <a:pt x="0" y="125"/>
                      <a:pt x="0" y="277"/>
                    </a:cubicBezTo>
                    <a:lnTo>
                      <a:pt x="0" y="331"/>
                    </a:lnTo>
                    <a:cubicBezTo>
                      <a:pt x="0" y="491"/>
                      <a:pt x="125" y="616"/>
                      <a:pt x="277" y="616"/>
                    </a:cubicBezTo>
                    <a:cubicBezTo>
                      <a:pt x="437" y="616"/>
                      <a:pt x="562" y="491"/>
                      <a:pt x="562" y="331"/>
                    </a:cubicBezTo>
                    <a:lnTo>
                      <a:pt x="562" y="277"/>
                    </a:lnTo>
                    <a:cubicBezTo>
                      <a:pt x="562" y="125"/>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5"/>
              <p:cNvSpPr/>
              <p:nvPr/>
            </p:nvSpPr>
            <p:spPr>
              <a:xfrm>
                <a:off x="587375" y="2426925"/>
                <a:ext cx="13850" cy="15425"/>
              </a:xfrm>
              <a:custGeom>
                <a:avLst/>
                <a:gdLst/>
                <a:ahLst/>
                <a:cxnLst/>
                <a:rect l="l" t="t" r="r" b="b"/>
                <a:pathLst>
                  <a:path w="554" h="617" extrusionOk="0">
                    <a:moveTo>
                      <a:pt x="277" y="1"/>
                    </a:moveTo>
                    <a:cubicBezTo>
                      <a:pt x="125" y="1"/>
                      <a:pt x="0" y="125"/>
                      <a:pt x="0" y="277"/>
                    </a:cubicBezTo>
                    <a:lnTo>
                      <a:pt x="0" y="331"/>
                    </a:lnTo>
                    <a:cubicBezTo>
                      <a:pt x="0" y="491"/>
                      <a:pt x="125" y="616"/>
                      <a:pt x="277" y="616"/>
                    </a:cubicBezTo>
                    <a:cubicBezTo>
                      <a:pt x="429" y="616"/>
                      <a:pt x="553" y="491"/>
                      <a:pt x="553" y="331"/>
                    </a:cubicBezTo>
                    <a:lnTo>
                      <a:pt x="553" y="277"/>
                    </a:lnTo>
                    <a:cubicBezTo>
                      <a:pt x="553"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5"/>
              <p:cNvSpPr/>
              <p:nvPr/>
            </p:nvSpPr>
            <p:spPr>
              <a:xfrm>
                <a:off x="559725" y="2454125"/>
                <a:ext cx="47075" cy="13850"/>
              </a:xfrm>
              <a:custGeom>
                <a:avLst/>
                <a:gdLst/>
                <a:ahLst/>
                <a:cxnLst/>
                <a:rect l="l" t="t" r="r" b="b"/>
                <a:pathLst>
                  <a:path w="1883" h="554" extrusionOk="0">
                    <a:moveTo>
                      <a:pt x="277" y="1"/>
                    </a:moveTo>
                    <a:cubicBezTo>
                      <a:pt x="125" y="1"/>
                      <a:pt x="0" y="126"/>
                      <a:pt x="0" y="277"/>
                    </a:cubicBezTo>
                    <a:cubicBezTo>
                      <a:pt x="0" y="429"/>
                      <a:pt x="125" y="554"/>
                      <a:pt x="277" y="554"/>
                    </a:cubicBezTo>
                    <a:lnTo>
                      <a:pt x="1606" y="554"/>
                    </a:lnTo>
                    <a:cubicBezTo>
                      <a:pt x="1758" y="554"/>
                      <a:pt x="1882" y="429"/>
                      <a:pt x="1882" y="277"/>
                    </a:cubicBezTo>
                    <a:cubicBezTo>
                      <a:pt x="1882" y="126"/>
                      <a:pt x="1758" y="1"/>
                      <a:pt x="1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5"/>
              <p:cNvSpPr/>
              <p:nvPr/>
            </p:nvSpPr>
            <p:spPr>
              <a:xfrm>
                <a:off x="559725" y="2474875"/>
                <a:ext cx="47075" cy="14075"/>
              </a:xfrm>
              <a:custGeom>
                <a:avLst/>
                <a:gdLst/>
                <a:ahLst/>
                <a:cxnLst/>
                <a:rect l="l" t="t" r="r" b="b"/>
                <a:pathLst>
                  <a:path w="1883" h="563" extrusionOk="0">
                    <a:moveTo>
                      <a:pt x="277" y="1"/>
                    </a:moveTo>
                    <a:cubicBezTo>
                      <a:pt x="125" y="1"/>
                      <a:pt x="0" y="125"/>
                      <a:pt x="0" y="277"/>
                    </a:cubicBezTo>
                    <a:cubicBezTo>
                      <a:pt x="0" y="438"/>
                      <a:pt x="125" y="563"/>
                      <a:pt x="277" y="563"/>
                    </a:cubicBezTo>
                    <a:lnTo>
                      <a:pt x="1606" y="563"/>
                    </a:lnTo>
                    <a:cubicBezTo>
                      <a:pt x="1758" y="563"/>
                      <a:pt x="1882" y="438"/>
                      <a:pt x="1882" y="277"/>
                    </a:cubicBezTo>
                    <a:cubicBezTo>
                      <a:pt x="1882" y="125"/>
                      <a:pt x="1758" y="1"/>
                      <a:pt x="1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5"/>
              <p:cNvSpPr/>
              <p:nvPr/>
            </p:nvSpPr>
            <p:spPr>
              <a:xfrm>
                <a:off x="559725" y="2495625"/>
                <a:ext cx="47075" cy="14075"/>
              </a:xfrm>
              <a:custGeom>
                <a:avLst/>
                <a:gdLst/>
                <a:ahLst/>
                <a:cxnLst/>
                <a:rect l="l" t="t" r="r" b="b"/>
                <a:pathLst>
                  <a:path w="1883" h="563" extrusionOk="0">
                    <a:moveTo>
                      <a:pt x="277" y="0"/>
                    </a:moveTo>
                    <a:cubicBezTo>
                      <a:pt x="125" y="0"/>
                      <a:pt x="0" y="125"/>
                      <a:pt x="0" y="286"/>
                    </a:cubicBezTo>
                    <a:cubicBezTo>
                      <a:pt x="0" y="437"/>
                      <a:pt x="125" y="562"/>
                      <a:pt x="277" y="562"/>
                    </a:cubicBezTo>
                    <a:lnTo>
                      <a:pt x="1606" y="562"/>
                    </a:lnTo>
                    <a:cubicBezTo>
                      <a:pt x="1758" y="562"/>
                      <a:pt x="1882" y="437"/>
                      <a:pt x="1882" y="286"/>
                    </a:cubicBezTo>
                    <a:cubicBezTo>
                      <a:pt x="1882" y="125"/>
                      <a:pt x="1758" y="0"/>
                      <a:pt x="16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0"/>
          <p:cNvSpPr txBox="1">
            <a:spLocks noGrp="1"/>
          </p:cNvSpPr>
          <p:nvPr>
            <p:ph type="title"/>
          </p:nvPr>
        </p:nvSpPr>
        <p:spPr>
          <a:xfrm>
            <a:off x="1883100" y="1087900"/>
            <a:ext cx="5377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Demo</a:t>
            </a:r>
            <a:endParaRPr dirty="0"/>
          </a:p>
        </p:txBody>
      </p:sp>
      <p:sp>
        <p:nvSpPr>
          <p:cNvPr id="1516" name="Google Shape;1516;p70"/>
          <p:cNvSpPr txBox="1">
            <a:spLocks noGrp="1"/>
          </p:cNvSpPr>
          <p:nvPr>
            <p:ph type="body" idx="1"/>
          </p:nvPr>
        </p:nvSpPr>
        <p:spPr>
          <a:xfrm>
            <a:off x="1883100" y="3134000"/>
            <a:ext cx="5377800" cy="5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Distributed Caching</a:t>
            </a:r>
            <a:endParaRPr sz="3200" dirty="0"/>
          </a:p>
        </p:txBody>
      </p:sp>
      <p:sp>
        <p:nvSpPr>
          <p:cNvPr id="1517" name="Google Shape;1517;p70"/>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Caching</a:t>
            </a:r>
            <a:endParaRPr dirty="0"/>
          </a:p>
        </p:txBody>
      </p:sp>
      <p:sp>
        <p:nvSpPr>
          <p:cNvPr id="1518" name="Google Shape;1518;p70"/>
          <p:cNvSpPr/>
          <p:nvPr/>
        </p:nvSpPr>
        <p:spPr>
          <a:xfrm>
            <a:off x="791738" y="5957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70"/>
          <p:cNvGrpSpPr/>
          <p:nvPr/>
        </p:nvGrpSpPr>
        <p:grpSpPr>
          <a:xfrm rot="-454066">
            <a:off x="1074184" y="878251"/>
            <a:ext cx="476317" cy="476180"/>
            <a:chOff x="1074200" y="878200"/>
            <a:chExt cx="476313" cy="476175"/>
          </a:xfrm>
        </p:grpSpPr>
        <p:sp>
          <p:nvSpPr>
            <p:cNvPr id="1520" name="Google Shape;1520;p70"/>
            <p:cNvSpPr/>
            <p:nvPr/>
          </p:nvSpPr>
          <p:spPr>
            <a:xfrm>
              <a:off x="1097288" y="882713"/>
              <a:ext cx="453225" cy="471050"/>
            </a:xfrm>
            <a:custGeom>
              <a:avLst/>
              <a:gdLst/>
              <a:ahLst/>
              <a:cxnLst/>
              <a:rect l="l" t="t" r="r" b="b"/>
              <a:pathLst>
                <a:path w="18129" h="18842" extrusionOk="0">
                  <a:moveTo>
                    <a:pt x="6968" y="1"/>
                  </a:moveTo>
                  <a:cubicBezTo>
                    <a:pt x="6763" y="1"/>
                    <a:pt x="6603" y="161"/>
                    <a:pt x="6603" y="358"/>
                  </a:cubicBezTo>
                  <a:lnTo>
                    <a:pt x="6603" y="367"/>
                  </a:lnTo>
                  <a:lnTo>
                    <a:pt x="286" y="367"/>
                  </a:lnTo>
                  <a:cubicBezTo>
                    <a:pt x="126" y="367"/>
                    <a:pt x="1" y="491"/>
                    <a:pt x="1" y="652"/>
                  </a:cubicBezTo>
                  <a:cubicBezTo>
                    <a:pt x="1" y="813"/>
                    <a:pt x="126" y="946"/>
                    <a:pt x="286" y="946"/>
                  </a:cubicBezTo>
                  <a:lnTo>
                    <a:pt x="6603" y="946"/>
                  </a:lnTo>
                  <a:lnTo>
                    <a:pt x="6603" y="1071"/>
                  </a:lnTo>
                  <a:cubicBezTo>
                    <a:pt x="6603" y="1268"/>
                    <a:pt x="6763" y="1428"/>
                    <a:pt x="6968" y="1428"/>
                  </a:cubicBezTo>
                  <a:lnTo>
                    <a:pt x="8057" y="1428"/>
                  </a:lnTo>
                  <a:lnTo>
                    <a:pt x="8057" y="2811"/>
                  </a:lnTo>
                  <a:lnTo>
                    <a:pt x="1482" y="2811"/>
                  </a:lnTo>
                  <a:cubicBezTo>
                    <a:pt x="750" y="2811"/>
                    <a:pt x="162" y="3400"/>
                    <a:pt x="162" y="4131"/>
                  </a:cubicBezTo>
                  <a:lnTo>
                    <a:pt x="162" y="12811"/>
                  </a:lnTo>
                  <a:lnTo>
                    <a:pt x="162" y="13766"/>
                  </a:lnTo>
                  <a:lnTo>
                    <a:pt x="162" y="15407"/>
                  </a:lnTo>
                  <a:cubicBezTo>
                    <a:pt x="162" y="15728"/>
                    <a:pt x="420" y="15996"/>
                    <a:pt x="741" y="15996"/>
                  </a:cubicBezTo>
                  <a:lnTo>
                    <a:pt x="6986" y="15996"/>
                  </a:lnTo>
                  <a:cubicBezTo>
                    <a:pt x="6986" y="16005"/>
                    <a:pt x="6977" y="16023"/>
                    <a:pt x="6977" y="16032"/>
                  </a:cubicBezTo>
                  <a:cubicBezTo>
                    <a:pt x="6968" y="16059"/>
                    <a:pt x="6968" y="16076"/>
                    <a:pt x="6959" y="16103"/>
                  </a:cubicBezTo>
                  <a:cubicBezTo>
                    <a:pt x="6959" y="16121"/>
                    <a:pt x="6950" y="16139"/>
                    <a:pt x="6950" y="16157"/>
                  </a:cubicBezTo>
                  <a:cubicBezTo>
                    <a:pt x="6942" y="16183"/>
                    <a:pt x="6933" y="16210"/>
                    <a:pt x="6924" y="16237"/>
                  </a:cubicBezTo>
                  <a:cubicBezTo>
                    <a:pt x="6924" y="16255"/>
                    <a:pt x="6915" y="16273"/>
                    <a:pt x="6915" y="16290"/>
                  </a:cubicBezTo>
                  <a:cubicBezTo>
                    <a:pt x="6906" y="16317"/>
                    <a:pt x="6897" y="16344"/>
                    <a:pt x="6888" y="16371"/>
                  </a:cubicBezTo>
                  <a:cubicBezTo>
                    <a:pt x="6888" y="16389"/>
                    <a:pt x="6879" y="16398"/>
                    <a:pt x="6870" y="16415"/>
                  </a:cubicBezTo>
                  <a:cubicBezTo>
                    <a:pt x="6852" y="16478"/>
                    <a:pt x="6835" y="16549"/>
                    <a:pt x="6808" y="16612"/>
                  </a:cubicBezTo>
                  <a:cubicBezTo>
                    <a:pt x="6763" y="16728"/>
                    <a:pt x="6719" y="16853"/>
                    <a:pt x="6656" y="16977"/>
                  </a:cubicBezTo>
                  <a:cubicBezTo>
                    <a:pt x="6433" y="17450"/>
                    <a:pt x="6094" y="17941"/>
                    <a:pt x="5568" y="18342"/>
                  </a:cubicBezTo>
                  <a:cubicBezTo>
                    <a:pt x="5354" y="18503"/>
                    <a:pt x="5470" y="18842"/>
                    <a:pt x="5746" y="18842"/>
                  </a:cubicBezTo>
                  <a:lnTo>
                    <a:pt x="12392" y="18842"/>
                  </a:lnTo>
                  <a:cubicBezTo>
                    <a:pt x="12660" y="18842"/>
                    <a:pt x="12776" y="18503"/>
                    <a:pt x="12562" y="18342"/>
                  </a:cubicBezTo>
                  <a:cubicBezTo>
                    <a:pt x="12035" y="17941"/>
                    <a:pt x="11696" y="17450"/>
                    <a:pt x="11473" y="16977"/>
                  </a:cubicBezTo>
                  <a:cubicBezTo>
                    <a:pt x="11402" y="16826"/>
                    <a:pt x="11349" y="16683"/>
                    <a:pt x="11304" y="16540"/>
                  </a:cubicBezTo>
                  <a:cubicBezTo>
                    <a:pt x="11286" y="16505"/>
                    <a:pt x="11277" y="16469"/>
                    <a:pt x="11268" y="16433"/>
                  </a:cubicBezTo>
                  <a:cubicBezTo>
                    <a:pt x="11259" y="16415"/>
                    <a:pt x="11250" y="16389"/>
                    <a:pt x="11242" y="16362"/>
                  </a:cubicBezTo>
                  <a:cubicBezTo>
                    <a:pt x="11233" y="16344"/>
                    <a:pt x="11224" y="16317"/>
                    <a:pt x="11224" y="16290"/>
                  </a:cubicBezTo>
                  <a:cubicBezTo>
                    <a:pt x="11215" y="16273"/>
                    <a:pt x="11206" y="16255"/>
                    <a:pt x="11206" y="16228"/>
                  </a:cubicBezTo>
                  <a:cubicBezTo>
                    <a:pt x="11197" y="16210"/>
                    <a:pt x="11188" y="16183"/>
                    <a:pt x="11188" y="16157"/>
                  </a:cubicBezTo>
                  <a:cubicBezTo>
                    <a:pt x="11179" y="16139"/>
                    <a:pt x="11179" y="16121"/>
                    <a:pt x="11170" y="16103"/>
                  </a:cubicBezTo>
                  <a:cubicBezTo>
                    <a:pt x="11161" y="16076"/>
                    <a:pt x="11161" y="16059"/>
                    <a:pt x="11152" y="16032"/>
                  </a:cubicBezTo>
                  <a:cubicBezTo>
                    <a:pt x="11152" y="16023"/>
                    <a:pt x="11152" y="16005"/>
                    <a:pt x="11143" y="15996"/>
                  </a:cubicBezTo>
                  <a:lnTo>
                    <a:pt x="17388" y="15996"/>
                  </a:lnTo>
                  <a:cubicBezTo>
                    <a:pt x="17709" y="15996"/>
                    <a:pt x="17968" y="15728"/>
                    <a:pt x="17968" y="15407"/>
                  </a:cubicBezTo>
                  <a:lnTo>
                    <a:pt x="17968" y="13525"/>
                  </a:lnTo>
                  <a:lnTo>
                    <a:pt x="17968" y="12811"/>
                  </a:lnTo>
                  <a:lnTo>
                    <a:pt x="17968" y="10563"/>
                  </a:lnTo>
                  <a:lnTo>
                    <a:pt x="17968" y="9751"/>
                  </a:lnTo>
                  <a:lnTo>
                    <a:pt x="17968" y="6665"/>
                  </a:lnTo>
                  <a:lnTo>
                    <a:pt x="17968" y="5844"/>
                  </a:lnTo>
                  <a:lnTo>
                    <a:pt x="17968" y="4131"/>
                  </a:lnTo>
                  <a:cubicBezTo>
                    <a:pt x="17968" y="3400"/>
                    <a:pt x="17379" y="2811"/>
                    <a:pt x="16648" y="2811"/>
                  </a:cubicBezTo>
                  <a:lnTo>
                    <a:pt x="10073" y="2811"/>
                  </a:lnTo>
                  <a:lnTo>
                    <a:pt x="10073" y="1428"/>
                  </a:lnTo>
                  <a:lnTo>
                    <a:pt x="11170" y="1428"/>
                  </a:lnTo>
                  <a:cubicBezTo>
                    <a:pt x="11366" y="1428"/>
                    <a:pt x="11527" y="1268"/>
                    <a:pt x="11527" y="1071"/>
                  </a:cubicBezTo>
                  <a:lnTo>
                    <a:pt x="11527" y="946"/>
                  </a:lnTo>
                  <a:lnTo>
                    <a:pt x="17843" y="946"/>
                  </a:lnTo>
                  <a:cubicBezTo>
                    <a:pt x="18004" y="946"/>
                    <a:pt x="18129" y="813"/>
                    <a:pt x="18129" y="652"/>
                  </a:cubicBezTo>
                  <a:cubicBezTo>
                    <a:pt x="18129" y="491"/>
                    <a:pt x="18004" y="367"/>
                    <a:pt x="17843" y="367"/>
                  </a:cubicBezTo>
                  <a:lnTo>
                    <a:pt x="11527" y="367"/>
                  </a:lnTo>
                  <a:lnTo>
                    <a:pt x="11527" y="358"/>
                  </a:lnTo>
                  <a:cubicBezTo>
                    <a:pt x="11527" y="161"/>
                    <a:pt x="11366" y="1"/>
                    <a:pt x="1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1" name="Google Shape;1521;p70"/>
            <p:cNvGrpSpPr/>
            <p:nvPr/>
          </p:nvGrpSpPr>
          <p:grpSpPr>
            <a:xfrm>
              <a:off x="1074200" y="878200"/>
              <a:ext cx="442750" cy="476175"/>
              <a:chOff x="2357300" y="2244725"/>
              <a:chExt cx="442750" cy="476175"/>
            </a:xfrm>
          </p:grpSpPr>
          <p:sp>
            <p:nvSpPr>
              <p:cNvPr id="1522" name="Google Shape;1522;p70"/>
              <p:cNvSpPr/>
              <p:nvPr/>
            </p:nvSpPr>
            <p:spPr>
              <a:xfrm>
                <a:off x="2725975" y="2292000"/>
                <a:ext cx="70950" cy="14075"/>
              </a:xfrm>
              <a:custGeom>
                <a:avLst/>
                <a:gdLst/>
                <a:ahLst/>
                <a:cxnLst/>
                <a:rect l="l" t="t" r="r" b="b"/>
                <a:pathLst>
                  <a:path w="2838" h="563" extrusionOk="0">
                    <a:moveTo>
                      <a:pt x="277" y="0"/>
                    </a:moveTo>
                    <a:cubicBezTo>
                      <a:pt x="125" y="0"/>
                      <a:pt x="0" y="125"/>
                      <a:pt x="0" y="277"/>
                    </a:cubicBezTo>
                    <a:cubicBezTo>
                      <a:pt x="0" y="437"/>
                      <a:pt x="125" y="562"/>
                      <a:pt x="277" y="562"/>
                    </a:cubicBezTo>
                    <a:lnTo>
                      <a:pt x="2561" y="562"/>
                    </a:lnTo>
                    <a:cubicBezTo>
                      <a:pt x="2712" y="562"/>
                      <a:pt x="2837" y="437"/>
                      <a:pt x="2837" y="277"/>
                    </a:cubicBezTo>
                    <a:cubicBezTo>
                      <a:pt x="2837" y="125"/>
                      <a:pt x="2712" y="0"/>
                      <a:pt x="25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0"/>
              <p:cNvSpPr/>
              <p:nvPr/>
            </p:nvSpPr>
            <p:spPr>
              <a:xfrm>
                <a:off x="2360425" y="2244725"/>
                <a:ext cx="38625" cy="14075"/>
              </a:xfrm>
              <a:custGeom>
                <a:avLst/>
                <a:gdLst/>
                <a:ahLst/>
                <a:cxnLst/>
                <a:rect l="l" t="t" r="r" b="b"/>
                <a:pathLst>
                  <a:path w="1545" h="563" extrusionOk="0">
                    <a:moveTo>
                      <a:pt x="277" y="0"/>
                    </a:moveTo>
                    <a:cubicBezTo>
                      <a:pt x="126" y="0"/>
                      <a:pt x="1" y="125"/>
                      <a:pt x="1" y="277"/>
                    </a:cubicBezTo>
                    <a:cubicBezTo>
                      <a:pt x="1" y="437"/>
                      <a:pt x="126" y="562"/>
                      <a:pt x="277" y="562"/>
                    </a:cubicBezTo>
                    <a:lnTo>
                      <a:pt x="1267" y="562"/>
                    </a:lnTo>
                    <a:cubicBezTo>
                      <a:pt x="1419" y="562"/>
                      <a:pt x="1544" y="437"/>
                      <a:pt x="1544" y="277"/>
                    </a:cubicBezTo>
                    <a:cubicBezTo>
                      <a:pt x="1544" y="125"/>
                      <a:pt x="1419" y="0"/>
                      <a:pt x="1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0"/>
              <p:cNvSpPr/>
              <p:nvPr/>
            </p:nvSpPr>
            <p:spPr>
              <a:xfrm>
                <a:off x="2357300" y="2253400"/>
                <a:ext cx="442750" cy="467500"/>
              </a:xfrm>
              <a:custGeom>
                <a:avLst/>
                <a:gdLst/>
                <a:ahLst/>
                <a:cxnLst/>
                <a:rect l="l" t="t" r="r" b="b"/>
                <a:pathLst>
                  <a:path w="17710" h="18700" extrusionOk="0">
                    <a:moveTo>
                      <a:pt x="10876" y="554"/>
                    </a:moveTo>
                    <a:cubicBezTo>
                      <a:pt x="10911" y="554"/>
                      <a:pt x="10947" y="590"/>
                      <a:pt x="10947" y="625"/>
                    </a:cubicBezTo>
                    <a:lnTo>
                      <a:pt x="10947" y="1312"/>
                    </a:lnTo>
                    <a:cubicBezTo>
                      <a:pt x="10947" y="1348"/>
                      <a:pt x="10911" y="1375"/>
                      <a:pt x="10876" y="1375"/>
                    </a:cubicBezTo>
                    <a:lnTo>
                      <a:pt x="6834" y="1375"/>
                    </a:lnTo>
                    <a:cubicBezTo>
                      <a:pt x="6799" y="1375"/>
                      <a:pt x="6763" y="1348"/>
                      <a:pt x="6763" y="1312"/>
                    </a:cubicBezTo>
                    <a:lnTo>
                      <a:pt x="6763" y="625"/>
                    </a:lnTo>
                    <a:cubicBezTo>
                      <a:pt x="6763" y="590"/>
                      <a:pt x="6799" y="554"/>
                      <a:pt x="6834" y="554"/>
                    </a:cubicBezTo>
                    <a:close/>
                    <a:moveTo>
                      <a:pt x="9546" y="1937"/>
                    </a:moveTo>
                    <a:lnTo>
                      <a:pt x="9546" y="2704"/>
                    </a:lnTo>
                    <a:lnTo>
                      <a:pt x="8164" y="2704"/>
                    </a:lnTo>
                    <a:lnTo>
                      <a:pt x="8164" y="1937"/>
                    </a:lnTo>
                    <a:close/>
                    <a:moveTo>
                      <a:pt x="16157" y="3266"/>
                    </a:moveTo>
                    <a:cubicBezTo>
                      <a:pt x="16710" y="3266"/>
                      <a:pt x="17147" y="3703"/>
                      <a:pt x="17147" y="4256"/>
                    </a:cubicBezTo>
                    <a:lnTo>
                      <a:pt x="17147" y="5621"/>
                    </a:lnTo>
                    <a:lnTo>
                      <a:pt x="14961" y="3436"/>
                    </a:lnTo>
                    <a:lnTo>
                      <a:pt x="15140" y="3266"/>
                    </a:lnTo>
                    <a:close/>
                    <a:moveTo>
                      <a:pt x="11893" y="3266"/>
                    </a:moveTo>
                    <a:lnTo>
                      <a:pt x="9502" y="5657"/>
                    </a:lnTo>
                    <a:lnTo>
                      <a:pt x="7111" y="3266"/>
                    </a:lnTo>
                    <a:close/>
                    <a:moveTo>
                      <a:pt x="12687" y="5710"/>
                    </a:moveTo>
                    <a:lnTo>
                      <a:pt x="14203" y="7227"/>
                    </a:lnTo>
                    <a:lnTo>
                      <a:pt x="12722" y="8717"/>
                    </a:lnTo>
                    <a:lnTo>
                      <a:pt x="11197" y="7200"/>
                    </a:lnTo>
                    <a:lnTo>
                      <a:pt x="12687" y="5710"/>
                    </a:lnTo>
                    <a:close/>
                    <a:moveTo>
                      <a:pt x="10804" y="7593"/>
                    </a:moveTo>
                    <a:lnTo>
                      <a:pt x="12526" y="9306"/>
                    </a:lnTo>
                    <a:lnTo>
                      <a:pt x="14203" y="10992"/>
                    </a:lnTo>
                    <a:lnTo>
                      <a:pt x="12722" y="12481"/>
                    </a:lnTo>
                    <a:lnTo>
                      <a:pt x="9323" y="9074"/>
                    </a:lnTo>
                    <a:lnTo>
                      <a:pt x="10804" y="7593"/>
                    </a:lnTo>
                    <a:close/>
                    <a:moveTo>
                      <a:pt x="14346" y="3266"/>
                    </a:moveTo>
                    <a:lnTo>
                      <a:pt x="4586" y="13026"/>
                    </a:lnTo>
                    <a:lnTo>
                      <a:pt x="3096" y="13026"/>
                    </a:lnTo>
                    <a:lnTo>
                      <a:pt x="8146" y="7976"/>
                    </a:lnTo>
                    <a:cubicBezTo>
                      <a:pt x="8199" y="7923"/>
                      <a:pt x="8226" y="7851"/>
                      <a:pt x="8226" y="7780"/>
                    </a:cubicBezTo>
                    <a:cubicBezTo>
                      <a:pt x="8226" y="7700"/>
                      <a:pt x="8199" y="7628"/>
                      <a:pt x="8146" y="7584"/>
                    </a:cubicBezTo>
                    <a:lnTo>
                      <a:pt x="3828" y="3266"/>
                    </a:lnTo>
                    <a:lnTo>
                      <a:pt x="6317" y="3266"/>
                    </a:lnTo>
                    <a:lnTo>
                      <a:pt x="9305" y="6246"/>
                    </a:lnTo>
                    <a:cubicBezTo>
                      <a:pt x="9359" y="6299"/>
                      <a:pt x="9430" y="6326"/>
                      <a:pt x="9502" y="6326"/>
                    </a:cubicBezTo>
                    <a:cubicBezTo>
                      <a:pt x="9573" y="6326"/>
                      <a:pt x="9644" y="6299"/>
                      <a:pt x="9698" y="6246"/>
                    </a:cubicBezTo>
                    <a:lnTo>
                      <a:pt x="12687" y="3266"/>
                    </a:lnTo>
                    <a:close/>
                    <a:moveTo>
                      <a:pt x="7048" y="11348"/>
                    </a:moveTo>
                    <a:lnTo>
                      <a:pt x="8717" y="13026"/>
                    </a:lnTo>
                    <a:lnTo>
                      <a:pt x="5371" y="13026"/>
                    </a:lnTo>
                    <a:lnTo>
                      <a:pt x="7048" y="11348"/>
                    </a:lnTo>
                    <a:close/>
                    <a:moveTo>
                      <a:pt x="8922" y="9475"/>
                    </a:moveTo>
                    <a:lnTo>
                      <a:pt x="12481" y="13026"/>
                    </a:lnTo>
                    <a:lnTo>
                      <a:pt x="9511" y="13026"/>
                    </a:lnTo>
                    <a:lnTo>
                      <a:pt x="7441" y="10956"/>
                    </a:lnTo>
                    <a:lnTo>
                      <a:pt x="8922" y="9475"/>
                    </a:lnTo>
                    <a:close/>
                    <a:moveTo>
                      <a:pt x="14605" y="11384"/>
                    </a:moveTo>
                    <a:lnTo>
                      <a:pt x="16237" y="13026"/>
                    </a:lnTo>
                    <a:lnTo>
                      <a:pt x="13266" y="13026"/>
                    </a:lnTo>
                    <a:lnTo>
                      <a:pt x="13115" y="12874"/>
                    </a:lnTo>
                    <a:lnTo>
                      <a:pt x="14605" y="11384"/>
                    </a:lnTo>
                    <a:close/>
                    <a:moveTo>
                      <a:pt x="14605" y="7628"/>
                    </a:moveTo>
                    <a:lnTo>
                      <a:pt x="17102" y="10126"/>
                    </a:lnTo>
                    <a:cubicBezTo>
                      <a:pt x="17120" y="10144"/>
                      <a:pt x="17138" y="10153"/>
                      <a:pt x="17147" y="10162"/>
                    </a:cubicBezTo>
                    <a:lnTo>
                      <a:pt x="17147" y="13026"/>
                    </a:lnTo>
                    <a:lnTo>
                      <a:pt x="17022" y="13026"/>
                    </a:lnTo>
                    <a:cubicBezTo>
                      <a:pt x="17013" y="13017"/>
                      <a:pt x="17004" y="13008"/>
                      <a:pt x="16995" y="12990"/>
                    </a:cubicBezTo>
                    <a:lnTo>
                      <a:pt x="13115" y="9109"/>
                    </a:lnTo>
                    <a:lnTo>
                      <a:pt x="14605" y="7628"/>
                    </a:lnTo>
                    <a:close/>
                    <a:moveTo>
                      <a:pt x="10635" y="15961"/>
                    </a:moveTo>
                    <a:cubicBezTo>
                      <a:pt x="10822" y="16639"/>
                      <a:pt x="11206" y="17504"/>
                      <a:pt x="12026" y="18146"/>
                    </a:cubicBezTo>
                    <a:lnTo>
                      <a:pt x="5683" y="18146"/>
                    </a:lnTo>
                    <a:cubicBezTo>
                      <a:pt x="6513" y="17504"/>
                      <a:pt x="6897" y="16630"/>
                      <a:pt x="7075" y="15961"/>
                    </a:cubicBezTo>
                    <a:close/>
                    <a:moveTo>
                      <a:pt x="6834" y="1"/>
                    </a:moveTo>
                    <a:cubicBezTo>
                      <a:pt x="6486" y="1"/>
                      <a:pt x="6210" y="278"/>
                      <a:pt x="6210" y="625"/>
                    </a:cubicBezTo>
                    <a:lnTo>
                      <a:pt x="402" y="625"/>
                    </a:lnTo>
                    <a:cubicBezTo>
                      <a:pt x="251" y="625"/>
                      <a:pt x="126" y="750"/>
                      <a:pt x="126" y="911"/>
                    </a:cubicBezTo>
                    <a:cubicBezTo>
                      <a:pt x="126" y="1063"/>
                      <a:pt x="251" y="1187"/>
                      <a:pt x="402" y="1187"/>
                    </a:cubicBezTo>
                    <a:lnTo>
                      <a:pt x="6210" y="1187"/>
                    </a:lnTo>
                    <a:lnTo>
                      <a:pt x="6210" y="1312"/>
                    </a:lnTo>
                    <a:cubicBezTo>
                      <a:pt x="6210" y="1660"/>
                      <a:pt x="6486" y="1937"/>
                      <a:pt x="6834" y="1937"/>
                    </a:cubicBezTo>
                    <a:lnTo>
                      <a:pt x="7610" y="1937"/>
                    </a:lnTo>
                    <a:lnTo>
                      <a:pt x="7610" y="2704"/>
                    </a:lnTo>
                    <a:lnTo>
                      <a:pt x="1553" y="2704"/>
                    </a:lnTo>
                    <a:cubicBezTo>
                      <a:pt x="697" y="2704"/>
                      <a:pt x="1" y="3400"/>
                      <a:pt x="1" y="4256"/>
                    </a:cubicBezTo>
                    <a:lnTo>
                      <a:pt x="1" y="10679"/>
                    </a:lnTo>
                    <a:cubicBezTo>
                      <a:pt x="1" y="10831"/>
                      <a:pt x="126" y="10956"/>
                      <a:pt x="286" y="10956"/>
                    </a:cubicBezTo>
                    <a:cubicBezTo>
                      <a:pt x="438" y="10956"/>
                      <a:pt x="563" y="10831"/>
                      <a:pt x="563" y="10679"/>
                    </a:cubicBezTo>
                    <a:lnTo>
                      <a:pt x="563" y="4256"/>
                    </a:lnTo>
                    <a:cubicBezTo>
                      <a:pt x="563" y="3703"/>
                      <a:pt x="1009" y="3266"/>
                      <a:pt x="1553" y="3266"/>
                    </a:cubicBezTo>
                    <a:lnTo>
                      <a:pt x="3034" y="3266"/>
                    </a:lnTo>
                    <a:lnTo>
                      <a:pt x="7548" y="7780"/>
                    </a:lnTo>
                    <a:lnTo>
                      <a:pt x="2302" y="13026"/>
                    </a:lnTo>
                    <a:lnTo>
                      <a:pt x="563" y="13026"/>
                    </a:lnTo>
                    <a:lnTo>
                      <a:pt x="563" y="11821"/>
                    </a:lnTo>
                    <a:cubicBezTo>
                      <a:pt x="563" y="11661"/>
                      <a:pt x="438" y="11536"/>
                      <a:pt x="277" y="11536"/>
                    </a:cubicBezTo>
                    <a:cubicBezTo>
                      <a:pt x="126" y="11536"/>
                      <a:pt x="1" y="11661"/>
                      <a:pt x="1" y="11821"/>
                    </a:cubicBezTo>
                    <a:lnTo>
                      <a:pt x="1" y="15113"/>
                    </a:lnTo>
                    <a:cubicBezTo>
                      <a:pt x="1" y="15577"/>
                      <a:pt x="384" y="15961"/>
                      <a:pt x="848" y="15961"/>
                    </a:cubicBezTo>
                    <a:lnTo>
                      <a:pt x="6495" y="15961"/>
                    </a:lnTo>
                    <a:cubicBezTo>
                      <a:pt x="6326" y="16523"/>
                      <a:pt x="5987" y="17210"/>
                      <a:pt x="5327" y="17718"/>
                    </a:cubicBezTo>
                    <a:cubicBezTo>
                      <a:pt x="5130" y="17861"/>
                      <a:pt x="5059" y="18102"/>
                      <a:pt x="5130" y="18325"/>
                    </a:cubicBezTo>
                    <a:cubicBezTo>
                      <a:pt x="5211" y="18557"/>
                      <a:pt x="5416" y="18699"/>
                      <a:pt x="5657" y="18699"/>
                    </a:cubicBezTo>
                    <a:lnTo>
                      <a:pt x="12053" y="18699"/>
                    </a:lnTo>
                    <a:cubicBezTo>
                      <a:pt x="12294" y="18699"/>
                      <a:pt x="12499" y="18557"/>
                      <a:pt x="12579" y="18325"/>
                    </a:cubicBezTo>
                    <a:cubicBezTo>
                      <a:pt x="12651" y="18102"/>
                      <a:pt x="12579" y="17861"/>
                      <a:pt x="12392" y="17718"/>
                    </a:cubicBezTo>
                    <a:cubicBezTo>
                      <a:pt x="11723" y="17210"/>
                      <a:pt x="11393" y="16532"/>
                      <a:pt x="11215" y="15961"/>
                    </a:cubicBezTo>
                    <a:lnTo>
                      <a:pt x="13159" y="15961"/>
                    </a:lnTo>
                    <a:cubicBezTo>
                      <a:pt x="13311" y="15961"/>
                      <a:pt x="13436" y="15836"/>
                      <a:pt x="13436" y="15675"/>
                    </a:cubicBezTo>
                    <a:cubicBezTo>
                      <a:pt x="13436" y="15524"/>
                      <a:pt x="13311" y="15399"/>
                      <a:pt x="13159" y="15399"/>
                    </a:cubicBezTo>
                    <a:lnTo>
                      <a:pt x="848" y="15399"/>
                    </a:lnTo>
                    <a:cubicBezTo>
                      <a:pt x="688" y="15399"/>
                      <a:pt x="563" y="15274"/>
                      <a:pt x="563" y="15113"/>
                    </a:cubicBezTo>
                    <a:lnTo>
                      <a:pt x="563" y="13579"/>
                    </a:lnTo>
                    <a:lnTo>
                      <a:pt x="17147" y="13579"/>
                    </a:lnTo>
                    <a:lnTo>
                      <a:pt x="17147" y="15113"/>
                    </a:lnTo>
                    <a:cubicBezTo>
                      <a:pt x="17147" y="15274"/>
                      <a:pt x="17022" y="15399"/>
                      <a:pt x="16870" y="15399"/>
                    </a:cubicBezTo>
                    <a:lnTo>
                      <a:pt x="14301" y="15399"/>
                    </a:lnTo>
                    <a:cubicBezTo>
                      <a:pt x="14141" y="15399"/>
                      <a:pt x="14016" y="15524"/>
                      <a:pt x="14016" y="15675"/>
                    </a:cubicBezTo>
                    <a:cubicBezTo>
                      <a:pt x="14016" y="15836"/>
                      <a:pt x="14141" y="15961"/>
                      <a:pt x="14301" y="15961"/>
                    </a:cubicBezTo>
                    <a:lnTo>
                      <a:pt x="16870" y="15961"/>
                    </a:lnTo>
                    <a:cubicBezTo>
                      <a:pt x="17334" y="15961"/>
                      <a:pt x="17709" y="15577"/>
                      <a:pt x="17709" y="15113"/>
                    </a:cubicBezTo>
                    <a:lnTo>
                      <a:pt x="17709" y="8521"/>
                    </a:lnTo>
                    <a:cubicBezTo>
                      <a:pt x="17709" y="8369"/>
                      <a:pt x="17584" y="8244"/>
                      <a:pt x="17432" y="8244"/>
                    </a:cubicBezTo>
                    <a:cubicBezTo>
                      <a:pt x="17272" y="8244"/>
                      <a:pt x="17147" y="8369"/>
                      <a:pt x="17147" y="8521"/>
                    </a:cubicBezTo>
                    <a:lnTo>
                      <a:pt x="17147" y="9386"/>
                    </a:lnTo>
                    <a:lnTo>
                      <a:pt x="13079" y="5318"/>
                    </a:lnTo>
                    <a:lnTo>
                      <a:pt x="14569" y="3828"/>
                    </a:lnTo>
                    <a:lnTo>
                      <a:pt x="17111" y="6371"/>
                    </a:lnTo>
                    <a:cubicBezTo>
                      <a:pt x="17120" y="6388"/>
                      <a:pt x="17138" y="6397"/>
                      <a:pt x="17147" y="6406"/>
                    </a:cubicBezTo>
                    <a:lnTo>
                      <a:pt x="17147" y="7379"/>
                    </a:lnTo>
                    <a:cubicBezTo>
                      <a:pt x="17147" y="7530"/>
                      <a:pt x="17272" y="7664"/>
                      <a:pt x="17432" y="7664"/>
                    </a:cubicBezTo>
                    <a:cubicBezTo>
                      <a:pt x="17584" y="7664"/>
                      <a:pt x="17709" y="7530"/>
                      <a:pt x="17709" y="7379"/>
                    </a:cubicBezTo>
                    <a:lnTo>
                      <a:pt x="17709" y="4256"/>
                    </a:lnTo>
                    <a:cubicBezTo>
                      <a:pt x="17709" y="3400"/>
                      <a:pt x="17013" y="2704"/>
                      <a:pt x="16157" y="2704"/>
                    </a:cubicBezTo>
                    <a:lnTo>
                      <a:pt x="10108" y="2704"/>
                    </a:lnTo>
                    <a:lnTo>
                      <a:pt x="10108" y="1937"/>
                    </a:lnTo>
                    <a:lnTo>
                      <a:pt x="10876" y="1937"/>
                    </a:lnTo>
                    <a:cubicBezTo>
                      <a:pt x="11223" y="1937"/>
                      <a:pt x="11500" y="1660"/>
                      <a:pt x="11500" y="1312"/>
                    </a:cubicBezTo>
                    <a:lnTo>
                      <a:pt x="11500" y="1187"/>
                    </a:lnTo>
                    <a:lnTo>
                      <a:pt x="17308" y="1187"/>
                    </a:lnTo>
                    <a:cubicBezTo>
                      <a:pt x="17459" y="1187"/>
                      <a:pt x="17584" y="1063"/>
                      <a:pt x="17584" y="911"/>
                    </a:cubicBezTo>
                    <a:cubicBezTo>
                      <a:pt x="17584" y="750"/>
                      <a:pt x="17459" y="625"/>
                      <a:pt x="17308" y="625"/>
                    </a:cubicBezTo>
                    <a:lnTo>
                      <a:pt x="11500" y="625"/>
                    </a:lnTo>
                    <a:cubicBezTo>
                      <a:pt x="11500" y="278"/>
                      <a:pt x="11223" y="1"/>
                      <a:pt x="108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0"/>
              <p:cNvSpPr/>
              <p:nvPr/>
            </p:nvSpPr>
            <p:spPr>
              <a:xfrm>
                <a:off x="2562050" y="2599100"/>
                <a:ext cx="33250" cy="33250"/>
              </a:xfrm>
              <a:custGeom>
                <a:avLst/>
                <a:gdLst/>
                <a:ahLst/>
                <a:cxnLst/>
                <a:rect l="l" t="t" r="r" b="b"/>
                <a:pathLst>
                  <a:path w="1330" h="1330" extrusionOk="0">
                    <a:moveTo>
                      <a:pt x="669" y="554"/>
                    </a:moveTo>
                    <a:cubicBezTo>
                      <a:pt x="723" y="554"/>
                      <a:pt x="776" y="607"/>
                      <a:pt x="776" y="661"/>
                    </a:cubicBezTo>
                    <a:cubicBezTo>
                      <a:pt x="776" y="723"/>
                      <a:pt x="723" y="768"/>
                      <a:pt x="669" y="768"/>
                    </a:cubicBezTo>
                    <a:cubicBezTo>
                      <a:pt x="607" y="768"/>
                      <a:pt x="562" y="723"/>
                      <a:pt x="562" y="661"/>
                    </a:cubicBezTo>
                    <a:cubicBezTo>
                      <a:pt x="562" y="607"/>
                      <a:pt x="607" y="554"/>
                      <a:pt x="669" y="554"/>
                    </a:cubicBezTo>
                    <a:close/>
                    <a:moveTo>
                      <a:pt x="669" y="1"/>
                    </a:moveTo>
                    <a:cubicBezTo>
                      <a:pt x="304" y="1"/>
                      <a:pt x="0" y="295"/>
                      <a:pt x="0" y="661"/>
                    </a:cubicBezTo>
                    <a:cubicBezTo>
                      <a:pt x="0" y="1026"/>
                      <a:pt x="304" y="1330"/>
                      <a:pt x="669" y="1330"/>
                    </a:cubicBezTo>
                    <a:cubicBezTo>
                      <a:pt x="1035" y="1330"/>
                      <a:pt x="1330" y="1026"/>
                      <a:pt x="1330" y="661"/>
                    </a:cubicBezTo>
                    <a:cubicBezTo>
                      <a:pt x="1330" y="295"/>
                      <a:pt x="1035" y="1"/>
                      <a:pt x="6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0"/>
              <p:cNvSpPr/>
              <p:nvPr/>
            </p:nvSpPr>
            <p:spPr>
              <a:xfrm>
                <a:off x="2393650" y="2397700"/>
                <a:ext cx="97275" cy="116450"/>
              </a:xfrm>
              <a:custGeom>
                <a:avLst/>
                <a:gdLst/>
                <a:ahLst/>
                <a:cxnLst/>
                <a:rect l="l" t="t" r="r" b="b"/>
                <a:pathLst>
                  <a:path w="3891" h="4658" extrusionOk="0">
                    <a:moveTo>
                      <a:pt x="1946" y="554"/>
                    </a:moveTo>
                    <a:cubicBezTo>
                      <a:pt x="2713" y="554"/>
                      <a:pt x="3337" y="1178"/>
                      <a:pt x="3337" y="1946"/>
                    </a:cubicBezTo>
                    <a:cubicBezTo>
                      <a:pt x="3337" y="2356"/>
                      <a:pt x="2811" y="3177"/>
                      <a:pt x="1981" y="4087"/>
                    </a:cubicBezTo>
                    <a:cubicBezTo>
                      <a:pt x="1972" y="4096"/>
                      <a:pt x="1955" y="4105"/>
                      <a:pt x="1946" y="4105"/>
                    </a:cubicBezTo>
                    <a:cubicBezTo>
                      <a:pt x="1937" y="4105"/>
                      <a:pt x="1928" y="4096"/>
                      <a:pt x="1919" y="4087"/>
                    </a:cubicBezTo>
                    <a:cubicBezTo>
                      <a:pt x="1080" y="3177"/>
                      <a:pt x="563" y="2356"/>
                      <a:pt x="563" y="1946"/>
                    </a:cubicBezTo>
                    <a:cubicBezTo>
                      <a:pt x="563" y="1178"/>
                      <a:pt x="1187" y="554"/>
                      <a:pt x="1946" y="554"/>
                    </a:cubicBezTo>
                    <a:close/>
                    <a:moveTo>
                      <a:pt x="1946" y="1"/>
                    </a:moveTo>
                    <a:cubicBezTo>
                      <a:pt x="875" y="1"/>
                      <a:pt x="1" y="866"/>
                      <a:pt x="1" y="1946"/>
                    </a:cubicBezTo>
                    <a:cubicBezTo>
                      <a:pt x="1" y="2677"/>
                      <a:pt x="822" y="3721"/>
                      <a:pt x="1509" y="4461"/>
                    </a:cubicBezTo>
                    <a:cubicBezTo>
                      <a:pt x="1616" y="4586"/>
                      <a:pt x="1785" y="4658"/>
                      <a:pt x="1946" y="4658"/>
                    </a:cubicBezTo>
                    <a:cubicBezTo>
                      <a:pt x="2115" y="4658"/>
                      <a:pt x="2276" y="4586"/>
                      <a:pt x="2392" y="4461"/>
                    </a:cubicBezTo>
                    <a:cubicBezTo>
                      <a:pt x="3079" y="3721"/>
                      <a:pt x="3890" y="2677"/>
                      <a:pt x="3890" y="1946"/>
                    </a:cubicBezTo>
                    <a:cubicBezTo>
                      <a:pt x="3890" y="866"/>
                      <a:pt x="3016" y="1"/>
                      <a:pt x="19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0"/>
              <p:cNvSpPr/>
              <p:nvPr/>
            </p:nvSpPr>
            <p:spPr>
              <a:xfrm>
                <a:off x="2435375" y="2433850"/>
                <a:ext cx="14075" cy="15400"/>
              </a:xfrm>
              <a:custGeom>
                <a:avLst/>
                <a:gdLst/>
                <a:ahLst/>
                <a:cxnLst/>
                <a:rect l="l" t="t" r="r" b="b"/>
                <a:pathLst>
                  <a:path w="563" h="616" extrusionOk="0">
                    <a:moveTo>
                      <a:pt x="277" y="0"/>
                    </a:moveTo>
                    <a:cubicBezTo>
                      <a:pt x="125" y="0"/>
                      <a:pt x="0" y="125"/>
                      <a:pt x="0" y="286"/>
                    </a:cubicBezTo>
                    <a:lnTo>
                      <a:pt x="0" y="339"/>
                    </a:lnTo>
                    <a:cubicBezTo>
                      <a:pt x="0" y="491"/>
                      <a:pt x="125" y="616"/>
                      <a:pt x="277" y="616"/>
                    </a:cubicBezTo>
                    <a:cubicBezTo>
                      <a:pt x="437" y="616"/>
                      <a:pt x="562" y="491"/>
                      <a:pt x="562" y="339"/>
                    </a:cubicBezTo>
                    <a:lnTo>
                      <a:pt x="562" y="286"/>
                    </a:lnTo>
                    <a:cubicBezTo>
                      <a:pt x="562" y="125"/>
                      <a:pt x="437"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719596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4763825" y="2221499"/>
            <a:ext cx="4055794"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Explore advanced ASP.NET Web API caching strategies to optimize web applications for peak performance and reliability.</a:t>
            </a:r>
            <a:endParaRPr sz="2400" dirty="0"/>
          </a:p>
        </p:txBody>
      </p:sp>
      <p:sp>
        <p:nvSpPr>
          <p:cNvPr id="592" name="Google Shape;592;p51"/>
          <p:cNvSpPr txBox="1">
            <a:spLocks noGrp="1"/>
          </p:cNvSpPr>
          <p:nvPr>
            <p:ph type="title"/>
          </p:nvPr>
        </p:nvSpPr>
        <p:spPr>
          <a:xfrm>
            <a:off x="4693636" y="1559761"/>
            <a:ext cx="4055794"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Advanced Topics</a:t>
            </a:r>
            <a:endParaRPr sz="3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0DE9FA-234D-84C8-BFA4-735EE497C6E7}"/>
              </a:ext>
            </a:extLst>
          </p:cNvPr>
          <p:cNvSpPr>
            <a:spLocks noGrp="1"/>
          </p:cNvSpPr>
          <p:nvPr>
            <p:ph type="body" idx="1"/>
          </p:nvPr>
        </p:nvSpPr>
        <p:spPr>
          <a:xfrm>
            <a:off x="5849007" y="539500"/>
            <a:ext cx="2581818" cy="1860900"/>
          </a:xfrm>
        </p:spPr>
        <p:txBody>
          <a:bodyPr/>
          <a:lstStyle/>
          <a:p>
            <a:r>
              <a:rPr lang="en-US" dirty="0"/>
              <a:t>Some Additional Topics for Better UX</a:t>
            </a:r>
          </a:p>
        </p:txBody>
      </p:sp>
      <p:graphicFrame>
        <p:nvGraphicFramePr>
          <p:cNvPr id="5" name="Diagram 4">
            <a:extLst>
              <a:ext uri="{FF2B5EF4-FFF2-40B4-BE49-F238E27FC236}">
                <a16:creationId xmlns:a16="http://schemas.microsoft.com/office/drawing/2014/main" id="{FEC91936-69D5-A55F-5949-122B4EDF3C64}"/>
              </a:ext>
            </a:extLst>
          </p:cNvPr>
          <p:cNvGraphicFramePr/>
          <p:nvPr>
            <p:extLst>
              <p:ext uri="{D42A27DB-BD31-4B8C-83A1-F6EECF244321}">
                <p14:modId xmlns:p14="http://schemas.microsoft.com/office/powerpoint/2010/main" val="195337537"/>
              </p:ext>
            </p:extLst>
          </p:nvPr>
        </p:nvGraphicFramePr>
        <p:xfrm>
          <a:off x="320566" y="5395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8394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8"/>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474" name="Google Shape;474;p48"/>
          <p:cNvSpPr/>
          <p:nvPr/>
        </p:nvSpPr>
        <p:spPr>
          <a:xfrm>
            <a:off x="4644950" y="3159863"/>
            <a:ext cx="2801472" cy="14480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475" name="Google Shape;475;p48"/>
          <p:cNvSpPr txBox="1">
            <a:spLocks noGrp="1"/>
          </p:cNvSpPr>
          <p:nvPr>
            <p:ph type="title"/>
          </p:nvPr>
        </p:nvSpPr>
        <p:spPr>
          <a:xfrm>
            <a:off x="3808174" y="1946513"/>
            <a:ext cx="4715787" cy="1512000"/>
          </a:xfrm>
          <a:prstGeom prst="rect">
            <a:avLst/>
          </a:prstGeom>
        </p:spPr>
        <p:txBody>
          <a:bodyPr spcFirstLastPara="1" wrap="square" lIns="91425" tIns="91425" rIns="91425" bIns="91425" anchor="ctr" anchorCtr="0">
            <a:noAutofit/>
          </a:bodyPr>
          <a:lstStyle/>
          <a:p>
            <a:r>
              <a:rPr lang="en" dirty="0"/>
              <a:t>          </a:t>
            </a:r>
            <a:r>
              <a:rPr lang="en-US" dirty="0"/>
              <a:t>Client-side Caching</a:t>
            </a:r>
            <a:endParaRPr i="1" dirty="0"/>
          </a:p>
        </p:txBody>
      </p:sp>
      <p:sp>
        <p:nvSpPr>
          <p:cNvPr id="476" name="Google Shape;476;p48"/>
          <p:cNvSpPr/>
          <p:nvPr/>
        </p:nvSpPr>
        <p:spPr>
          <a:xfrm rot="-448633">
            <a:off x="671230" y="27381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p:cNvSpPr txBox="1">
            <a:spLocks noGrp="1"/>
          </p:cNvSpPr>
          <p:nvPr>
            <p:ph type="title" idx="2"/>
          </p:nvPr>
        </p:nvSpPr>
        <p:spPr>
          <a:xfrm>
            <a:off x="3639149" y="348100"/>
            <a:ext cx="2183581"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cxnSp>
        <p:nvCxnSpPr>
          <p:cNvPr id="479" name="Google Shape;479;p48"/>
          <p:cNvCxnSpPr/>
          <p:nvPr/>
        </p:nvCxnSpPr>
        <p:spPr>
          <a:xfrm rot="10800000">
            <a:off x="3808176" y="2379231"/>
            <a:ext cx="11604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480" name="Google Shape;480;p48"/>
          <p:cNvSpPr/>
          <p:nvPr/>
        </p:nvSpPr>
        <p:spPr>
          <a:xfrm>
            <a:off x="956200" y="687399"/>
            <a:ext cx="1041300" cy="1041000"/>
          </a:xfrm>
          <a:prstGeom prst="decagon">
            <a:avLst>
              <a:gd name="v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8"/>
          <p:cNvGrpSpPr/>
          <p:nvPr/>
        </p:nvGrpSpPr>
        <p:grpSpPr>
          <a:xfrm rot="-774815">
            <a:off x="1247719" y="927506"/>
            <a:ext cx="458272" cy="560789"/>
            <a:chOff x="5298138" y="1022601"/>
            <a:chExt cx="398502" cy="487649"/>
          </a:xfrm>
        </p:grpSpPr>
        <p:sp>
          <p:nvSpPr>
            <p:cNvPr id="482" name="Google Shape;482;p48"/>
            <p:cNvSpPr/>
            <p:nvPr/>
          </p:nvSpPr>
          <p:spPr>
            <a:xfrm>
              <a:off x="5320891" y="1022601"/>
              <a:ext cx="375749" cy="467076"/>
            </a:xfrm>
            <a:custGeom>
              <a:avLst/>
              <a:gdLst/>
              <a:ahLst/>
              <a:cxnLst/>
              <a:rect l="l" t="t" r="r" b="b"/>
              <a:pathLst>
                <a:path w="15684" h="19494" extrusionOk="0">
                  <a:moveTo>
                    <a:pt x="7253" y="1"/>
                  </a:moveTo>
                  <a:cubicBezTo>
                    <a:pt x="7057" y="1"/>
                    <a:pt x="6897" y="162"/>
                    <a:pt x="6897" y="358"/>
                  </a:cubicBezTo>
                  <a:lnTo>
                    <a:pt x="6897" y="1526"/>
                  </a:lnTo>
                  <a:cubicBezTo>
                    <a:pt x="6897" y="1723"/>
                    <a:pt x="7057" y="1883"/>
                    <a:pt x="7253" y="1883"/>
                  </a:cubicBezTo>
                  <a:lnTo>
                    <a:pt x="7673" y="1883"/>
                  </a:lnTo>
                  <a:cubicBezTo>
                    <a:pt x="7601" y="1937"/>
                    <a:pt x="7557" y="2017"/>
                    <a:pt x="7557" y="2115"/>
                  </a:cubicBezTo>
                  <a:lnTo>
                    <a:pt x="7557" y="4479"/>
                  </a:lnTo>
                  <a:lnTo>
                    <a:pt x="4381" y="4479"/>
                  </a:lnTo>
                  <a:lnTo>
                    <a:pt x="4381" y="2561"/>
                  </a:lnTo>
                  <a:cubicBezTo>
                    <a:pt x="4381" y="2213"/>
                    <a:pt x="4104" y="1937"/>
                    <a:pt x="3765" y="1937"/>
                  </a:cubicBezTo>
                  <a:lnTo>
                    <a:pt x="2052" y="1937"/>
                  </a:lnTo>
                  <a:cubicBezTo>
                    <a:pt x="1990" y="1937"/>
                    <a:pt x="1928" y="1964"/>
                    <a:pt x="1883" y="1999"/>
                  </a:cubicBezTo>
                  <a:lnTo>
                    <a:pt x="1883" y="1411"/>
                  </a:lnTo>
                  <a:cubicBezTo>
                    <a:pt x="1883" y="1214"/>
                    <a:pt x="1722" y="1054"/>
                    <a:pt x="1526" y="1054"/>
                  </a:cubicBezTo>
                  <a:lnTo>
                    <a:pt x="357" y="1054"/>
                  </a:lnTo>
                  <a:cubicBezTo>
                    <a:pt x="161" y="1054"/>
                    <a:pt x="1" y="1214"/>
                    <a:pt x="1" y="1411"/>
                  </a:cubicBezTo>
                  <a:lnTo>
                    <a:pt x="1" y="2579"/>
                  </a:lnTo>
                  <a:cubicBezTo>
                    <a:pt x="1" y="2775"/>
                    <a:pt x="161" y="2936"/>
                    <a:pt x="357" y="2936"/>
                  </a:cubicBezTo>
                  <a:lnTo>
                    <a:pt x="1526" y="2936"/>
                  </a:lnTo>
                  <a:cubicBezTo>
                    <a:pt x="1722" y="2936"/>
                    <a:pt x="1883" y="2775"/>
                    <a:pt x="1883" y="2579"/>
                  </a:cubicBezTo>
                  <a:lnTo>
                    <a:pt x="1883" y="2445"/>
                  </a:lnTo>
                  <a:cubicBezTo>
                    <a:pt x="1928" y="2490"/>
                    <a:pt x="1990" y="2508"/>
                    <a:pt x="2052" y="2508"/>
                  </a:cubicBezTo>
                  <a:lnTo>
                    <a:pt x="3765" y="2508"/>
                  </a:lnTo>
                  <a:cubicBezTo>
                    <a:pt x="3792" y="2508"/>
                    <a:pt x="3810" y="2535"/>
                    <a:pt x="3810" y="2561"/>
                  </a:cubicBezTo>
                  <a:lnTo>
                    <a:pt x="3810" y="4479"/>
                  </a:lnTo>
                  <a:lnTo>
                    <a:pt x="2195" y="4479"/>
                  </a:lnTo>
                  <a:cubicBezTo>
                    <a:pt x="2044" y="4479"/>
                    <a:pt x="1910" y="4560"/>
                    <a:pt x="1821" y="4667"/>
                  </a:cubicBezTo>
                  <a:cubicBezTo>
                    <a:pt x="1749" y="4747"/>
                    <a:pt x="1713" y="4854"/>
                    <a:pt x="1713" y="4970"/>
                  </a:cubicBezTo>
                  <a:lnTo>
                    <a:pt x="1713" y="6335"/>
                  </a:lnTo>
                  <a:lnTo>
                    <a:pt x="1713" y="6924"/>
                  </a:lnTo>
                  <a:lnTo>
                    <a:pt x="1713" y="14792"/>
                  </a:lnTo>
                  <a:cubicBezTo>
                    <a:pt x="1713" y="14917"/>
                    <a:pt x="1812" y="15015"/>
                    <a:pt x="1937" y="15015"/>
                  </a:cubicBezTo>
                  <a:lnTo>
                    <a:pt x="3810" y="15015"/>
                  </a:lnTo>
                  <a:lnTo>
                    <a:pt x="3810" y="16942"/>
                  </a:lnTo>
                  <a:cubicBezTo>
                    <a:pt x="3810" y="16969"/>
                    <a:pt x="3792" y="16995"/>
                    <a:pt x="3765" y="16995"/>
                  </a:cubicBezTo>
                  <a:lnTo>
                    <a:pt x="2052" y="16995"/>
                  </a:lnTo>
                  <a:cubicBezTo>
                    <a:pt x="1990" y="16995"/>
                    <a:pt x="1928" y="17013"/>
                    <a:pt x="1883" y="17058"/>
                  </a:cubicBezTo>
                  <a:lnTo>
                    <a:pt x="1883" y="16924"/>
                  </a:lnTo>
                  <a:cubicBezTo>
                    <a:pt x="1883" y="16728"/>
                    <a:pt x="1722" y="16567"/>
                    <a:pt x="1526" y="16567"/>
                  </a:cubicBezTo>
                  <a:lnTo>
                    <a:pt x="357" y="16567"/>
                  </a:lnTo>
                  <a:cubicBezTo>
                    <a:pt x="161" y="16567"/>
                    <a:pt x="1" y="16728"/>
                    <a:pt x="1" y="16924"/>
                  </a:cubicBezTo>
                  <a:lnTo>
                    <a:pt x="1" y="18093"/>
                  </a:lnTo>
                  <a:cubicBezTo>
                    <a:pt x="1" y="18289"/>
                    <a:pt x="161" y="18441"/>
                    <a:pt x="357" y="18441"/>
                  </a:cubicBezTo>
                  <a:lnTo>
                    <a:pt x="1526" y="18441"/>
                  </a:lnTo>
                  <a:cubicBezTo>
                    <a:pt x="1722" y="18441"/>
                    <a:pt x="1883" y="18289"/>
                    <a:pt x="1883" y="18093"/>
                  </a:cubicBezTo>
                  <a:lnTo>
                    <a:pt x="1883" y="17504"/>
                  </a:lnTo>
                  <a:cubicBezTo>
                    <a:pt x="1928" y="17540"/>
                    <a:pt x="1990" y="17566"/>
                    <a:pt x="2052" y="17566"/>
                  </a:cubicBezTo>
                  <a:lnTo>
                    <a:pt x="3765" y="17566"/>
                  </a:lnTo>
                  <a:cubicBezTo>
                    <a:pt x="4104" y="17566"/>
                    <a:pt x="4381" y="17290"/>
                    <a:pt x="4381" y="16942"/>
                  </a:cubicBezTo>
                  <a:lnTo>
                    <a:pt x="4381" y="15015"/>
                  </a:lnTo>
                  <a:lnTo>
                    <a:pt x="7557" y="15015"/>
                  </a:lnTo>
                  <a:lnTo>
                    <a:pt x="7557" y="17388"/>
                  </a:lnTo>
                  <a:cubicBezTo>
                    <a:pt x="7557" y="17486"/>
                    <a:pt x="7601" y="17566"/>
                    <a:pt x="7673" y="17620"/>
                  </a:cubicBezTo>
                  <a:lnTo>
                    <a:pt x="7253" y="17620"/>
                  </a:lnTo>
                  <a:cubicBezTo>
                    <a:pt x="7057" y="17620"/>
                    <a:pt x="6897" y="17772"/>
                    <a:pt x="6897" y="17968"/>
                  </a:cubicBezTo>
                  <a:lnTo>
                    <a:pt x="6897" y="19145"/>
                  </a:lnTo>
                  <a:cubicBezTo>
                    <a:pt x="6897" y="19342"/>
                    <a:pt x="7057" y="19493"/>
                    <a:pt x="7253" y="19493"/>
                  </a:cubicBezTo>
                  <a:lnTo>
                    <a:pt x="8422" y="19493"/>
                  </a:lnTo>
                  <a:cubicBezTo>
                    <a:pt x="8618" y="19493"/>
                    <a:pt x="8779" y="19342"/>
                    <a:pt x="8779" y="19145"/>
                  </a:cubicBezTo>
                  <a:lnTo>
                    <a:pt x="8779" y="17968"/>
                  </a:lnTo>
                  <a:cubicBezTo>
                    <a:pt x="8779" y="17772"/>
                    <a:pt x="8618" y="17620"/>
                    <a:pt x="8422" y="17620"/>
                  </a:cubicBezTo>
                  <a:lnTo>
                    <a:pt x="8012" y="17620"/>
                  </a:lnTo>
                  <a:cubicBezTo>
                    <a:pt x="8083" y="17566"/>
                    <a:pt x="8128" y="17486"/>
                    <a:pt x="8128" y="17388"/>
                  </a:cubicBezTo>
                  <a:lnTo>
                    <a:pt x="8128" y="15015"/>
                  </a:lnTo>
                  <a:lnTo>
                    <a:pt x="11295" y="15015"/>
                  </a:lnTo>
                  <a:lnTo>
                    <a:pt x="11295" y="16942"/>
                  </a:lnTo>
                  <a:cubicBezTo>
                    <a:pt x="11295" y="17290"/>
                    <a:pt x="11580" y="17566"/>
                    <a:pt x="11919" y="17566"/>
                  </a:cubicBezTo>
                  <a:lnTo>
                    <a:pt x="13623" y="17566"/>
                  </a:lnTo>
                  <a:cubicBezTo>
                    <a:pt x="13694" y="17566"/>
                    <a:pt x="13748" y="17540"/>
                    <a:pt x="13802" y="17504"/>
                  </a:cubicBezTo>
                  <a:lnTo>
                    <a:pt x="13802" y="18093"/>
                  </a:lnTo>
                  <a:cubicBezTo>
                    <a:pt x="13802" y="18289"/>
                    <a:pt x="13962" y="18441"/>
                    <a:pt x="14158" y="18441"/>
                  </a:cubicBezTo>
                  <a:lnTo>
                    <a:pt x="15327" y="18441"/>
                  </a:lnTo>
                  <a:cubicBezTo>
                    <a:pt x="15523" y="18441"/>
                    <a:pt x="15684" y="18289"/>
                    <a:pt x="15684" y="18093"/>
                  </a:cubicBezTo>
                  <a:lnTo>
                    <a:pt x="15684" y="16924"/>
                  </a:lnTo>
                  <a:cubicBezTo>
                    <a:pt x="15684" y="16728"/>
                    <a:pt x="15523" y="16567"/>
                    <a:pt x="15327" y="16567"/>
                  </a:cubicBezTo>
                  <a:lnTo>
                    <a:pt x="14158" y="16567"/>
                  </a:lnTo>
                  <a:cubicBezTo>
                    <a:pt x="13962" y="16567"/>
                    <a:pt x="13802" y="16728"/>
                    <a:pt x="13802" y="16924"/>
                  </a:cubicBezTo>
                  <a:lnTo>
                    <a:pt x="13802" y="17058"/>
                  </a:lnTo>
                  <a:cubicBezTo>
                    <a:pt x="13748" y="17013"/>
                    <a:pt x="13694" y="16995"/>
                    <a:pt x="13623" y="16995"/>
                  </a:cubicBezTo>
                  <a:lnTo>
                    <a:pt x="11919" y="16995"/>
                  </a:lnTo>
                  <a:cubicBezTo>
                    <a:pt x="11892" y="16995"/>
                    <a:pt x="11866" y="16969"/>
                    <a:pt x="11866" y="16942"/>
                  </a:cubicBezTo>
                  <a:lnTo>
                    <a:pt x="11866" y="15015"/>
                  </a:lnTo>
                  <a:lnTo>
                    <a:pt x="13748" y="15015"/>
                  </a:lnTo>
                  <a:cubicBezTo>
                    <a:pt x="13873" y="15015"/>
                    <a:pt x="13971" y="14917"/>
                    <a:pt x="13971" y="14792"/>
                  </a:cubicBezTo>
                  <a:lnTo>
                    <a:pt x="13971" y="6924"/>
                  </a:lnTo>
                  <a:lnTo>
                    <a:pt x="13971" y="4970"/>
                  </a:lnTo>
                  <a:cubicBezTo>
                    <a:pt x="13971" y="4836"/>
                    <a:pt x="13917" y="4711"/>
                    <a:pt x="13828" y="4622"/>
                  </a:cubicBezTo>
                  <a:cubicBezTo>
                    <a:pt x="13739" y="4542"/>
                    <a:pt x="13614" y="4479"/>
                    <a:pt x="13480" y="4479"/>
                  </a:cubicBezTo>
                  <a:lnTo>
                    <a:pt x="11866" y="4479"/>
                  </a:lnTo>
                  <a:lnTo>
                    <a:pt x="11866" y="2561"/>
                  </a:lnTo>
                  <a:cubicBezTo>
                    <a:pt x="11866" y="2535"/>
                    <a:pt x="11892" y="2508"/>
                    <a:pt x="11919" y="2508"/>
                  </a:cubicBezTo>
                  <a:lnTo>
                    <a:pt x="13623" y="2508"/>
                  </a:lnTo>
                  <a:cubicBezTo>
                    <a:pt x="13694" y="2508"/>
                    <a:pt x="13748" y="2490"/>
                    <a:pt x="13802" y="2445"/>
                  </a:cubicBezTo>
                  <a:lnTo>
                    <a:pt x="13802" y="2579"/>
                  </a:lnTo>
                  <a:cubicBezTo>
                    <a:pt x="13802" y="2775"/>
                    <a:pt x="13962" y="2936"/>
                    <a:pt x="14158" y="2936"/>
                  </a:cubicBezTo>
                  <a:lnTo>
                    <a:pt x="15327" y="2936"/>
                  </a:lnTo>
                  <a:cubicBezTo>
                    <a:pt x="15523" y="2936"/>
                    <a:pt x="15684" y="2775"/>
                    <a:pt x="15684" y="2579"/>
                  </a:cubicBezTo>
                  <a:lnTo>
                    <a:pt x="15684" y="1411"/>
                  </a:lnTo>
                  <a:cubicBezTo>
                    <a:pt x="15684" y="1214"/>
                    <a:pt x="15523" y="1054"/>
                    <a:pt x="15327" y="1054"/>
                  </a:cubicBezTo>
                  <a:lnTo>
                    <a:pt x="14158" y="1054"/>
                  </a:lnTo>
                  <a:cubicBezTo>
                    <a:pt x="13962" y="1054"/>
                    <a:pt x="13802" y="1214"/>
                    <a:pt x="13802" y="1411"/>
                  </a:cubicBezTo>
                  <a:lnTo>
                    <a:pt x="13802" y="1999"/>
                  </a:lnTo>
                  <a:cubicBezTo>
                    <a:pt x="13748" y="1964"/>
                    <a:pt x="13694" y="1937"/>
                    <a:pt x="13623" y="1937"/>
                  </a:cubicBezTo>
                  <a:lnTo>
                    <a:pt x="11919" y="1937"/>
                  </a:lnTo>
                  <a:cubicBezTo>
                    <a:pt x="11580" y="1937"/>
                    <a:pt x="11295" y="2213"/>
                    <a:pt x="11295" y="2561"/>
                  </a:cubicBezTo>
                  <a:lnTo>
                    <a:pt x="11295" y="4479"/>
                  </a:lnTo>
                  <a:lnTo>
                    <a:pt x="8128" y="4479"/>
                  </a:lnTo>
                  <a:lnTo>
                    <a:pt x="8128" y="2115"/>
                  </a:lnTo>
                  <a:cubicBezTo>
                    <a:pt x="8128" y="2017"/>
                    <a:pt x="8083" y="1937"/>
                    <a:pt x="8012" y="1883"/>
                  </a:cubicBezTo>
                  <a:lnTo>
                    <a:pt x="8422" y="1883"/>
                  </a:lnTo>
                  <a:cubicBezTo>
                    <a:pt x="8618" y="1883"/>
                    <a:pt x="8779" y="1723"/>
                    <a:pt x="8779" y="1526"/>
                  </a:cubicBezTo>
                  <a:lnTo>
                    <a:pt x="8779" y="358"/>
                  </a:lnTo>
                  <a:cubicBezTo>
                    <a:pt x="8779" y="162"/>
                    <a:pt x="8618" y="1"/>
                    <a:pt x="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48"/>
            <p:cNvGrpSpPr/>
            <p:nvPr/>
          </p:nvGrpSpPr>
          <p:grpSpPr>
            <a:xfrm>
              <a:off x="5298138" y="1033825"/>
              <a:ext cx="385875" cy="476425"/>
              <a:chOff x="5298125" y="1003125"/>
              <a:chExt cx="385875" cy="476425"/>
            </a:xfrm>
          </p:grpSpPr>
          <p:sp>
            <p:nvSpPr>
              <p:cNvPr id="484" name="Google Shape;484;p48"/>
              <p:cNvSpPr/>
              <p:nvPr/>
            </p:nvSpPr>
            <p:spPr>
              <a:xfrm>
                <a:off x="5298125" y="1319600"/>
                <a:ext cx="233100" cy="159950"/>
              </a:xfrm>
              <a:custGeom>
                <a:avLst/>
                <a:gdLst/>
                <a:ahLst/>
                <a:cxnLst/>
                <a:rect l="l" t="t" r="r" b="b"/>
                <a:pathLst>
                  <a:path w="9324" h="6398" extrusionOk="0">
                    <a:moveTo>
                      <a:pt x="1722" y="3614"/>
                    </a:moveTo>
                    <a:cubicBezTo>
                      <a:pt x="1758" y="3614"/>
                      <a:pt x="1785" y="3641"/>
                      <a:pt x="1785" y="3667"/>
                    </a:cubicBezTo>
                    <a:lnTo>
                      <a:pt x="1785" y="4782"/>
                    </a:lnTo>
                    <a:cubicBezTo>
                      <a:pt x="1785" y="4809"/>
                      <a:pt x="1758" y="4836"/>
                      <a:pt x="1722" y="4836"/>
                    </a:cubicBezTo>
                    <a:lnTo>
                      <a:pt x="616" y="4836"/>
                    </a:lnTo>
                    <a:cubicBezTo>
                      <a:pt x="581" y="4836"/>
                      <a:pt x="554" y="4809"/>
                      <a:pt x="554" y="4782"/>
                    </a:cubicBezTo>
                    <a:lnTo>
                      <a:pt x="554" y="3667"/>
                    </a:lnTo>
                    <a:cubicBezTo>
                      <a:pt x="554" y="3641"/>
                      <a:pt x="581" y="3614"/>
                      <a:pt x="616" y="3614"/>
                    </a:cubicBezTo>
                    <a:close/>
                    <a:moveTo>
                      <a:pt x="8270" y="4613"/>
                    </a:moveTo>
                    <a:cubicBezTo>
                      <a:pt x="8306" y="4613"/>
                      <a:pt x="8324" y="4640"/>
                      <a:pt x="8324" y="4666"/>
                    </a:cubicBezTo>
                    <a:lnTo>
                      <a:pt x="8324" y="5782"/>
                    </a:lnTo>
                    <a:cubicBezTo>
                      <a:pt x="8324" y="5808"/>
                      <a:pt x="8306" y="5835"/>
                      <a:pt x="8270" y="5835"/>
                    </a:cubicBezTo>
                    <a:lnTo>
                      <a:pt x="7164" y="5835"/>
                    </a:lnTo>
                    <a:cubicBezTo>
                      <a:pt x="7129" y="5835"/>
                      <a:pt x="7102" y="5808"/>
                      <a:pt x="7102" y="5782"/>
                    </a:cubicBezTo>
                    <a:lnTo>
                      <a:pt x="7102" y="4666"/>
                    </a:lnTo>
                    <a:cubicBezTo>
                      <a:pt x="7102" y="4640"/>
                      <a:pt x="7129" y="4613"/>
                      <a:pt x="7164" y="4613"/>
                    </a:cubicBezTo>
                    <a:close/>
                    <a:moveTo>
                      <a:pt x="1901" y="1"/>
                    </a:moveTo>
                    <a:cubicBezTo>
                      <a:pt x="1749" y="1"/>
                      <a:pt x="1624" y="126"/>
                      <a:pt x="1624" y="277"/>
                    </a:cubicBezTo>
                    <a:lnTo>
                      <a:pt x="1624" y="1651"/>
                    </a:lnTo>
                    <a:cubicBezTo>
                      <a:pt x="1624" y="1928"/>
                      <a:pt x="1838" y="2142"/>
                      <a:pt x="2115" y="2142"/>
                    </a:cubicBezTo>
                    <a:lnTo>
                      <a:pt x="3774" y="2142"/>
                    </a:lnTo>
                    <a:lnTo>
                      <a:pt x="3774" y="3899"/>
                    </a:lnTo>
                    <a:cubicBezTo>
                      <a:pt x="3774" y="3926"/>
                      <a:pt x="3756" y="3944"/>
                      <a:pt x="3730" y="3944"/>
                    </a:cubicBezTo>
                    <a:lnTo>
                      <a:pt x="2338" y="3944"/>
                    </a:lnTo>
                    <a:lnTo>
                      <a:pt x="2338" y="3667"/>
                    </a:lnTo>
                    <a:cubicBezTo>
                      <a:pt x="2338" y="3328"/>
                      <a:pt x="2061" y="3052"/>
                      <a:pt x="1722" y="3052"/>
                    </a:cubicBezTo>
                    <a:lnTo>
                      <a:pt x="616" y="3052"/>
                    </a:lnTo>
                    <a:cubicBezTo>
                      <a:pt x="277" y="3052"/>
                      <a:pt x="1" y="3328"/>
                      <a:pt x="1" y="3667"/>
                    </a:cubicBezTo>
                    <a:lnTo>
                      <a:pt x="1" y="4782"/>
                    </a:lnTo>
                    <a:cubicBezTo>
                      <a:pt x="1" y="5121"/>
                      <a:pt x="277" y="5398"/>
                      <a:pt x="616" y="5398"/>
                    </a:cubicBezTo>
                    <a:lnTo>
                      <a:pt x="1722" y="5398"/>
                    </a:lnTo>
                    <a:cubicBezTo>
                      <a:pt x="2061" y="5398"/>
                      <a:pt x="2338" y="5121"/>
                      <a:pt x="2338" y="4782"/>
                    </a:cubicBezTo>
                    <a:lnTo>
                      <a:pt x="2338" y="4506"/>
                    </a:lnTo>
                    <a:lnTo>
                      <a:pt x="3730" y="4506"/>
                    </a:lnTo>
                    <a:cubicBezTo>
                      <a:pt x="4069" y="4506"/>
                      <a:pt x="4336" y="4229"/>
                      <a:pt x="4336" y="3899"/>
                    </a:cubicBezTo>
                    <a:lnTo>
                      <a:pt x="4336" y="2142"/>
                    </a:lnTo>
                    <a:lnTo>
                      <a:pt x="7441" y="2142"/>
                    </a:lnTo>
                    <a:lnTo>
                      <a:pt x="7441" y="4051"/>
                    </a:lnTo>
                    <a:lnTo>
                      <a:pt x="7164" y="4051"/>
                    </a:lnTo>
                    <a:cubicBezTo>
                      <a:pt x="6825" y="4051"/>
                      <a:pt x="6549" y="4327"/>
                      <a:pt x="6549" y="4666"/>
                    </a:cubicBezTo>
                    <a:lnTo>
                      <a:pt x="6549" y="5782"/>
                    </a:lnTo>
                    <a:cubicBezTo>
                      <a:pt x="6549" y="6121"/>
                      <a:pt x="6825" y="6397"/>
                      <a:pt x="7164" y="6397"/>
                    </a:cubicBezTo>
                    <a:lnTo>
                      <a:pt x="8270" y="6397"/>
                    </a:lnTo>
                    <a:cubicBezTo>
                      <a:pt x="8609" y="6397"/>
                      <a:pt x="8886" y="6121"/>
                      <a:pt x="8886" y="5782"/>
                    </a:cubicBezTo>
                    <a:lnTo>
                      <a:pt x="8886" y="4666"/>
                    </a:lnTo>
                    <a:cubicBezTo>
                      <a:pt x="8886" y="4327"/>
                      <a:pt x="8609" y="4051"/>
                      <a:pt x="8270" y="4051"/>
                    </a:cubicBezTo>
                    <a:lnTo>
                      <a:pt x="7994" y="4051"/>
                    </a:lnTo>
                    <a:lnTo>
                      <a:pt x="7994" y="2142"/>
                    </a:lnTo>
                    <a:lnTo>
                      <a:pt x="9047" y="2142"/>
                    </a:lnTo>
                    <a:cubicBezTo>
                      <a:pt x="9198" y="2142"/>
                      <a:pt x="9323" y="2017"/>
                      <a:pt x="9323" y="1865"/>
                    </a:cubicBezTo>
                    <a:cubicBezTo>
                      <a:pt x="9323" y="1714"/>
                      <a:pt x="9198" y="1589"/>
                      <a:pt x="9047" y="1589"/>
                    </a:cubicBezTo>
                    <a:lnTo>
                      <a:pt x="2177" y="1589"/>
                    </a:lnTo>
                    <a:lnTo>
                      <a:pt x="2177" y="277"/>
                    </a:lnTo>
                    <a:cubicBezTo>
                      <a:pt x="2177" y="126"/>
                      <a:pt x="2053" y="1"/>
                      <a:pt x="19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p:cNvSpPr/>
              <p:nvPr/>
            </p:nvSpPr>
            <p:spPr>
              <a:xfrm>
                <a:off x="5377750" y="1132050"/>
                <a:ext cx="154350" cy="14075"/>
              </a:xfrm>
              <a:custGeom>
                <a:avLst/>
                <a:gdLst/>
                <a:ahLst/>
                <a:cxnLst/>
                <a:rect l="l" t="t" r="r" b="b"/>
                <a:pathLst>
                  <a:path w="6174" h="563" extrusionOk="0">
                    <a:moveTo>
                      <a:pt x="277" y="0"/>
                    </a:moveTo>
                    <a:cubicBezTo>
                      <a:pt x="125" y="0"/>
                      <a:pt x="0" y="125"/>
                      <a:pt x="0" y="286"/>
                    </a:cubicBezTo>
                    <a:cubicBezTo>
                      <a:pt x="0" y="437"/>
                      <a:pt x="125" y="562"/>
                      <a:pt x="277" y="562"/>
                    </a:cubicBezTo>
                    <a:lnTo>
                      <a:pt x="5897" y="562"/>
                    </a:lnTo>
                    <a:cubicBezTo>
                      <a:pt x="6049" y="562"/>
                      <a:pt x="6174" y="437"/>
                      <a:pt x="6174" y="286"/>
                    </a:cubicBezTo>
                    <a:cubicBezTo>
                      <a:pt x="6174" y="125"/>
                      <a:pt x="6049" y="0"/>
                      <a:pt x="5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p:cNvSpPr/>
              <p:nvPr/>
            </p:nvSpPr>
            <p:spPr>
              <a:xfrm>
                <a:off x="5547700"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9" y="589"/>
                      <a:pt x="553" y="465"/>
                      <a:pt x="553" y="313"/>
                    </a:cubicBezTo>
                    <a:lnTo>
                      <a:pt x="553" y="277"/>
                    </a:lnTo>
                    <a:cubicBezTo>
                      <a:pt x="553"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p:cNvSpPr/>
              <p:nvPr/>
            </p:nvSpPr>
            <p:spPr>
              <a:xfrm>
                <a:off x="5569100" y="1130925"/>
                <a:ext cx="13850" cy="14750"/>
              </a:xfrm>
              <a:custGeom>
                <a:avLst/>
                <a:gdLst/>
                <a:ahLst/>
                <a:cxnLst/>
                <a:rect l="l" t="t" r="r" b="b"/>
                <a:pathLst>
                  <a:path w="554" h="590" extrusionOk="0">
                    <a:moveTo>
                      <a:pt x="277" y="1"/>
                    </a:moveTo>
                    <a:cubicBezTo>
                      <a:pt x="126" y="1"/>
                      <a:pt x="1" y="126"/>
                      <a:pt x="1" y="277"/>
                    </a:cubicBezTo>
                    <a:lnTo>
                      <a:pt x="1" y="313"/>
                    </a:lnTo>
                    <a:cubicBezTo>
                      <a:pt x="1" y="465"/>
                      <a:pt x="126" y="589"/>
                      <a:pt x="277" y="589"/>
                    </a:cubicBezTo>
                    <a:cubicBezTo>
                      <a:pt x="429" y="589"/>
                      <a:pt x="554" y="465"/>
                      <a:pt x="554" y="313"/>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p:cNvSpPr/>
              <p:nvPr/>
            </p:nvSpPr>
            <p:spPr>
              <a:xfrm>
                <a:off x="5590525"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8" y="589"/>
                      <a:pt x="553" y="465"/>
                      <a:pt x="553" y="313"/>
                    </a:cubicBezTo>
                    <a:lnTo>
                      <a:pt x="553" y="277"/>
                    </a:lnTo>
                    <a:cubicBezTo>
                      <a:pt x="553" y="126"/>
                      <a:pt x="42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p:cNvSpPr/>
              <p:nvPr/>
            </p:nvSpPr>
            <p:spPr>
              <a:xfrm>
                <a:off x="5298125" y="1003125"/>
                <a:ext cx="385875" cy="302000"/>
              </a:xfrm>
              <a:custGeom>
                <a:avLst/>
                <a:gdLst/>
                <a:ahLst/>
                <a:cxnLst/>
                <a:rect l="l" t="t" r="r" b="b"/>
                <a:pathLst>
                  <a:path w="15435" h="12080" extrusionOk="0">
                    <a:moveTo>
                      <a:pt x="8270" y="563"/>
                    </a:moveTo>
                    <a:cubicBezTo>
                      <a:pt x="8306" y="563"/>
                      <a:pt x="8324" y="590"/>
                      <a:pt x="8324" y="616"/>
                    </a:cubicBezTo>
                    <a:lnTo>
                      <a:pt x="8324" y="1732"/>
                    </a:lnTo>
                    <a:cubicBezTo>
                      <a:pt x="8324" y="1758"/>
                      <a:pt x="8306" y="1785"/>
                      <a:pt x="8270" y="1785"/>
                    </a:cubicBezTo>
                    <a:lnTo>
                      <a:pt x="7164" y="1785"/>
                    </a:lnTo>
                    <a:cubicBezTo>
                      <a:pt x="7129" y="1785"/>
                      <a:pt x="7102" y="1758"/>
                      <a:pt x="7102" y="1732"/>
                    </a:cubicBezTo>
                    <a:lnTo>
                      <a:pt x="7102" y="616"/>
                    </a:lnTo>
                    <a:cubicBezTo>
                      <a:pt x="7102" y="590"/>
                      <a:pt x="7129" y="563"/>
                      <a:pt x="7164" y="563"/>
                    </a:cubicBezTo>
                    <a:close/>
                    <a:moveTo>
                      <a:pt x="1722" y="1562"/>
                    </a:moveTo>
                    <a:cubicBezTo>
                      <a:pt x="1758" y="1562"/>
                      <a:pt x="1785" y="1589"/>
                      <a:pt x="1785" y="1616"/>
                    </a:cubicBezTo>
                    <a:lnTo>
                      <a:pt x="1785" y="2731"/>
                    </a:lnTo>
                    <a:cubicBezTo>
                      <a:pt x="1785" y="2757"/>
                      <a:pt x="1758" y="2784"/>
                      <a:pt x="1722" y="2784"/>
                    </a:cubicBezTo>
                    <a:lnTo>
                      <a:pt x="616" y="2784"/>
                    </a:lnTo>
                    <a:cubicBezTo>
                      <a:pt x="581" y="2784"/>
                      <a:pt x="554" y="2757"/>
                      <a:pt x="554" y="2731"/>
                    </a:cubicBezTo>
                    <a:lnTo>
                      <a:pt x="554" y="1616"/>
                    </a:lnTo>
                    <a:cubicBezTo>
                      <a:pt x="554" y="1589"/>
                      <a:pt x="581" y="1562"/>
                      <a:pt x="616" y="1562"/>
                    </a:cubicBezTo>
                    <a:close/>
                    <a:moveTo>
                      <a:pt x="14819" y="1562"/>
                    </a:moveTo>
                    <a:cubicBezTo>
                      <a:pt x="14845" y="1562"/>
                      <a:pt x="14872" y="1589"/>
                      <a:pt x="14872" y="1616"/>
                    </a:cubicBezTo>
                    <a:lnTo>
                      <a:pt x="14872" y="2731"/>
                    </a:lnTo>
                    <a:cubicBezTo>
                      <a:pt x="14872" y="2757"/>
                      <a:pt x="14845" y="2784"/>
                      <a:pt x="14819" y="2784"/>
                    </a:cubicBezTo>
                    <a:lnTo>
                      <a:pt x="13703" y="2784"/>
                    </a:lnTo>
                    <a:cubicBezTo>
                      <a:pt x="13677" y="2784"/>
                      <a:pt x="13650" y="2757"/>
                      <a:pt x="13650" y="2731"/>
                    </a:cubicBezTo>
                    <a:lnTo>
                      <a:pt x="13650" y="1616"/>
                    </a:lnTo>
                    <a:cubicBezTo>
                      <a:pt x="13650" y="1589"/>
                      <a:pt x="13677" y="1562"/>
                      <a:pt x="13703" y="1562"/>
                    </a:cubicBezTo>
                    <a:close/>
                    <a:moveTo>
                      <a:pt x="13070" y="4809"/>
                    </a:moveTo>
                    <a:cubicBezTo>
                      <a:pt x="13168" y="4809"/>
                      <a:pt x="13248" y="4890"/>
                      <a:pt x="13248" y="4997"/>
                    </a:cubicBezTo>
                    <a:lnTo>
                      <a:pt x="13248" y="6005"/>
                    </a:lnTo>
                    <a:lnTo>
                      <a:pt x="2177" y="6005"/>
                    </a:lnTo>
                    <a:lnTo>
                      <a:pt x="2177" y="4997"/>
                    </a:lnTo>
                    <a:cubicBezTo>
                      <a:pt x="2177" y="4890"/>
                      <a:pt x="2267" y="4809"/>
                      <a:pt x="2365" y="4809"/>
                    </a:cubicBezTo>
                    <a:close/>
                    <a:moveTo>
                      <a:pt x="7164" y="1"/>
                    </a:moveTo>
                    <a:cubicBezTo>
                      <a:pt x="6825" y="1"/>
                      <a:pt x="6549" y="277"/>
                      <a:pt x="6549" y="616"/>
                    </a:cubicBezTo>
                    <a:lnTo>
                      <a:pt x="6549" y="1732"/>
                    </a:lnTo>
                    <a:cubicBezTo>
                      <a:pt x="6549" y="2071"/>
                      <a:pt x="6825" y="2347"/>
                      <a:pt x="7164" y="2347"/>
                    </a:cubicBezTo>
                    <a:lnTo>
                      <a:pt x="7441" y="2347"/>
                    </a:lnTo>
                    <a:lnTo>
                      <a:pt x="7441" y="4256"/>
                    </a:lnTo>
                    <a:lnTo>
                      <a:pt x="4336" y="4256"/>
                    </a:lnTo>
                    <a:lnTo>
                      <a:pt x="4336" y="2499"/>
                    </a:lnTo>
                    <a:cubicBezTo>
                      <a:pt x="4336" y="2169"/>
                      <a:pt x="4069" y="1892"/>
                      <a:pt x="3730" y="1892"/>
                    </a:cubicBezTo>
                    <a:lnTo>
                      <a:pt x="2338" y="1892"/>
                    </a:lnTo>
                    <a:lnTo>
                      <a:pt x="2338" y="1616"/>
                    </a:lnTo>
                    <a:cubicBezTo>
                      <a:pt x="2338" y="1277"/>
                      <a:pt x="2061" y="1000"/>
                      <a:pt x="1722" y="1000"/>
                    </a:cubicBezTo>
                    <a:lnTo>
                      <a:pt x="616" y="1000"/>
                    </a:lnTo>
                    <a:cubicBezTo>
                      <a:pt x="277" y="1000"/>
                      <a:pt x="1" y="1277"/>
                      <a:pt x="1" y="1616"/>
                    </a:cubicBezTo>
                    <a:lnTo>
                      <a:pt x="1" y="2731"/>
                    </a:lnTo>
                    <a:cubicBezTo>
                      <a:pt x="1" y="3070"/>
                      <a:pt x="277" y="3346"/>
                      <a:pt x="616" y="3346"/>
                    </a:cubicBezTo>
                    <a:lnTo>
                      <a:pt x="1722" y="3346"/>
                    </a:lnTo>
                    <a:cubicBezTo>
                      <a:pt x="2061" y="3346"/>
                      <a:pt x="2338" y="3070"/>
                      <a:pt x="2338" y="2731"/>
                    </a:cubicBezTo>
                    <a:lnTo>
                      <a:pt x="2338" y="2454"/>
                    </a:lnTo>
                    <a:lnTo>
                      <a:pt x="3730" y="2454"/>
                    </a:lnTo>
                    <a:cubicBezTo>
                      <a:pt x="3756" y="2454"/>
                      <a:pt x="3774" y="2472"/>
                      <a:pt x="3774" y="2499"/>
                    </a:cubicBezTo>
                    <a:lnTo>
                      <a:pt x="3774" y="4256"/>
                    </a:lnTo>
                    <a:lnTo>
                      <a:pt x="2365" y="4256"/>
                    </a:lnTo>
                    <a:cubicBezTo>
                      <a:pt x="1954" y="4256"/>
                      <a:pt x="1624" y="4586"/>
                      <a:pt x="1624" y="4997"/>
                    </a:cubicBezTo>
                    <a:lnTo>
                      <a:pt x="1624" y="11803"/>
                    </a:lnTo>
                    <a:cubicBezTo>
                      <a:pt x="1624" y="11955"/>
                      <a:pt x="1749" y="12080"/>
                      <a:pt x="1901" y="12080"/>
                    </a:cubicBezTo>
                    <a:cubicBezTo>
                      <a:pt x="2053" y="12080"/>
                      <a:pt x="2177" y="11955"/>
                      <a:pt x="2177" y="11803"/>
                    </a:cubicBezTo>
                    <a:lnTo>
                      <a:pt x="2177" y="6567"/>
                    </a:lnTo>
                    <a:lnTo>
                      <a:pt x="13248" y="6567"/>
                    </a:lnTo>
                    <a:lnTo>
                      <a:pt x="13248" y="7682"/>
                    </a:lnTo>
                    <a:cubicBezTo>
                      <a:pt x="13248" y="7834"/>
                      <a:pt x="13373" y="7958"/>
                      <a:pt x="13534" y="7958"/>
                    </a:cubicBezTo>
                    <a:cubicBezTo>
                      <a:pt x="13686" y="7958"/>
                      <a:pt x="13810" y="7834"/>
                      <a:pt x="13810" y="7682"/>
                    </a:cubicBezTo>
                    <a:lnTo>
                      <a:pt x="13810" y="4997"/>
                    </a:lnTo>
                    <a:cubicBezTo>
                      <a:pt x="13810" y="4586"/>
                      <a:pt x="13480" y="4256"/>
                      <a:pt x="13070" y="4256"/>
                    </a:cubicBezTo>
                    <a:lnTo>
                      <a:pt x="11652" y="4256"/>
                    </a:lnTo>
                    <a:lnTo>
                      <a:pt x="11652" y="2499"/>
                    </a:lnTo>
                    <a:cubicBezTo>
                      <a:pt x="11652" y="2472"/>
                      <a:pt x="11678" y="2454"/>
                      <a:pt x="11696" y="2454"/>
                    </a:cubicBezTo>
                    <a:lnTo>
                      <a:pt x="13088" y="2454"/>
                    </a:lnTo>
                    <a:lnTo>
                      <a:pt x="13088" y="2731"/>
                    </a:lnTo>
                    <a:cubicBezTo>
                      <a:pt x="13088" y="3070"/>
                      <a:pt x="13364" y="3346"/>
                      <a:pt x="13703" y="3346"/>
                    </a:cubicBezTo>
                    <a:lnTo>
                      <a:pt x="14819" y="3346"/>
                    </a:lnTo>
                    <a:cubicBezTo>
                      <a:pt x="15158" y="3346"/>
                      <a:pt x="15434" y="3070"/>
                      <a:pt x="15434" y="2731"/>
                    </a:cubicBezTo>
                    <a:lnTo>
                      <a:pt x="15434" y="1616"/>
                    </a:lnTo>
                    <a:cubicBezTo>
                      <a:pt x="15434" y="1277"/>
                      <a:pt x="15158" y="1000"/>
                      <a:pt x="14819" y="1000"/>
                    </a:cubicBezTo>
                    <a:lnTo>
                      <a:pt x="13703" y="1000"/>
                    </a:lnTo>
                    <a:cubicBezTo>
                      <a:pt x="13364" y="1000"/>
                      <a:pt x="13088" y="1277"/>
                      <a:pt x="13088" y="1616"/>
                    </a:cubicBezTo>
                    <a:lnTo>
                      <a:pt x="13088" y="1892"/>
                    </a:lnTo>
                    <a:lnTo>
                      <a:pt x="11696" y="1892"/>
                    </a:lnTo>
                    <a:cubicBezTo>
                      <a:pt x="11366" y="1892"/>
                      <a:pt x="11098" y="2169"/>
                      <a:pt x="11098" y="2499"/>
                    </a:cubicBezTo>
                    <a:lnTo>
                      <a:pt x="11098" y="4256"/>
                    </a:lnTo>
                    <a:lnTo>
                      <a:pt x="7994" y="4256"/>
                    </a:lnTo>
                    <a:lnTo>
                      <a:pt x="7994" y="2347"/>
                    </a:lnTo>
                    <a:lnTo>
                      <a:pt x="8270" y="2347"/>
                    </a:lnTo>
                    <a:cubicBezTo>
                      <a:pt x="8609" y="2347"/>
                      <a:pt x="8886" y="2071"/>
                      <a:pt x="8886" y="1732"/>
                    </a:cubicBezTo>
                    <a:lnTo>
                      <a:pt x="8886" y="616"/>
                    </a:lnTo>
                    <a:cubicBezTo>
                      <a:pt x="8886" y="277"/>
                      <a:pt x="8609" y="1"/>
                      <a:pt x="8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p:cNvSpPr/>
              <p:nvPr/>
            </p:nvSpPr>
            <p:spPr>
              <a:xfrm>
                <a:off x="5545700" y="1216575"/>
                <a:ext cx="138300" cy="237975"/>
              </a:xfrm>
              <a:custGeom>
                <a:avLst/>
                <a:gdLst/>
                <a:ahLst/>
                <a:cxnLst/>
                <a:rect l="l" t="t" r="r" b="b"/>
                <a:pathLst>
                  <a:path w="5532" h="9519" extrusionOk="0">
                    <a:moveTo>
                      <a:pt x="4916" y="7735"/>
                    </a:moveTo>
                    <a:cubicBezTo>
                      <a:pt x="4942" y="7735"/>
                      <a:pt x="4969" y="7762"/>
                      <a:pt x="4969" y="7788"/>
                    </a:cubicBezTo>
                    <a:lnTo>
                      <a:pt x="4969" y="8903"/>
                    </a:lnTo>
                    <a:cubicBezTo>
                      <a:pt x="4969" y="8930"/>
                      <a:pt x="4942" y="8957"/>
                      <a:pt x="4916" y="8957"/>
                    </a:cubicBezTo>
                    <a:lnTo>
                      <a:pt x="3800" y="8957"/>
                    </a:lnTo>
                    <a:cubicBezTo>
                      <a:pt x="3774" y="8957"/>
                      <a:pt x="3747" y="8930"/>
                      <a:pt x="3747" y="8903"/>
                    </a:cubicBezTo>
                    <a:lnTo>
                      <a:pt x="3747" y="7788"/>
                    </a:lnTo>
                    <a:cubicBezTo>
                      <a:pt x="3747" y="7762"/>
                      <a:pt x="3774" y="7735"/>
                      <a:pt x="3800" y="7735"/>
                    </a:cubicBezTo>
                    <a:close/>
                    <a:moveTo>
                      <a:pt x="3631" y="0"/>
                    </a:moveTo>
                    <a:cubicBezTo>
                      <a:pt x="3470" y="0"/>
                      <a:pt x="3345" y="125"/>
                      <a:pt x="3345" y="286"/>
                    </a:cubicBezTo>
                    <a:lnTo>
                      <a:pt x="3345" y="5710"/>
                    </a:lnTo>
                    <a:lnTo>
                      <a:pt x="277" y="5710"/>
                    </a:lnTo>
                    <a:cubicBezTo>
                      <a:pt x="125" y="5710"/>
                      <a:pt x="0" y="5835"/>
                      <a:pt x="0" y="5986"/>
                    </a:cubicBezTo>
                    <a:cubicBezTo>
                      <a:pt x="0" y="6138"/>
                      <a:pt x="125" y="6263"/>
                      <a:pt x="277" y="6263"/>
                    </a:cubicBezTo>
                    <a:lnTo>
                      <a:pt x="1195" y="6263"/>
                    </a:lnTo>
                    <a:lnTo>
                      <a:pt x="1195" y="8020"/>
                    </a:lnTo>
                    <a:cubicBezTo>
                      <a:pt x="1195" y="8350"/>
                      <a:pt x="1463" y="8627"/>
                      <a:pt x="1793" y="8627"/>
                    </a:cubicBezTo>
                    <a:lnTo>
                      <a:pt x="3185" y="8627"/>
                    </a:lnTo>
                    <a:lnTo>
                      <a:pt x="3185" y="8903"/>
                    </a:lnTo>
                    <a:cubicBezTo>
                      <a:pt x="3185" y="9242"/>
                      <a:pt x="3461" y="9519"/>
                      <a:pt x="3800" y="9519"/>
                    </a:cubicBezTo>
                    <a:lnTo>
                      <a:pt x="4916" y="9519"/>
                    </a:lnTo>
                    <a:cubicBezTo>
                      <a:pt x="5255" y="9519"/>
                      <a:pt x="5531" y="9242"/>
                      <a:pt x="5531" y="8903"/>
                    </a:cubicBezTo>
                    <a:lnTo>
                      <a:pt x="5531" y="7788"/>
                    </a:lnTo>
                    <a:cubicBezTo>
                      <a:pt x="5531" y="7449"/>
                      <a:pt x="5255" y="7173"/>
                      <a:pt x="4916" y="7173"/>
                    </a:cubicBezTo>
                    <a:lnTo>
                      <a:pt x="3800" y="7173"/>
                    </a:lnTo>
                    <a:cubicBezTo>
                      <a:pt x="3461" y="7173"/>
                      <a:pt x="3185" y="7449"/>
                      <a:pt x="3185" y="7788"/>
                    </a:cubicBezTo>
                    <a:lnTo>
                      <a:pt x="3185" y="8065"/>
                    </a:lnTo>
                    <a:lnTo>
                      <a:pt x="1793" y="8065"/>
                    </a:lnTo>
                    <a:cubicBezTo>
                      <a:pt x="1775" y="8065"/>
                      <a:pt x="1749" y="8047"/>
                      <a:pt x="1749" y="8020"/>
                    </a:cubicBezTo>
                    <a:lnTo>
                      <a:pt x="1749" y="6263"/>
                    </a:lnTo>
                    <a:lnTo>
                      <a:pt x="3417" y="6263"/>
                    </a:lnTo>
                    <a:cubicBezTo>
                      <a:pt x="3684" y="6263"/>
                      <a:pt x="3907" y="6049"/>
                      <a:pt x="3907" y="5772"/>
                    </a:cubicBezTo>
                    <a:lnTo>
                      <a:pt x="3907" y="286"/>
                    </a:lnTo>
                    <a:cubicBezTo>
                      <a:pt x="3907" y="125"/>
                      <a:pt x="3783" y="0"/>
                      <a:pt x="3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p:cNvSpPr/>
              <p:nvPr/>
            </p:nvSpPr>
            <p:spPr>
              <a:xfrm>
                <a:off x="5385325" y="1222825"/>
                <a:ext cx="46425" cy="76075"/>
              </a:xfrm>
              <a:custGeom>
                <a:avLst/>
                <a:gdLst/>
                <a:ahLst/>
                <a:cxnLst/>
                <a:rect l="l" t="t" r="r" b="b"/>
                <a:pathLst>
                  <a:path w="1857" h="3043" extrusionOk="0">
                    <a:moveTo>
                      <a:pt x="1544" y="0"/>
                    </a:moveTo>
                    <a:cubicBezTo>
                      <a:pt x="1473" y="0"/>
                      <a:pt x="1401" y="27"/>
                      <a:pt x="1348" y="80"/>
                    </a:cubicBezTo>
                    <a:lnTo>
                      <a:pt x="108" y="1329"/>
                    </a:lnTo>
                    <a:cubicBezTo>
                      <a:pt x="1" y="1436"/>
                      <a:pt x="1" y="1615"/>
                      <a:pt x="108" y="1722"/>
                    </a:cubicBezTo>
                    <a:lnTo>
                      <a:pt x="1348" y="2962"/>
                    </a:lnTo>
                    <a:cubicBezTo>
                      <a:pt x="1401" y="3015"/>
                      <a:pt x="1473" y="3042"/>
                      <a:pt x="1544" y="3042"/>
                    </a:cubicBezTo>
                    <a:cubicBezTo>
                      <a:pt x="1616" y="3042"/>
                      <a:pt x="1687" y="3015"/>
                      <a:pt x="1740" y="2962"/>
                    </a:cubicBezTo>
                    <a:cubicBezTo>
                      <a:pt x="1856" y="2855"/>
                      <a:pt x="1856" y="2676"/>
                      <a:pt x="1740" y="2569"/>
                    </a:cubicBezTo>
                    <a:lnTo>
                      <a:pt x="697" y="1526"/>
                    </a:lnTo>
                    <a:lnTo>
                      <a:pt x="1740" y="482"/>
                    </a:lnTo>
                    <a:cubicBezTo>
                      <a:pt x="1856" y="366"/>
                      <a:pt x="1856" y="196"/>
                      <a:pt x="1740" y="80"/>
                    </a:cubicBezTo>
                    <a:cubicBezTo>
                      <a:pt x="1687" y="27"/>
                      <a:pt x="1616" y="0"/>
                      <a:pt x="15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p:cNvSpPr/>
              <p:nvPr/>
            </p:nvSpPr>
            <p:spPr>
              <a:xfrm>
                <a:off x="5550375" y="1222825"/>
                <a:ext cx="46400" cy="76075"/>
              </a:xfrm>
              <a:custGeom>
                <a:avLst/>
                <a:gdLst/>
                <a:ahLst/>
                <a:cxnLst/>
                <a:rect l="l" t="t" r="r" b="b"/>
                <a:pathLst>
                  <a:path w="1856" h="3043" extrusionOk="0">
                    <a:moveTo>
                      <a:pt x="304" y="0"/>
                    </a:moveTo>
                    <a:cubicBezTo>
                      <a:pt x="232" y="0"/>
                      <a:pt x="161" y="27"/>
                      <a:pt x="107" y="80"/>
                    </a:cubicBezTo>
                    <a:cubicBezTo>
                      <a:pt x="0" y="196"/>
                      <a:pt x="0" y="366"/>
                      <a:pt x="107" y="482"/>
                    </a:cubicBezTo>
                    <a:lnTo>
                      <a:pt x="1151" y="1526"/>
                    </a:lnTo>
                    <a:lnTo>
                      <a:pt x="107" y="2569"/>
                    </a:lnTo>
                    <a:cubicBezTo>
                      <a:pt x="0" y="2676"/>
                      <a:pt x="0" y="2855"/>
                      <a:pt x="107" y="2962"/>
                    </a:cubicBezTo>
                    <a:cubicBezTo>
                      <a:pt x="161" y="3015"/>
                      <a:pt x="232" y="3042"/>
                      <a:pt x="304" y="3042"/>
                    </a:cubicBezTo>
                    <a:cubicBezTo>
                      <a:pt x="375" y="3042"/>
                      <a:pt x="446" y="3015"/>
                      <a:pt x="500" y="2962"/>
                    </a:cubicBezTo>
                    <a:lnTo>
                      <a:pt x="1749" y="1722"/>
                    </a:lnTo>
                    <a:cubicBezTo>
                      <a:pt x="1856" y="1615"/>
                      <a:pt x="1856" y="1436"/>
                      <a:pt x="1749" y="1329"/>
                    </a:cubicBezTo>
                    <a:lnTo>
                      <a:pt x="500" y="80"/>
                    </a:lnTo>
                    <a:cubicBezTo>
                      <a:pt x="446" y="27"/>
                      <a:pt x="37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p:cNvSpPr/>
              <p:nvPr/>
            </p:nvSpPr>
            <p:spPr>
              <a:xfrm>
                <a:off x="5442425" y="1226925"/>
                <a:ext cx="46875" cy="71975"/>
              </a:xfrm>
              <a:custGeom>
                <a:avLst/>
                <a:gdLst/>
                <a:ahLst/>
                <a:cxnLst/>
                <a:rect l="l" t="t" r="r" b="b"/>
                <a:pathLst>
                  <a:path w="1875" h="2879" extrusionOk="0">
                    <a:moveTo>
                      <a:pt x="1555" y="1"/>
                    </a:moveTo>
                    <a:cubicBezTo>
                      <a:pt x="1454" y="1"/>
                      <a:pt x="1359" y="55"/>
                      <a:pt x="1303" y="148"/>
                    </a:cubicBezTo>
                    <a:lnTo>
                      <a:pt x="72" y="2468"/>
                    </a:lnTo>
                    <a:cubicBezTo>
                      <a:pt x="1" y="2602"/>
                      <a:pt x="45" y="2771"/>
                      <a:pt x="188" y="2842"/>
                    </a:cubicBezTo>
                    <a:cubicBezTo>
                      <a:pt x="224" y="2869"/>
                      <a:pt x="268" y="2878"/>
                      <a:pt x="313" y="2878"/>
                    </a:cubicBezTo>
                    <a:cubicBezTo>
                      <a:pt x="411" y="2878"/>
                      <a:pt x="509" y="2825"/>
                      <a:pt x="563" y="2726"/>
                    </a:cubicBezTo>
                    <a:lnTo>
                      <a:pt x="1803" y="416"/>
                    </a:lnTo>
                    <a:cubicBezTo>
                      <a:pt x="1874" y="282"/>
                      <a:pt x="1820" y="113"/>
                      <a:pt x="1687" y="32"/>
                    </a:cubicBezTo>
                    <a:cubicBezTo>
                      <a:pt x="1644" y="11"/>
                      <a:pt x="1599" y="1"/>
                      <a:pt x="15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p:cNvSpPr/>
              <p:nvPr/>
            </p:nvSpPr>
            <p:spPr>
              <a:xfrm>
                <a:off x="5482125" y="1283475"/>
                <a:ext cx="13850" cy="14750"/>
              </a:xfrm>
              <a:custGeom>
                <a:avLst/>
                <a:gdLst/>
                <a:ahLst/>
                <a:cxnLst/>
                <a:rect l="l" t="t" r="r" b="b"/>
                <a:pathLst>
                  <a:path w="554" h="590" extrusionOk="0">
                    <a:moveTo>
                      <a:pt x="277" y="1"/>
                    </a:moveTo>
                    <a:cubicBezTo>
                      <a:pt x="125" y="1"/>
                      <a:pt x="1" y="125"/>
                      <a:pt x="1" y="277"/>
                    </a:cubicBezTo>
                    <a:lnTo>
                      <a:pt x="1" y="304"/>
                    </a:lnTo>
                    <a:cubicBezTo>
                      <a:pt x="1"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p:cNvSpPr/>
              <p:nvPr/>
            </p:nvSpPr>
            <p:spPr>
              <a:xfrm>
                <a:off x="5504875" y="1283475"/>
                <a:ext cx="13850" cy="14750"/>
              </a:xfrm>
              <a:custGeom>
                <a:avLst/>
                <a:gdLst/>
                <a:ahLst/>
                <a:cxnLst/>
                <a:rect l="l" t="t" r="r" b="b"/>
                <a:pathLst>
                  <a:path w="554" h="590" extrusionOk="0">
                    <a:moveTo>
                      <a:pt x="277" y="1"/>
                    </a:moveTo>
                    <a:cubicBezTo>
                      <a:pt x="125" y="1"/>
                      <a:pt x="0" y="125"/>
                      <a:pt x="0" y="277"/>
                    </a:cubicBezTo>
                    <a:lnTo>
                      <a:pt x="0" y="304"/>
                    </a:lnTo>
                    <a:cubicBezTo>
                      <a:pt x="0"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p:cNvSpPr/>
              <p:nvPr/>
            </p:nvSpPr>
            <p:spPr>
              <a:xfrm>
                <a:off x="5527400" y="1283475"/>
                <a:ext cx="14075" cy="14750"/>
              </a:xfrm>
              <a:custGeom>
                <a:avLst/>
                <a:gdLst/>
                <a:ahLst/>
                <a:cxnLst/>
                <a:rect l="l" t="t" r="r" b="b"/>
                <a:pathLst>
                  <a:path w="563" h="590" extrusionOk="0">
                    <a:moveTo>
                      <a:pt x="286" y="1"/>
                    </a:moveTo>
                    <a:cubicBezTo>
                      <a:pt x="125" y="1"/>
                      <a:pt x="1" y="125"/>
                      <a:pt x="1" y="277"/>
                    </a:cubicBezTo>
                    <a:lnTo>
                      <a:pt x="1" y="304"/>
                    </a:lnTo>
                    <a:cubicBezTo>
                      <a:pt x="1" y="464"/>
                      <a:pt x="125" y="589"/>
                      <a:pt x="286" y="589"/>
                    </a:cubicBezTo>
                    <a:cubicBezTo>
                      <a:pt x="438" y="589"/>
                      <a:pt x="563" y="464"/>
                      <a:pt x="563" y="304"/>
                    </a:cubicBezTo>
                    <a:lnTo>
                      <a:pt x="563" y="277"/>
                    </a:lnTo>
                    <a:cubicBezTo>
                      <a:pt x="563" y="125"/>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07548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4763825" y="2221499"/>
            <a:ext cx="4514761"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Utilize ASP.NET Web API client-side response caching to offload server tasks, ensuring faster data delivery and a </a:t>
            </a:r>
            <a:r>
              <a:rPr lang="en-US" sz="2400" b="1" dirty="0">
                <a:solidFill>
                  <a:schemeClr val="accent1"/>
                </a:solidFill>
              </a:rPr>
              <a:t>streamlined experience directly from users' devices</a:t>
            </a:r>
            <a:r>
              <a:rPr lang="en-US" sz="2400" dirty="0"/>
              <a:t>.</a:t>
            </a:r>
            <a:endParaRPr sz="2400" dirty="0"/>
          </a:p>
        </p:txBody>
      </p:sp>
      <p:sp>
        <p:nvSpPr>
          <p:cNvPr id="592" name="Google Shape;592;p51"/>
          <p:cNvSpPr txBox="1">
            <a:spLocks noGrp="1"/>
          </p:cNvSpPr>
          <p:nvPr>
            <p:ph type="title"/>
          </p:nvPr>
        </p:nvSpPr>
        <p:spPr>
          <a:xfrm>
            <a:off x="4693636" y="1559761"/>
            <a:ext cx="3968112"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Response Caching</a:t>
            </a:r>
            <a:endParaRPr sz="3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4BC048-26C2-4F8D-B0D6-94916CEF222B}"/>
              </a:ext>
            </a:extLst>
          </p:cNvPr>
          <p:cNvSpPr>
            <a:spLocks noGrp="1"/>
          </p:cNvSpPr>
          <p:nvPr>
            <p:ph type="title"/>
          </p:nvPr>
        </p:nvSpPr>
        <p:spPr/>
        <p:txBody>
          <a:bodyPr/>
          <a:lstStyle/>
          <a:p>
            <a:r>
              <a:rPr lang="en-US" dirty="0"/>
              <a:t>Response Caching</a:t>
            </a:r>
          </a:p>
        </p:txBody>
      </p:sp>
      <p:sp>
        <p:nvSpPr>
          <p:cNvPr id="5" name="Text Placeholder 4">
            <a:extLst>
              <a:ext uri="{FF2B5EF4-FFF2-40B4-BE49-F238E27FC236}">
                <a16:creationId xmlns:a16="http://schemas.microsoft.com/office/drawing/2014/main" id="{DFCA9D71-D8CD-46D4-8B3E-F526E3B6CD1D}"/>
              </a:ext>
            </a:extLst>
          </p:cNvPr>
          <p:cNvSpPr>
            <a:spLocks noGrp="1"/>
          </p:cNvSpPr>
          <p:nvPr>
            <p:ph type="body" idx="1"/>
          </p:nvPr>
        </p:nvSpPr>
        <p:spPr>
          <a:xfrm>
            <a:off x="507492" y="1498601"/>
            <a:ext cx="2351665" cy="2825496"/>
          </a:xfrm>
        </p:spPr>
        <p:txBody>
          <a:bodyPr/>
          <a:lstStyle/>
          <a:p>
            <a:pPr marL="57150" indent="0">
              <a:buNone/>
            </a:pPr>
            <a:r>
              <a:rPr lang="en-US" sz="2400" dirty="0"/>
              <a:t>Directs Caching on the consumer side</a:t>
            </a:r>
          </a:p>
          <a:p>
            <a:pPr marL="57150" indent="0">
              <a:buNone/>
            </a:pPr>
            <a:endParaRPr lang="en-US" sz="2400" dirty="0"/>
          </a:p>
          <a:p>
            <a:pPr marL="57150" indent="0">
              <a:buNone/>
            </a:pPr>
            <a:r>
              <a:rPr lang="en-US" sz="2400" dirty="0"/>
              <a:t>HTTP 1.1 Caching specification</a:t>
            </a:r>
          </a:p>
          <a:p>
            <a:pPr marL="57150" indent="0">
              <a:buNone/>
            </a:pPr>
            <a:endParaRPr lang="en-US" dirty="0"/>
          </a:p>
          <a:p>
            <a:pPr marL="57150" indent="0">
              <a:buNone/>
            </a:pPr>
            <a:endParaRPr lang="en-US" dirty="0"/>
          </a:p>
          <a:p>
            <a:pPr marL="57150" indent="0">
              <a:buNone/>
            </a:pPr>
            <a:endParaRPr lang="en-US" dirty="0"/>
          </a:p>
        </p:txBody>
      </p:sp>
      <p:sp>
        <p:nvSpPr>
          <p:cNvPr id="7" name="Rectangle 6">
            <a:extLst>
              <a:ext uri="{FF2B5EF4-FFF2-40B4-BE49-F238E27FC236}">
                <a16:creationId xmlns:a16="http://schemas.microsoft.com/office/drawing/2014/main" id="{17A6CF96-3122-429D-95F1-824D68EF806E}"/>
              </a:ext>
            </a:extLst>
          </p:cNvPr>
          <p:cNvSpPr/>
          <p:nvPr/>
        </p:nvSpPr>
        <p:spPr>
          <a:xfrm>
            <a:off x="2859157" y="3219847"/>
            <a:ext cx="6006548" cy="1754326"/>
          </a:xfrm>
          <a:prstGeom prst="rect">
            <a:avLst/>
          </a:prstGeom>
        </p:spPr>
        <p:txBody>
          <a:bodyPr wrap="square">
            <a:spAutoFit/>
          </a:bodyPr>
          <a:lstStyle/>
          <a:p>
            <a:pPr marL="57150" defTabSz="685800">
              <a:defRPr/>
            </a:pPr>
            <a:r>
              <a:rPr lang="en-US" sz="1800" dirty="0">
                <a:latin typeface="Consolas" panose="020B0609020204030204" pitchFamily="49" charset="0"/>
                <a:ea typeface="+mn-ea"/>
              </a:rPr>
              <a:t>[</a:t>
            </a:r>
            <a:r>
              <a:rPr lang="en-US" sz="1800" dirty="0" err="1">
                <a:solidFill>
                  <a:srgbClr val="007D9A"/>
                </a:solidFill>
                <a:latin typeface="Consolas" panose="020B0609020204030204" pitchFamily="49" charset="0"/>
                <a:ea typeface="+mn-ea"/>
              </a:rPr>
              <a:t>ResponseCache</a:t>
            </a:r>
            <a:r>
              <a:rPr lang="en-US" sz="1800" dirty="0">
                <a:solidFill>
                  <a:srgbClr val="007D9A"/>
                </a:solidFill>
                <a:latin typeface="Consolas" panose="020B0609020204030204" pitchFamily="49" charset="0"/>
                <a:ea typeface="+mn-ea"/>
              </a:rPr>
              <a:t>(Location = </a:t>
            </a:r>
            <a:r>
              <a:rPr lang="en-US" sz="1800" dirty="0" err="1">
                <a:solidFill>
                  <a:srgbClr val="007D9A"/>
                </a:solidFill>
                <a:latin typeface="Consolas" panose="020B0609020204030204" pitchFamily="49" charset="0"/>
                <a:ea typeface="+mn-ea"/>
              </a:rPr>
              <a:t>ResponseCacheLocation.None</a:t>
            </a:r>
            <a:r>
              <a:rPr lang="en-US" sz="1800" dirty="0">
                <a:solidFill>
                  <a:srgbClr val="007D9A"/>
                </a:solidFill>
                <a:latin typeface="Consolas" panose="020B0609020204030204" pitchFamily="49" charset="0"/>
                <a:ea typeface="+mn-ea"/>
              </a:rPr>
              <a:t>, </a:t>
            </a:r>
            <a:r>
              <a:rPr lang="en-US" sz="1800" dirty="0" err="1">
                <a:solidFill>
                  <a:srgbClr val="007D9A"/>
                </a:solidFill>
                <a:latin typeface="Consolas" panose="020B0609020204030204" pitchFamily="49" charset="0"/>
                <a:ea typeface="+mn-ea"/>
              </a:rPr>
              <a:t>NoStore</a:t>
            </a:r>
            <a:r>
              <a:rPr lang="en-US" sz="1800" dirty="0">
                <a:solidFill>
                  <a:srgbClr val="007D9A"/>
                </a:solidFill>
                <a:latin typeface="Consolas" panose="020B0609020204030204" pitchFamily="49" charset="0"/>
                <a:ea typeface="+mn-ea"/>
              </a:rPr>
              <a:t> = true)</a:t>
            </a:r>
            <a:r>
              <a:rPr lang="en-US" sz="1800" dirty="0">
                <a:latin typeface="Consolas" panose="020B0609020204030204" pitchFamily="49" charset="0"/>
                <a:ea typeface="+mn-ea"/>
              </a:rPr>
              <a:t>]</a:t>
            </a:r>
          </a:p>
          <a:p>
            <a:pPr marL="57150" defTabSz="685800">
              <a:defRPr/>
            </a:pPr>
            <a:endParaRPr lang="en-US" sz="1800" dirty="0">
              <a:latin typeface="Consolas" panose="020B0609020204030204" pitchFamily="49" charset="0"/>
              <a:ea typeface="+mn-ea"/>
            </a:endParaRPr>
          </a:p>
          <a:p>
            <a:pPr marL="57150" defTabSz="685800">
              <a:defRPr/>
            </a:pPr>
            <a:r>
              <a:rPr lang="en-US" sz="1800" dirty="0">
                <a:latin typeface="Calibri" panose="020F0502020204030204" pitchFamily="34" charset="0"/>
                <a:ea typeface="+mn-ea"/>
                <a:cs typeface="Calibri" panose="020F0502020204030204" pitchFamily="34" charset="0"/>
              </a:rPr>
              <a:t>Response Header:</a:t>
            </a:r>
          </a:p>
          <a:p>
            <a:pPr marL="57150" defTabSz="685800">
              <a:defRPr/>
            </a:pPr>
            <a:r>
              <a:rPr lang="it-IT" sz="1800" dirty="0">
                <a:latin typeface="Consolas" panose="020B0609020204030204" pitchFamily="49" charset="0"/>
                <a:ea typeface="+mn-ea"/>
              </a:rPr>
              <a:t>Cache-Control: no-store,no-cache</a:t>
            </a:r>
          </a:p>
          <a:p>
            <a:pPr marL="57150" defTabSz="685800">
              <a:defRPr/>
            </a:pPr>
            <a:r>
              <a:rPr lang="it-IT" sz="1800" dirty="0">
                <a:latin typeface="Consolas" panose="020B0609020204030204" pitchFamily="49" charset="0"/>
                <a:ea typeface="+mn-ea"/>
              </a:rPr>
              <a:t>Pragma: no-cache</a:t>
            </a:r>
            <a:endParaRPr lang="en-US" sz="1800" dirty="0">
              <a:ea typeface="+mn-ea"/>
            </a:endParaRPr>
          </a:p>
        </p:txBody>
      </p:sp>
      <p:sp>
        <p:nvSpPr>
          <p:cNvPr id="10" name="Rectangle 9">
            <a:extLst>
              <a:ext uri="{FF2B5EF4-FFF2-40B4-BE49-F238E27FC236}">
                <a16:creationId xmlns:a16="http://schemas.microsoft.com/office/drawing/2014/main" id="{6E8E4F0E-F58F-4FEE-A28C-0F37B3F48894}"/>
              </a:ext>
            </a:extLst>
          </p:cNvPr>
          <p:cNvSpPr/>
          <p:nvPr/>
        </p:nvSpPr>
        <p:spPr>
          <a:xfrm>
            <a:off x="2859156" y="1618298"/>
            <a:ext cx="5713342" cy="1477328"/>
          </a:xfrm>
          <a:prstGeom prst="rect">
            <a:avLst/>
          </a:prstGeom>
        </p:spPr>
        <p:txBody>
          <a:bodyPr wrap="square">
            <a:spAutoFit/>
          </a:bodyPr>
          <a:lstStyle/>
          <a:p>
            <a:pPr marL="57150" defTabSz="685800">
              <a:defRPr/>
            </a:pPr>
            <a:r>
              <a:rPr lang="en-US" sz="1800" dirty="0">
                <a:latin typeface="Calibri" panose="020F0502020204030204" pitchFamily="34" charset="0"/>
                <a:ea typeface="Cambria" panose="02040503050406030204" pitchFamily="18" charset="0"/>
                <a:cs typeface="Calibri" panose="020F0502020204030204" pitchFamily="34" charset="0"/>
              </a:rPr>
              <a:t>Attribute on Controller or Action</a:t>
            </a:r>
          </a:p>
          <a:p>
            <a:pPr marL="57150" defTabSz="685800">
              <a:defRPr/>
            </a:pPr>
            <a:r>
              <a:rPr lang="en-US" sz="1800" dirty="0">
                <a:latin typeface="Consolas" panose="020B0609020204030204" pitchFamily="49" charset="0"/>
                <a:ea typeface="+mn-ea"/>
              </a:rPr>
              <a:t>[</a:t>
            </a:r>
            <a:r>
              <a:rPr lang="en-US" sz="1800" dirty="0" err="1">
                <a:solidFill>
                  <a:srgbClr val="007D9A"/>
                </a:solidFill>
                <a:latin typeface="Consolas" panose="020B0609020204030204" pitchFamily="49" charset="0"/>
                <a:ea typeface="+mn-ea"/>
              </a:rPr>
              <a:t>ResponseCache</a:t>
            </a:r>
            <a:r>
              <a:rPr lang="en-US" sz="1800" dirty="0">
                <a:solidFill>
                  <a:srgbClr val="007D9A"/>
                </a:solidFill>
                <a:latin typeface="Consolas" panose="020B0609020204030204" pitchFamily="49" charset="0"/>
                <a:ea typeface="+mn-ea"/>
              </a:rPr>
              <a:t>(Duration = 60)</a:t>
            </a:r>
            <a:r>
              <a:rPr lang="en-US" sz="1800" dirty="0">
                <a:latin typeface="Consolas" panose="020B0609020204030204" pitchFamily="49" charset="0"/>
                <a:ea typeface="+mn-ea"/>
              </a:rPr>
              <a:t>]</a:t>
            </a:r>
          </a:p>
          <a:p>
            <a:pPr marL="57150" defTabSz="685800">
              <a:defRPr/>
            </a:pPr>
            <a:endParaRPr lang="en-US" sz="1800" dirty="0">
              <a:latin typeface="Consolas" panose="020B0609020204030204" pitchFamily="49" charset="0"/>
              <a:ea typeface="+mn-ea"/>
            </a:endParaRPr>
          </a:p>
          <a:p>
            <a:pPr marL="57150" defTabSz="685800">
              <a:defRPr/>
            </a:pPr>
            <a:r>
              <a:rPr lang="en-US" sz="1800" dirty="0">
                <a:latin typeface="Calibri" panose="020F0502020204030204" pitchFamily="34" charset="0"/>
                <a:ea typeface="+mn-ea"/>
                <a:cs typeface="Calibri" panose="020F0502020204030204" pitchFamily="34" charset="0"/>
              </a:rPr>
              <a:t>Response Header:</a:t>
            </a:r>
          </a:p>
          <a:p>
            <a:pPr marL="57150" defTabSz="685800">
              <a:defRPr/>
            </a:pPr>
            <a:r>
              <a:rPr lang="en-US" sz="1800" dirty="0">
                <a:latin typeface="Consolas" panose="020B0609020204030204" pitchFamily="49" charset="0"/>
                <a:ea typeface="+mn-ea"/>
              </a:rPr>
              <a:t>Cache-Control: </a:t>
            </a:r>
            <a:r>
              <a:rPr lang="en-US" sz="1800" dirty="0" err="1">
                <a:latin typeface="Consolas" panose="020B0609020204030204" pitchFamily="49" charset="0"/>
                <a:ea typeface="+mn-ea"/>
              </a:rPr>
              <a:t>public,max</a:t>
            </a:r>
            <a:r>
              <a:rPr lang="en-US" sz="1800" dirty="0">
                <a:latin typeface="Consolas" panose="020B0609020204030204" pitchFamily="49" charset="0"/>
                <a:ea typeface="+mn-ea"/>
              </a:rPr>
              <a:t>-age=60</a:t>
            </a:r>
          </a:p>
        </p:txBody>
      </p:sp>
    </p:spTree>
    <p:extLst>
      <p:ext uri="{BB962C8B-B14F-4D97-AF65-F5344CB8AC3E}">
        <p14:creationId xmlns:p14="http://schemas.microsoft.com/office/powerpoint/2010/main" val="367344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0"/>
          <p:cNvSpPr txBox="1">
            <a:spLocks noGrp="1"/>
          </p:cNvSpPr>
          <p:nvPr>
            <p:ph type="title"/>
          </p:nvPr>
        </p:nvSpPr>
        <p:spPr>
          <a:xfrm>
            <a:off x="1883100" y="1087900"/>
            <a:ext cx="5377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Demo</a:t>
            </a:r>
            <a:endParaRPr dirty="0"/>
          </a:p>
        </p:txBody>
      </p:sp>
      <p:sp>
        <p:nvSpPr>
          <p:cNvPr id="1516" name="Google Shape;1516;p70"/>
          <p:cNvSpPr txBox="1">
            <a:spLocks noGrp="1"/>
          </p:cNvSpPr>
          <p:nvPr>
            <p:ph type="body" idx="1"/>
          </p:nvPr>
        </p:nvSpPr>
        <p:spPr>
          <a:xfrm>
            <a:off x="1883100" y="3134000"/>
            <a:ext cx="5377800" cy="5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Response Caching</a:t>
            </a:r>
            <a:endParaRPr sz="3200" dirty="0"/>
          </a:p>
        </p:txBody>
      </p:sp>
      <p:sp>
        <p:nvSpPr>
          <p:cNvPr id="1517" name="Google Shape;1517;p70"/>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Caching</a:t>
            </a:r>
            <a:endParaRPr dirty="0"/>
          </a:p>
        </p:txBody>
      </p:sp>
      <p:sp>
        <p:nvSpPr>
          <p:cNvPr id="1518" name="Google Shape;1518;p70"/>
          <p:cNvSpPr/>
          <p:nvPr/>
        </p:nvSpPr>
        <p:spPr>
          <a:xfrm>
            <a:off x="791738" y="5957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70"/>
          <p:cNvGrpSpPr/>
          <p:nvPr/>
        </p:nvGrpSpPr>
        <p:grpSpPr>
          <a:xfrm rot="-454066">
            <a:off x="1074184" y="878251"/>
            <a:ext cx="476317" cy="476180"/>
            <a:chOff x="1074200" y="878200"/>
            <a:chExt cx="476313" cy="476175"/>
          </a:xfrm>
        </p:grpSpPr>
        <p:sp>
          <p:nvSpPr>
            <p:cNvPr id="1520" name="Google Shape;1520;p70"/>
            <p:cNvSpPr/>
            <p:nvPr/>
          </p:nvSpPr>
          <p:spPr>
            <a:xfrm>
              <a:off x="1097288" y="882713"/>
              <a:ext cx="453225" cy="471050"/>
            </a:xfrm>
            <a:custGeom>
              <a:avLst/>
              <a:gdLst/>
              <a:ahLst/>
              <a:cxnLst/>
              <a:rect l="l" t="t" r="r" b="b"/>
              <a:pathLst>
                <a:path w="18129" h="18842" extrusionOk="0">
                  <a:moveTo>
                    <a:pt x="6968" y="1"/>
                  </a:moveTo>
                  <a:cubicBezTo>
                    <a:pt x="6763" y="1"/>
                    <a:pt x="6603" y="161"/>
                    <a:pt x="6603" y="358"/>
                  </a:cubicBezTo>
                  <a:lnTo>
                    <a:pt x="6603" y="367"/>
                  </a:lnTo>
                  <a:lnTo>
                    <a:pt x="286" y="367"/>
                  </a:lnTo>
                  <a:cubicBezTo>
                    <a:pt x="126" y="367"/>
                    <a:pt x="1" y="491"/>
                    <a:pt x="1" y="652"/>
                  </a:cubicBezTo>
                  <a:cubicBezTo>
                    <a:pt x="1" y="813"/>
                    <a:pt x="126" y="946"/>
                    <a:pt x="286" y="946"/>
                  </a:cubicBezTo>
                  <a:lnTo>
                    <a:pt x="6603" y="946"/>
                  </a:lnTo>
                  <a:lnTo>
                    <a:pt x="6603" y="1071"/>
                  </a:lnTo>
                  <a:cubicBezTo>
                    <a:pt x="6603" y="1268"/>
                    <a:pt x="6763" y="1428"/>
                    <a:pt x="6968" y="1428"/>
                  </a:cubicBezTo>
                  <a:lnTo>
                    <a:pt x="8057" y="1428"/>
                  </a:lnTo>
                  <a:lnTo>
                    <a:pt x="8057" y="2811"/>
                  </a:lnTo>
                  <a:lnTo>
                    <a:pt x="1482" y="2811"/>
                  </a:lnTo>
                  <a:cubicBezTo>
                    <a:pt x="750" y="2811"/>
                    <a:pt x="162" y="3400"/>
                    <a:pt x="162" y="4131"/>
                  </a:cubicBezTo>
                  <a:lnTo>
                    <a:pt x="162" y="12811"/>
                  </a:lnTo>
                  <a:lnTo>
                    <a:pt x="162" y="13766"/>
                  </a:lnTo>
                  <a:lnTo>
                    <a:pt x="162" y="15407"/>
                  </a:lnTo>
                  <a:cubicBezTo>
                    <a:pt x="162" y="15728"/>
                    <a:pt x="420" y="15996"/>
                    <a:pt x="741" y="15996"/>
                  </a:cubicBezTo>
                  <a:lnTo>
                    <a:pt x="6986" y="15996"/>
                  </a:lnTo>
                  <a:cubicBezTo>
                    <a:pt x="6986" y="16005"/>
                    <a:pt x="6977" y="16023"/>
                    <a:pt x="6977" y="16032"/>
                  </a:cubicBezTo>
                  <a:cubicBezTo>
                    <a:pt x="6968" y="16059"/>
                    <a:pt x="6968" y="16076"/>
                    <a:pt x="6959" y="16103"/>
                  </a:cubicBezTo>
                  <a:cubicBezTo>
                    <a:pt x="6959" y="16121"/>
                    <a:pt x="6950" y="16139"/>
                    <a:pt x="6950" y="16157"/>
                  </a:cubicBezTo>
                  <a:cubicBezTo>
                    <a:pt x="6942" y="16183"/>
                    <a:pt x="6933" y="16210"/>
                    <a:pt x="6924" y="16237"/>
                  </a:cubicBezTo>
                  <a:cubicBezTo>
                    <a:pt x="6924" y="16255"/>
                    <a:pt x="6915" y="16273"/>
                    <a:pt x="6915" y="16290"/>
                  </a:cubicBezTo>
                  <a:cubicBezTo>
                    <a:pt x="6906" y="16317"/>
                    <a:pt x="6897" y="16344"/>
                    <a:pt x="6888" y="16371"/>
                  </a:cubicBezTo>
                  <a:cubicBezTo>
                    <a:pt x="6888" y="16389"/>
                    <a:pt x="6879" y="16398"/>
                    <a:pt x="6870" y="16415"/>
                  </a:cubicBezTo>
                  <a:cubicBezTo>
                    <a:pt x="6852" y="16478"/>
                    <a:pt x="6835" y="16549"/>
                    <a:pt x="6808" y="16612"/>
                  </a:cubicBezTo>
                  <a:cubicBezTo>
                    <a:pt x="6763" y="16728"/>
                    <a:pt x="6719" y="16853"/>
                    <a:pt x="6656" y="16977"/>
                  </a:cubicBezTo>
                  <a:cubicBezTo>
                    <a:pt x="6433" y="17450"/>
                    <a:pt x="6094" y="17941"/>
                    <a:pt x="5568" y="18342"/>
                  </a:cubicBezTo>
                  <a:cubicBezTo>
                    <a:pt x="5354" y="18503"/>
                    <a:pt x="5470" y="18842"/>
                    <a:pt x="5746" y="18842"/>
                  </a:cubicBezTo>
                  <a:lnTo>
                    <a:pt x="12392" y="18842"/>
                  </a:lnTo>
                  <a:cubicBezTo>
                    <a:pt x="12660" y="18842"/>
                    <a:pt x="12776" y="18503"/>
                    <a:pt x="12562" y="18342"/>
                  </a:cubicBezTo>
                  <a:cubicBezTo>
                    <a:pt x="12035" y="17941"/>
                    <a:pt x="11696" y="17450"/>
                    <a:pt x="11473" y="16977"/>
                  </a:cubicBezTo>
                  <a:cubicBezTo>
                    <a:pt x="11402" y="16826"/>
                    <a:pt x="11349" y="16683"/>
                    <a:pt x="11304" y="16540"/>
                  </a:cubicBezTo>
                  <a:cubicBezTo>
                    <a:pt x="11286" y="16505"/>
                    <a:pt x="11277" y="16469"/>
                    <a:pt x="11268" y="16433"/>
                  </a:cubicBezTo>
                  <a:cubicBezTo>
                    <a:pt x="11259" y="16415"/>
                    <a:pt x="11250" y="16389"/>
                    <a:pt x="11242" y="16362"/>
                  </a:cubicBezTo>
                  <a:cubicBezTo>
                    <a:pt x="11233" y="16344"/>
                    <a:pt x="11224" y="16317"/>
                    <a:pt x="11224" y="16290"/>
                  </a:cubicBezTo>
                  <a:cubicBezTo>
                    <a:pt x="11215" y="16273"/>
                    <a:pt x="11206" y="16255"/>
                    <a:pt x="11206" y="16228"/>
                  </a:cubicBezTo>
                  <a:cubicBezTo>
                    <a:pt x="11197" y="16210"/>
                    <a:pt x="11188" y="16183"/>
                    <a:pt x="11188" y="16157"/>
                  </a:cubicBezTo>
                  <a:cubicBezTo>
                    <a:pt x="11179" y="16139"/>
                    <a:pt x="11179" y="16121"/>
                    <a:pt x="11170" y="16103"/>
                  </a:cubicBezTo>
                  <a:cubicBezTo>
                    <a:pt x="11161" y="16076"/>
                    <a:pt x="11161" y="16059"/>
                    <a:pt x="11152" y="16032"/>
                  </a:cubicBezTo>
                  <a:cubicBezTo>
                    <a:pt x="11152" y="16023"/>
                    <a:pt x="11152" y="16005"/>
                    <a:pt x="11143" y="15996"/>
                  </a:cubicBezTo>
                  <a:lnTo>
                    <a:pt x="17388" y="15996"/>
                  </a:lnTo>
                  <a:cubicBezTo>
                    <a:pt x="17709" y="15996"/>
                    <a:pt x="17968" y="15728"/>
                    <a:pt x="17968" y="15407"/>
                  </a:cubicBezTo>
                  <a:lnTo>
                    <a:pt x="17968" y="13525"/>
                  </a:lnTo>
                  <a:lnTo>
                    <a:pt x="17968" y="12811"/>
                  </a:lnTo>
                  <a:lnTo>
                    <a:pt x="17968" y="10563"/>
                  </a:lnTo>
                  <a:lnTo>
                    <a:pt x="17968" y="9751"/>
                  </a:lnTo>
                  <a:lnTo>
                    <a:pt x="17968" y="6665"/>
                  </a:lnTo>
                  <a:lnTo>
                    <a:pt x="17968" y="5844"/>
                  </a:lnTo>
                  <a:lnTo>
                    <a:pt x="17968" y="4131"/>
                  </a:lnTo>
                  <a:cubicBezTo>
                    <a:pt x="17968" y="3400"/>
                    <a:pt x="17379" y="2811"/>
                    <a:pt x="16648" y="2811"/>
                  </a:cubicBezTo>
                  <a:lnTo>
                    <a:pt x="10073" y="2811"/>
                  </a:lnTo>
                  <a:lnTo>
                    <a:pt x="10073" y="1428"/>
                  </a:lnTo>
                  <a:lnTo>
                    <a:pt x="11170" y="1428"/>
                  </a:lnTo>
                  <a:cubicBezTo>
                    <a:pt x="11366" y="1428"/>
                    <a:pt x="11527" y="1268"/>
                    <a:pt x="11527" y="1071"/>
                  </a:cubicBezTo>
                  <a:lnTo>
                    <a:pt x="11527" y="946"/>
                  </a:lnTo>
                  <a:lnTo>
                    <a:pt x="17843" y="946"/>
                  </a:lnTo>
                  <a:cubicBezTo>
                    <a:pt x="18004" y="946"/>
                    <a:pt x="18129" y="813"/>
                    <a:pt x="18129" y="652"/>
                  </a:cubicBezTo>
                  <a:cubicBezTo>
                    <a:pt x="18129" y="491"/>
                    <a:pt x="18004" y="367"/>
                    <a:pt x="17843" y="367"/>
                  </a:cubicBezTo>
                  <a:lnTo>
                    <a:pt x="11527" y="367"/>
                  </a:lnTo>
                  <a:lnTo>
                    <a:pt x="11527" y="358"/>
                  </a:lnTo>
                  <a:cubicBezTo>
                    <a:pt x="11527" y="161"/>
                    <a:pt x="11366" y="1"/>
                    <a:pt x="1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1" name="Google Shape;1521;p70"/>
            <p:cNvGrpSpPr/>
            <p:nvPr/>
          </p:nvGrpSpPr>
          <p:grpSpPr>
            <a:xfrm>
              <a:off x="1074200" y="878200"/>
              <a:ext cx="442750" cy="476175"/>
              <a:chOff x="2357300" y="2244725"/>
              <a:chExt cx="442750" cy="476175"/>
            </a:xfrm>
          </p:grpSpPr>
          <p:sp>
            <p:nvSpPr>
              <p:cNvPr id="1522" name="Google Shape;1522;p70"/>
              <p:cNvSpPr/>
              <p:nvPr/>
            </p:nvSpPr>
            <p:spPr>
              <a:xfrm>
                <a:off x="2725975" y="2292000"/>
                <a:ext cx="70950" cy="14075"/>
              </a:xfrm>
              <a:custGeom>
                <a:avLst/>
                <a:gdLst/>
                <a:ahLst/>
                <a:cxnLst/>
                <a:rect l="l" t="t" r="r" b="b"/>
                <a:pathLst>
                  <a:path w="2838" h="563" extrusionOk="0">
                    <a:moveTo>
                      <a:pt x="277" y="0"/>
                    </a:moveTo>
                    <a:cubicBezTo>
                      <a:pt x="125" y="0"/>
                      <a:pt x="0" y="125"/>
                      <a:pt x="0" y="277"/>
                    </a:cubicBezTo>
                    <a:cubicBezTo>
                      <a:pt x="0" y="437"/>
                      <a:pt x="125" y="562"/>
                      <a:pt x="277" y="562"/>
                    </a:cubicBezTo>
                    <a:lnTo>
                      <a:pt x="2561" y="562"/>
                    </a:lnTo>
                    <a:cubicBezTo>
                      <a:pt x="2712" y="562"/>
                      <a:pt x="2837" y="437"/>
                      <a:pt x="2837" y="277"/>
                    </a:cubicBezTo>
                    <a:cubicBezTo>
                      <a:pt x="2837" y="125"/>
                      <a:pt x="2712" y="0"/>
                      <a:pt x="25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0"/>
              <p:cNvSpPr/>
              <p:nvPr/>
            </p:nvSpPr>
            <p:spPr>
              <a:xfrm>
                <a:off x="2360425" y="2244725"/>
                <a:ext cx="38625" cy="14075"/>
              </a:xfrm>
              <a:custGeom>
                <a:avLst/>
                <a:gdLst/>
                <a:ahLst/>
                <a:cxnLst/>
                <a:rect l="l" t="t" r="r" b="b"/>
                <a:pathLst>
                  <a:path w="1545" h="563" extrusionOk="0">
                    <a:moveTo>
                      <a:pt x="277" y="0"/>
                    </a:moveTo>
                    <a:cubicBezTo>
                      <a:pt x="126" y="0"/>
                      <a:pt x="1" y="125"/>
                      <a:pt x="1" y="277"/>
                    </a:cubicBezTo>
                    <a:cubicBezTo>
                      <a:pt x="1" y="437"/>
                      <a:pt x="126" y="562"/>
                      <a:pt x="277" y="562"/>
                    </a:cubicBezTo>
                    <a:lnTo>
                      <a:pt x="1267" y="562"/>
                    </a:lnTo>
                    <a:cubicBezTo>
                      <a:pt x="1419" y="562"/>
                      <a:pt x="1544" y="437"/>
                      <a:pt x="1544" y="277"/>
                    </a:cubicBezTo>
                    <a:cubicBezTo>
                      <a:pt x="1544" y="125"/>
                      <a:pt x="1419" y="0"/>
                      <a:pt x="1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0"/>
              <p:cNvSpPr/>
              <p:nvPr/>
            </p:nvSpPr>
            <p:spPr>
              <a:xfrm>
                <a:off x="2357300" y="2253400"/>
                <a:ext cx="442750" cy="467500"/>
              </a:xfrm>
              <a:custGeom>
                <a:avLst/>
                <a:gdLst/>
                <a:ahLst/>
                <a:cxnLst/>
                <a:rect l="l" t="t" r="r" b="b"/>
                <a:pathLst>
                  <a:path w="17710" h="18700" extrusionOk="0">
                    <a:moveTo>
                      <a:pt x="10876" y="554"/>
                    </a:moveTo>
                    <a:cubicBezTo>
                      <a:pt x="10911" y="554"/>
                      <a:pt x="10947" y="590"/>
                      <a:pt x="10947" y="625"/>
                    </a:cubicBezTo>
                    <a:lnTo>
                      <a:pt x="10947" y="1312"/>
                    </a:lnTo>
                    <a:cubicBezTo>
                      <a:pt x="10947" y="1348"/>
                      <a:pt x="10911" y="1375"/>
                      <a:pt x="10876" y="1375"/>
                    </a:cubicBezTo>
                    <a:lnTo>
                      <a:pt x="6834" y="1375"/>
                    </a:lnTo>
                    <a:cubicBezTo>
                      <a:pt x="6799" y="1375"/>
                      <a:pt x="6763" y="1348"/>
                      <a:pt x="6763" y="1312"/>
                    </a:cubicBezTo>
                    <a:lnTo>
                      <a:pt x="6763" y="625"/>
                    </a:lnTo>
                    <a:cubicBezTo>
                      <a:pt x="6763" y="590"/>
                      <a:pt x="6799" y="554"/>
                      <a:pt x="6834" y="554"/>
                    </a:cubicBezTo>
                    <a:close/>
                    <a:moveTo>
                      <a:pt x="9546" y="1937"/>
                    </a:moveTo>
                    <a:lnTo>
                      <a:pt x="9546" y="2704"/>
                    </a:lnTo>
                    <a:lnTo>
                      <a:pt x="8164" y="2704"/>
                    </a:lnTo>
                    <a:lnTo>
                      <a:pt x="8164" y="1937"/>
                    </a:lnTo>
                    <a:close/>
                    <a:moveTo>
                      <a:pt x="16157" y="3266"/>
                    </a:moveTo>
                    <a:cubicBezTo>
                      <a:pt x="16710" y="3266"/>
                      <a:pt x="17147" y="3703"/>
                      <a:pt x="17147" y="4256"/>
                    </a:cubicBezTo>
                    <a:lnTo>
                      <a:pt x="17147" y="5621"/>
                    </a:lnTo>
                    <a:lnTo>
                      <a:pt x="14961" y="3436"/>
                    </a:lnTo>
                    <a:lnTo>
                      <a:pt x="15140" y="3266"/>
                    </a:lnTo>
                    <a:close/>
                    <a:moveTo>
                      <a:pt x="11893" y="3266"/>
                    </a:moveTo>
                    <a:lnTo>
                      <a:pt x="9502" y="5657"/>
                    </a:lnTo>
                    <a:lnTo>
                      <a:pt x="7111" y="3266"/>
                    </a:lnTo>
                    <a:close/>
                    <a:moveTo>
                      <a:pt x="12687" y="5710"/>
                    </a:moveTo>
                    <a:lnTo>
                      <a:pt x="14203" y="7227"/>
                    </a:lnTo>
                    <a:lnTo>
                      <a:pt x="12722" y="8717"/>
                    </a:lnTo>
                    <a:lnTo>
                      <a:pt x="11197" y="7200"/>
                    </a:lnTo>
                    <a:lnTo>
                      <a:pt x="12687" y="5710"/>
                    </a:lnTo>
                    <a:close/>
                    <a:moveTo>
                      <a:pt x="10804" y="7593"/>
                    </a:moveTo>
                    <a:lnTo>
                      <a:pt x="12526" y="9306"/>
                    </a:lnTo>
                    <a:lnTo>
                      <a:pt x="14203" y="10992"/>
                    </a:lnTo>
                    <a:lnTo>
                      <a:pt x="12722" y="12481"/>
                    </a:lnTo>
                    <a:lnTo>
                      <a:pt x="9323" y="9074"/>
                    </a:lnTo>
                    <a:lnTo>
                      <a:pt x="10804" y="7593"/>
                    </a:lnTo>
                    <a:close/>
                    <a:moveTo>
                      <a:pt x="14346" y="3266"/>
                    </a:moveTo>
                    <a:lnTo>
                      <a:pt x="4586" y="13026"/>
                    </a:lnTo>
                    <a:lnTo>
                      <a:pt x="3096" y="13026"/>
                    </a:lnTo>
                    <a:lnTo>
                      <a:pt x="8146" y="7976"/>
                    </a:lnTo>
                    <a:cubicBezTo>
                      <a:pt x="8199" y="7923"/>
                      <a:pt x="8226" y="7851"/>
                      <a:pt x="8226" y="7780"/>
                    </a:cubicBezTo>
                    <a:cubicBezTo>
                      <a:pt x="8226" y="7700"/>
                      <a:pt x="8199" y="7628"/>
                      <a:pt x="8146" y="7584"/>
                    </a:cubicBezTo>
                    <a:lnTo>
                      <a:pt x="3828" y="3266"/>
                    </a:lnTo>
                    <a:lnTo>
                      <a:pt x="6317" y="3266"/>
                    </a:lnTo>
                    <a:lnTo>
                      <a:pt x="9305" y="6246"/>
                    </a:lnTo>
                    <a:cubicBezTo>
                      <a:pt x="9359" y="6299"/>
                      <a:pt x="9430" y="6326"/>
                      <a:pt x="9502" y="6326"/>
                    </a:cubicBezTo>
                    <a:cubicBezTo>
                      <a:pt x="9573" y="6326"/>
                      <a:pt x="9644" y="6299"/>
                      <a:pt x="9698" y="6246"/>
                    </a:cubicBezTo>
                    <a:lnTo>
                      <a:pt x="12687" y="3266"/>
                    </a:lnTo>
                    <a:close/>
                    <a:moveTo>
                      <a:pt x="7048" y="11348"/>
                    </a:moveTo>
                    <a:lnTo>
                      <a:pt x="8717" y="13026"/>
                    </a:lnTo>
                    <a:lnTo>
                      <a:pt x="5371" y="13026"/>
                    </a:lnTo>
                    <a:lnTo>
                      <a:pt x="7048" y="11348"/>
                    </a:lnTo>
                    <a:close/>
                    <a:moveTo>
                      <a:pt x="8922" y="9475"/>
                    </a:moveTo>
                    <a:lnTo>
                      <a:pt x="12481" y="13026"/>
                    </a:lnTo>
                    <a:lnTo>
                      <a:pt x="9511" y="13026"/>
                    </a:lnTo>
                    <a:lnTo>
                      <a:pt x="7441" y="10956"/>
                    </a:lnTo>
                    <a:lnTo>
                      <a:pt x="8922" y="9475"/>
                    </a:lnTo>
                    <a:close/>
                    <a:moveTo>
                      <a:pt x="14605" y="11384"/>
                    </a:moveTo>
                    <a:lnTo>
                      <a:pt x="16237" y="13026"/>
                    </a:lnTo>
                    <a:lnTo>
                      <a:pt x="13266" y="13026"/>
                    </a:lnTo>
                    <a:lnTo>
                      <a:pt x="13115" y="12874"/>
                    </a:lnTo>
                    <a:lnTo>
                      <a:pt x="14605" y="11384"/>
                    </a:lnTo>
                    <a:close/>
                    <a:moveTo>
                      <a:pt x="14605" y="7628"/>
                    </a:moveTo>
                    <a:lnTo>
                      <a:pt x="17102" y="10126"/>
                    </a:lnTo>
                    <a:cubicBezTo>
                      <a:pt x="17120" y="10144"/>
                      <a:pt x="17138" y="10153"/>
                      <a:pt x="17147" y="10162"/>
                    </a:cubicBezTo>
                    <a:lnTo>
                      <a:pt x="17147" y="13026"/>
                    </a:lnTo>
                    <a:lnTo>
                      <a:pt x="17022" y="13026"/>
                    </a:lnTo>
                    <a:cubicBezTo>
                      <a:pt x="17013" y="13017"/>
                      <a:pt x="17004" y="13008"/>
                      <a:pt x="16995" y="12990"/>
                    </a:cubicBezTo>
                    <a:lnTo>
                      <a:pt x="13115" y="9109"/>
                    </a:lnTo>
                    <a:lnTo>
                      <a:pt x="14605" y="7628"/>
                    </a:lnTo>
                    <a:close/>
                    <a:moveTo>
                      <a:pt x="10635" y="15961"/>
                    </a:moveTo>
                    <a:cubicBezTo>
                      <a:pt x="10822" y="16639"/>
                      <a:pt x="11206" y="17504"/>
                      <a:pt x="12026" y="18146"/>
                    </a:cubicBezTo>
                    <a:lnTo>
                      <a:pt x="5683" y="18146"/>
                    </a:lnTo>
                    <a:cubicBezTo>
                      <a:pt x="6513" y="17504"/>
                      <a:pt x="6897" y="16630"/>
                      <a:pt x="7075" y="15961"/>
                    </a:cubicBezTo>
                    <a:close/>
                    <a:moveTo>
                      <a:pt x="6834" y="1"/>
                    </a:moveTo>
                    <a:cubicBezTo>
                      <a:pt x="6486" y="1"/>
                      <a:pt x="6210" y="278"/>
                      <a:pt x="6210" y="625"/>
                    </a:cubicBezTo>
                    <a:lnTo>
                      <a:pt x="402" y="625"/>
                    </a:lnTo>
                    <a:cubicBezTo>
                      <a:pt x="251" y="625"/>
                      <a:pt x="126" y="750"/>
                      <a:pt x="126" y="911"/>
                    </a:cubicBezTo>
                    <a:cubicBezTo>
                      <a:pt x="126" y="1063"/>
                      <a:pt x="251" y="1187"/>
                      <a:pt x="402" y="1187"/>
                    </a:cubicBezTo>
                    <a:lnTo>
                      <a:pt x="6210" y="1187"/>
                    </a:lnTo>
                    <a:lnTo>
                      <a:pt x="6210" y="1312"/>
                    </a:lnTo>
                    <a:cubicBezTo>
                      <a:pt x="6210" y="1660"/>
                      <a:pt x="6486" y="1937"/>
                      <a:pt x="6834" y="1937"/>
                    </a:cubicBezTo>
                    <a:lnTo>
                      <a:pt x="7610" y="1937"/>
                    </a:lnTo>
                    <a:lnTo>
                      <a:pt x="7610" y="2704"/>
                    </a:lnTo>
                    <a:lnTo>
                      <a:pt x="1553" y="2704"/>
                    </a:lnTo>
                    <a:cubicBezTo>
                      <a:pt x="697" y="2704"/>
                      <a:pt x="1" y="3400"/>
                      <a:pt x="1" y="4256"/>
                    </a:cubicBezTo>
                    <a:lnTo>
                      <a:pt x="1" y="10679"/>
                    </a:lnTo>
                    <a:cubicBezTo>
                      <a:pt x="1" y="10831"/>
                      <a:pt x="126" y="10956"/>
                      <a:pt x="286" y="10956"/>
                    </a:cubicBezTo>
                    <a:cubicBezTo>
                      <a:pt x="438" y="10956"/>
                      <a:pt x="563" y="10831"/>
                      <a:pt x="563" y="10679"/>
                    </a:cubicBezTo>
                    <a:lnTo>
                      <a:pt x="563" y="4256"/>
                    </a:lnTo>
                    <a:cubicBezTo>
                      <a:pt x="563" y="3703"/>
                      <a:pt x="1009" y="3266"/>
                      <a:pt x="1553" y="3266"/>
                    </a:cubicBezTo>
                    <a:lnTo>
                      <a:pt x="3034" y="3266"/>
                    </a:lnTo>
                    <a:lnTo>
                      <a:pt x="7548" y="7780"/>
                    </a:lnTo>
                    <a:lnTo>
                      <a:pt x="2302" y="13026"/>
                    </a:lnTo>
                    <a:lnTo>
                      <a:pt x="563" y="13026"/>
                    </a:lnTo>
                    <a:lnTo>
                      <a:pt x="563" y="11821"/>
                    </a:lnTo>
                    <a:cubicBezTo>
                      <a:pt x="563" y="11661"/>
                      <a:pt x="438" y="11536"/>
                      <a:pt x="277" y="11536"/>
                    </a:cubicBezTo>
                    <a:cubicBezTo>
                      <a:pt x="126" y="11536"/>
                      <a:pt x="1" y="11661"/>
                      <a:pt x="1" y="11821"/>
                    </a:cubicBezTo>
                    <a:lnTo>
                      <a:pt x="1" y="15113"/>
                    </a:lnTo>
                    <a:cubicBezTo>
                      <a:pt x="1" y="15577"/>
                      <a:pt x="384" y="15961"/>
                      <a:pt x="848" y="15961"/>
                    </a:cubicBezTo>
                    <a:lnTo>
                      <a:pt x="6495" y="15961"/>
                    </a:lnTo>
                    <a:cubicBezTo>
                      <a:pt x="6326" y="16523"/>
                      <a:pt x="5987" y="17210"/>
                      <a:pt x="5327" y="17718"/>
                    </a:cubicBezTo>
                    <a:cubicBezTo>
                      <a:pt x="5130" y="17861"/>
                      <a:pt x="5059" y="18102"/>
                      <a:pt x="5130" y="18325"/>
                    </a:cubicBezTo>
                    <a:cubicBezTo>
                      <a:pt x="5211" y="18557"/>
                      <a:pt x="5416" y="18699"/>
                      <a:pt x="5657" y="18699"/>
                    </a:cubicBezTo>
                    <a:lnTo>
                      <a:pt x="12053" y="18699"/>
                    </a:lnTo>
                    <a:cubicBezTo>
                      <a:pt x="12294" y="18699"/>
                      <a:pt x="12499" y="18557"/>
                      <a:pt x="12579" y="18325"/>
                    </a:cubicBezTo>
                    <a:cubicBezTo>
                      <a:pt x="12651" y="18102"/>
                      <a:pt x="12579" y="17861"/>
                      <a:pt x="12392" y="17718"/>
                    </a:cubicBezTo>
                    <a:cubicBezTo>
                      <a:pt x="11723" y="17210"/>
                      <a:pt x="11393" y="16532"/>
                      <a:pt x="11215" y="15961"/>
                    </a:cubicBezTo>
                    <a:lnTo>
                      <a:pt x="13159" y="15961"/>
                    </a:lnTo>
                    <a:cubicBezTo>
                      <a:pt x="13311" y="15961"/>
                      <a:pt x="13436" y="15836"/>
                      <a:pt x="13436" y="15675"/>
                    </a:cubicBezTo>
                    <a:cubicBezTo>
                      <a:pt x="13436" y="15524"/>
                      <a:pt x="13311" y="15399"/>
                      <a:pt x="13159" y="15399"/>
                    </a:cubicBezTo>
                    <a:lnTo>
                      <a:pt x="848" y="15399"/>
                    </a:lnTo>
                    <a:cubicBezTo>
                      <a:pt x="688" y="15399"/>
                      <a:pt x="563" y="15274"/>
                      <a:pt x="563" y="15113"/>
                    </a:cubicBezTo>
                    <a:lnTo>
                      <a:pt x="563" y="13579"/>
                    </a:lnTo>
                    <a:lnTo>
                      <a:pt x="17147" y="13579"/>
                    </a:lnTo>
                    <a:lnTo>
                      <a:pt x="17147" y="15113"/>
                    </a:lnTo>
                    <a:cubicBezTo>
                      <a:pt x="17147" y="15274"/>
                      <a:pt x="17022" y="15399"/>
                      <a:pt x="16870" y="15399"/>
                    </a:cubicBezTo>
                    <a:lnTo>
                      <a:pt x="14301" y="15399"/>
                    </a:lnTo>
                    <a:cubicBezTo>
                      <a:pt x="14141" y="15399"/>
                      <a:pt x="14016" y="15524"/>
                      <a:pt x="14016" y="15675"/>
                    </a:cubicBezTo>
                    <a:cubicBezTo>
                      <a:pt x="14016" y="15836"/>
                      <a:pt x="14141" y="15961"/>
                      <a:pt x="14301" y="15961"/>
                    </a:cubicBezTo>
                    <a:lnTo>
                      <a:pt x="16870" y="15961"/>
                    </a:lnTo>
                    <a:cubicBezTo>
                      <a:pt x="17334" y="15961"/>
                      <a:pt x="17709" y="15577"/>
                      <a:pt x="17709" y="15113"/>
                    </a:cubicBezTo>
                    <a:lnTo>
                      <a:pt x="17709" y="8521"/>
                    </a:lnTo>
                    <a:cubicBezTo>
                      <a:pt x="17709" y="8369"/>
                      <a:pt x="17584" y="8244"/>
                      <a:pt x="17432" y="8244"/>
                    </a:cubicBezTo>
                    <a:cubicBezTo>
                      <a:pt x="17272" y="8244"/>
                      <a:pt x="17147" y="8369"/>
                      <a:pt x="17147" y="8521"/>
                    </a:cubicBezTo>
                    <a:lnTo>
                      <a:pt x="17147" y="9386"/>
                    </a:lnTo>
                    <a:lnTo>
                      <a:pt x="13079" y="5318"/>
                    </a:lnTo>
                    <a:lnTo>
                      <a:pt x="14569" y="3828"/>
                    </a:lnTo>
                    <a:lnTo>
                      <a:pt x="17111" y="6371"/>
                    </a:lnTo>
                    <a:cubicBezTo>
                      <a:pt x="17120" y="6388"/>
                      <a:pt x="17138" y="6397"/>
                      <a:pt x="17147" y="6406"/>
                    </a:cubicBezTo>
                    <a:lnTo>
                      <a:pt x="17147" y="7379"/>
                    </a:lnTo>
                    <a:cubicBezTo>
                      <a:pt x="17147" y="7530"/>
                      <a:pt x="17272" y="7664"/>
                      <a:pt x="17432" y="7664"/>
                    </a:cubicBezTo>
                    <a:cubicBezTo>
                      <a:pt x="17584" y="7664"/>
                      <a:pt x="17709" y="7530"/>
                      <a:pt x="17709" y="7379"/>
                    </a:cubicBezTo>
                    <a:lnTo>
                      <a:pt x="17709" y="4256"/>
                    </a:lnTo>
                    <a:cubicBezTo>
                      <a:pt x="17709" y="3400"/>
                      <a:pt x="17013" y="2704"/>
                      <a:pt x="16157" y="2704"/>
                    </a:cubicBezTo>
                    <a:lnTo>
                      <a:pt x="10108" y="2704"/>
                    </a:lnTo>
                    <a:lnTo>
                      <a:pt x="10108" y="1937"/>
                    </a:lnTo>
                    <a:lnTo>
                      <a:pt x="10876" y="1937"/>
                    </a:lnTo>
                    <a:cubicBezTo>
                      <a:pt x="11223" y="1937"/>
                      <a:pt x="11500" y="1660"/>
                      <a:pt x="11500" y="1312"/>
                    </a:cubicBezTo>
                    <a:lnTo>
                      <a:pt x="11500" y="1187"/>
                    </a:lnTo>
                    <a:lnTo>
                      <a:pt x="17308" y="1187"/>
                    </a:lnTo>
                    <a:cubicBezTo>
                      <a:pt x="17459" y="1187"/>
                      <a:pt x="17584" y="1063"/>
                      <a:pt x="17584" y="911"/>
                    </a:cubicBezTo>
                    <a:cubicBezTo>
                      <a:pt x="17584" y="750"/>
                      <a:pt x="17459" y="625"/>
                      <a:pt x="17308" y="625"/>
                    </a:cubicBezTo>
                    <a:lnTo>
                      <a:pt x="11500" y="625"/>
                    </a:lnTo>
                    <a:cubicBezTo>
                      <a:pt x="11500" y="278"/>
                      <a:pt x="11223" y="1"/>
                      <a:pt x="108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0"/>
              <p:cNvSpPr/>
              <p:nvPr/>
            </p:nvSpPr>
            <p:spPr>
              <a:xfrm>
                <a:off x="2562050" y="2599100"/>
                <a:ext cx="33250" cy="33250"/>
              </a:xfrm>
              <a:custGeom>
                <a:avLst/>
                <a:gdLst/>
                <a:ahLst/>
                <a:cxnLst/>
                <a:rect l="l" t="t" r="r" b="b"/>
                <a:pathLst>
                  <a:path w="1330" h="1330" extrusionOk="0">
                    <a:moveTo>
                      <a:pt x="669" y="554"/>
                    </a:moveTo>
                    <a:cubicBezTo>
                      <a:pt x="723" y="554"/>
                      <a:pt x="776" y="607"/>
                      <a:pt x="776" y="661"/>
                    </a:cubicBezTo>
                    <a:cubicBezTo>
                      <a:pt x="776" y="723"/>
                      <a:pt x="723" y="768"/>
                      <a:pt x="669" y="768"/>
                    </a:cubicBezTo>
                    <a:cubicBezTo>
                      <a:pt x="607" y="768"/>
                      <a:pt x="562" y="723"/>
                      <a:pt x="562" y="661"/>
                    </a:cubicBezTo>
                    <a:cubicBezTo>
                      <a:pt x="562" y="607"/>
                      <a:pt x="607" y="554"/>
                      <a:pt x="669" y="554"/>
                    </a:cubicBezTo>
                    <a:close/>
                    <a:moveTo>
                      <a:pt x="669" y="1"/>
                    </a:moveTo>
                    <a:cubicBezTo>
                      <a:pt x="304" y="1"/>
                      <a:pt x="0" y="295"/>
                      <a:pt x="0" y="661"/>
                    </a:cubicBezTo>
                    <a:cubicBezTo>
                      <a:pt x="0" y="1026"/>
                      <a:pt x="304" y="1330"/>
                      <a:pt x="669" y="1330"/>
                    </a:cubicBezTo>
                    <a:cubicBezTo>
                      <a:pt x="1035" y="1330"/>
                      <a:pt x="1330" y="1026"/>
                      <a:pt x="1330" y="661"/>
                    </a:cubicBezTo>
                    <a:cubicBezTo>
                      <a:pt x="1330" y="295"/>
                      <a:pt x="1035" y="1"/>
                      <a:pt x="6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0"/>
              <p:cNvSpPr/>
              <p:nvPr/>
            </p:nvSpPr>
            <p:spPr>
              <a:xfrm>
                <a:off x="2393650" y="2397700"/>
                <a:ext cx="97275" cy="116450"/>
              </a:xfrm>
              <a:custGeom>
                <a:avLst/>
                <a:gdLst/>
                <a:ahLst/>
                <a:cxnLst/>
                <a:rect l="l" t="t" r="r" b="b"/>
                <a:pathLst>
                  <a:path w="3891" h="4658" extrusionOk="0">
                    <a:moveTo>
                      <a:pt x="1946" y="554"/>
                    </a:moveTo>
                    <a:cubicBezTo>
                      <a:pt x="2713" y="554"/>
                      <a:pt x="3337" y="1178"/>
                      <a:pt x="3337" y="1946"/>
                    </a:cubicBezTo>
                    <a:cubicBezTo>
                      <a:pt x="3337" y="2356"/>
                      <a:pt x="2811" y="3177"/>
                      <a:pt x="1981" y="4087"/>
                    </a:cubicBezTo>
                    <a:cubicBezTo>
                      <a:pt x="1972" y="4096"/>
                      <a:pt x="1955" y="4105"/>
                      <a:pt x="1946" y="4105"/>
                    </a:cubicBezTo>
                    <a:cubicBezTo>
                      <a:pt x="1937" y="4105"/>
                      <a:pt x="1928" y="4096"/>
                      <a:pt x="1919" y="4087"/>
                    </a:cubicBezTo>
                    <a:cubicBezTo>
                      <a:pt x="1080" y="3177"/>
                      <a:pt x="563" y="2356"/>
                      <a:pt x="563" y="1946"/>
                    </a:cubicBezTo>
                    <a:cubicBezTo>
                      <a:pt x="563" y="1178"/>
                      <a:pt x="1187" y="554"/>
                      <a:pt x="1946" y="554"/>
                    </a:cubicBezTo>
                    <a:close/>
                    <a:moveTo>
                      <a:pt x="1946" y="1"/>
                    </a:moveTo>
                    <a:cubicBezTo>
                      <a:pt x="875" y="1"/>
                      <a:pt x="1" y="866"/>
                      <a:pt x="1" y="1946"/>
                    </a:cubicBezTo>
                    <a:cubicBezTo>
                      <a:pt x="1" y="2677"/>
                      <a:pt x="822" y="3721"/>
                      <a:pt x="1509" y="4461"/>
                    </a:cubicBezTo>
                    <a:cubicBezTo>
                      <a:pt x="1616" y="4586"/>
                      <a:pt x="1785" y="4658"/>
                      <a:pt x="1946" y="4658"/>
                    </a:cubicBezTo>
                    <a:cubicBezTo>
                      <a:pt x="2115" y="4658"/>
                      <a:pt x="2276" y="4586"/>
                      <a:pt x="2392" y="4461"/>
                    </a:cubicBezTo>
                    <a:cubicBezTo>
                      <a:pt x="3079" y="3721"/>
                      <a:pt x="3890" y="2677"/>
                      <a:pt x="3890" y="1946"/>
                    </a:cubicBezTo>
                    <a:cubicBezTo>
                      <a:pt x="3890" y="866"/>
                      <a:pt x="3016" y="1"/>
                      <a:pt x="19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0"/>
              <p:cNvSpPr/>
              <p:nvPr/>
            </p:nvSpPr>
            <p:spPr>
              <a:xfrm>
                <a:off x="2435375" y="2433850"/>
                <a:ext cx="14075" cy="15400"/>
              </a:xfrm>
              <a:custGeom>
                <a:avLst/>
                <a:gdLst/>
                <a:ahLst/>
                <a:cxnLst/>
                <a:rect l="l" t="t" r="r" b="b"/>
                <a:pathLst>
                  <a:path w="563" h="616" extrusionOk="0">
                    <a:moveTo>
                      <a:pt x="277" y="0"/>
                    </a:moveTo>
                    <a:cubicBezTo>
                      <a:pt x="125" y="0"/>
                      <a:pt x="0" y="125"/>
                      <a:pt x="0" y="286"/>
                    </a:cubicBezTo>
                    <a:lnTo>
                      <a:pt x="0" y="339"/>
                    </a:lnTo>
                    <a:cubicBezTo>
                      <a:pt x="0" y="491"/>
                      <a:pt x="125" y="616"/>
                      <a:pt x="277" y="616"/>
                    </a:cubicBezTo>
                    <a:cubicBezTo>
                      <a:pt x="437" y="616"/>
                      <a:pt x="562" y="491"/>
                      <a:pt x="562" y="339"/>
                    </a:cubicBezTo>
                    <a:lnTo>
                      <a:pt x="562" y="286"/>
                    </a:lnTo>
                    <a:cubicBezTo>
                      <a:pt x="562" y="125"/>
                      <a:pt x="437"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33597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4763824" y="2221499"/>
            <a:ext cx="4095167"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chemeClr val="accent1"/>
                </a:solidFill>
              </a:rPr>
              <a:t>Implement client-side logic </a:t>
            </a:r>
            <a:r>
              <a:rPr lang="en-US" sz="2400" dirty="0"/>
              <a:t>to handle ASP.NET Web API caching: detect cache headers, store responses efficiently, and refresh data to maintain sync with server updates.</a:t>
            </a:r>
            <a:endParaRPr sz="2400" dirty="0"/>
          </a:p>
        </p:txBody>
      </p:sp>
      <p:sp>
        <p:nvSpPr>
          <p:cNvPr id="592" name="Google Shape;592;p51"/>
          <p:cNvSpPr txBox="1">
            <a:spLocks noGrp="1"/>
          </p:cNvSpPr>
          <p:nvPr>
            <p:ph type="title"/>
          </p:nvPr>
        </p:nvSpPr>
        <p:spPr>
          <a:xfrm>
            <a:off x="4693635" y="1559761"/>
            <a:ext cx="4056227"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Client-Side Caching</a:t>
            </a:r>
            <a:endParaRPr sz="3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0DE9FA-234D-84C8-BFA4-735EE497C6E7}"/>
              </a:ext>
            </a:extLst>
          </p:cNvPr>
          <p:cNvSpPr>
            <a:spLocks noGrp="1"/>
          </p:cNvSpPr>
          <p:nvPr>
            <p:ph type="body" idx="1"/>
          </p:nvPr>
        </p:nvSpPr>
        <p:spPr>
          <a:xfrm>
            <a:off x="5849007" y="539500"/>
            <a:ext cx="2581818" cy="1860900"/>
          </a:xfrm>
        </p:spPr>
        <p:txBody>
          <a:bodyPr/>
          <a:lstStyle/>
          <a:p>
            <a:r>
              <a:rPr lang="en-US" dirty="0"/>
              <a:t>Client-side  Caching</a:t>
            </a:r>
          </a:p>
          <a:p>
            <a:r>
              <a:rPr lang="en-US" dirty="0"/>
              <a:t>From HTTP Response</a:t>
            </a:r>
          </a:p>
        </p:txBody>
      </p:sp>
      <p:graphicFrame>
        <p:nvGraphicFramePr>
          <p:cNvPr id="5" name="Diagram 4">
            <a:extLst>
              <a:ext uri="{FF2B5EF4-FFF2-40B4-BE49-F238E27FC236}">
                <a16:creationId xmlns:a16="http://schemas.microsoft.com/office/drawing/2014/main" id="{FEC91936-69D5-A55F-5949-122B4EDF3C64}"/>
              </a:ext>
            </a:extLst>
          </p:cNvPr>
          <p:cNvGraphicFramePr/>
          <p:nvPr>
            <p:extLst>
              <p:ext uri="{D42A27DB-BD31-4B8C-83A1-F6EECF244321}">
                <p14:modId xmlns:p14="http://schemas.microsoft.com/office/powerpoint/2010/main" val="1606738030"/>
              </p:ext>
            </p:extLst>
          </p:nvPr>
        </p:nvGraphicFramePr>
        <p:xfrm>
          <a:off x="320566" y="539500"/>
          <a:ext cx="641694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7176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1BB162-0859-C994-15F5-F762669FA0DE}"/>
              </a:ext>
            </a:extLst>
          </p:cNvPr>
          <p:cNvSpPr>
            <a:spLocks noGrp="1"/>
          </p:cNvSpPr>
          <p:nvPr>
            <p:ph type="body" idx="4294967295"/>
          </p:nvPr>
        </p:nvSpPr>
        <p:spPr>
          <a:xfrm>
            <a:off x="257298" y="187448"/>
            <a:ext cx="7323117" cy="639866"/>
          </a:xfrm>
        </p:spPr>
        <p:txBody>
          <a:bodyPr/>
          <a:lstStyle/>
          <a:p>
            <a:pPr marL="114300" indent="0">
              <a:buNone/>
            </a:pPr>
            <a:r>
              <a:rPr lang="en-US" sz="3200" dirty="0">
                <a:latin typeface="Abhaya Libre" panose="02000503000000000000" pitchFamily="2" charset="0"/>
                <a:cs typeface="Abhaya Libre" panose="02000503000000000000" pitchFamily="2" charset="0"/>
              </a:rPr>
              <a:t>Summaries and Other Caching Ideas</a:t>
            </a:r>
          </a:p>
        </p:txBody>
      </p:sp>
      <p:graphicFrame>
        <p:nvGraphicFramePr>
          <p:cNvPr id="11" name="Table 10">
            <a:extLst>
              <a:ext uri="{FF2B5EF4-FFF2-40B4-BE49-F238E27FC236}">
                <a16:creationId xmlns:a16="http://schemas.microsoft.com/office/drawing/2014/main" id="{FEA552F2-A7C0-80DB-41AA-092591F8AB07}"/>
              </a:ext>
            </a:extLst>
          </p:cNvPr>
          <p:cNvGraphicFramePr>
            <a:graphicFrameLocks noGrp="1"/>
          </p:cNvGraphicFramePr>
          <p:nvPr>
            <p:extLst>
              <p:ext uri="{D42A27DB-BD31-4B8C-83A1-F6EECF244321}">
                <p14:modId xmlns:p14="http://schemas.microsoft.com/office/powerpoint/2010/main" val="4244315686"/>
              </p:ext>
            </p:extLst>
          </p:nvPr>
        </p:nvGraphicFramePr>
        <p:xfrm>
          <a:off x="257298" y="1319018"/>
          <a:ext cx="8498775" cy="3597976"/>
        </p:xfrm>
        <a:graphic>
          <a:graphicData uri="http://schemas.openxmlformats.org/drawingml/2006/table">
            <a:tbl>
              <a:tblPr firstRow="1" bandRow="1">
                <a:tableStyleId>{6E25E649-3F16-4E02-A733-19D2CDBF48F0}</a:tableStyleId>
              </a:tblPr>
              <a:tblGrid>
                <a:gridCol w="2832925">
                  <a:extLst>
                    <a:ext uri="{9D8B030D-6E8A-4147-A177-3AD203B41FA5}">
                      <a16:colId xmlns:a16="http://schemas.microsoft.com/office/drawing/2014/main" val="3555129571"/>
                    </a:ext>
                  </a:extLst>
                </a:gridCol>
                <a:gridCol w="2832925">
                  <a:extLst>
                    <a:ext uri="{9D8B030D-6E8A-4147-A177-3AD203B41FA5}">
                      <a16:colId xmlns:a16="http://schemas.microsoft.com/office/drawing/2014/main" val="4260112334"/>
                    </a:ext>
                  </a:extLst>
                </a:gridCol>
                <a:gridCol w="2832925">
                  <a:extLst>
                    <a:ext uri="{9D8B030D-6E8A-4147-A177-3AD203B41FA5}">
                      <a16:colId xmlns:a16="http://schemas.microsoft.com/office/drawing/2014/main" val="1347928686"/>
                    </a:ext>
                  </a:extLst>
                </a:gridCol>
              </a:tblGrid>
              <a:tr h="336616">
                <a:tc>
                  <a:txBody>
                    <a:bodyPr/>
                    <a:lstStyle/>
                    <a:p>
                      <a:r>
                        <a:rPr lang="en-US" b="1" dirty="0"/>
                        <a:t>Cache Type</a:t>
                      </a:r>
                      <a:endParaRPr lang="en-US" dirty="0"/>
                    </a:p>
                  </a:txBody>
                  <a:tcPr anchor="ctr"/>
                </a:tc>
                <a:tc>
                  <a:txBody>
                    <a:bodyPr/>
                    <a:lstStyle/>
                    <a:p>
                      <a:r>
                        <a:rPr lang="en-US" b="1"/>
                        <a:t>Best Use Case</a:t>
                      </a:r>
                      <a:endParaRPr lang="en-US"/>
                    </a:p>
                  </a:txBody>
                  <a:tcPr anchor="ctr"/>
                </a:tc>
                <a:tc>
                  <a:txBody>
                    <a:bodyPr/>
                    <a:lstStyle/>
                    <a:p>
                      <a:r>
                        <a:rPr lang="en-US" b="1"/>
                        <a:t>Example Frameworks/Tools</a:t>
                      </a:r>
                      <a:endParaRPr lang="en-US"/>
                    </a:p>
                  </a:txBody>
                  <a:tcPr anchor="ctr"/>
                </a:tc>
                <a:extLst>
                  <a:ext uri="{0D108BD9-81ED-4DB2-BD59-A6C34878D82A}">
                    <a16:rowId xmlns:a16="http://schemas.microsoft.com/office/drawing/2014/main" val="2081514595"/>
                  </a:ext>
                </a:extLst>
              </a:tr>
              <a:tr h="370840">
                <a:tc>
                  <a:txBody>
                    <a:bodyPr/>
                    <a:lstStyle/>
                    <a:p>
                      <a:r>
                        <a:rPr lang="en-US"/>
                        <a:t>In-Memory Caching</a:t>
                      </a:r>
                    </a:p>
                  </a:txBody>
                  <a:tcPr anchor="ctr"/>
                </a:tc>
                <a:tc>
                  <a:txBody>
                    <a:bodyPr/>
                    <a:lstStyle/>
                    <a:p>
                      <a:r>
                        <a:rPr lang="en-US" dirty="0"/>
                        <a:t>Single-server, fast data retrieval</a:t>
                      </a:r>
                    </a:p>
                  </a:txBody>
                  <a:tcPr anchor="ctr"/>
                </a:tc>
                <a:tc>
                  <a:txBody>
                    <a:bodyPr/>
                    <a:lstStyle/>
                    <a:p>
                      <a:r>
                        <a:rPr lang="en-US"/>
                        <a:t>MemoryCache, IMemoryCache</a:t>
                      </a:r>
                    </a:p>
                  </a:txBody>
                  <a:tcPr anchor="ctr"/>
                </a:tc>
                <a:extLst>
                  <a:ext uri="{0D108BD9-81ED-4DB2-BD59-A6C34878D82A}">
                    <a16:rowId xmlns:a16="http://schemas.microsoft.com/office/drawing/2014/main" val="1940913716"/>
                  </a:ext>
                </a:extLst>
              </a:tr>
              <a:tr h="370840">
                <a:tc>
                  <a:txBody>
                    <a:bodyPr/>
                    <a:lstStyle/>
                    <a:p>
                      <a:r>
                        <a:rPr lang="en-US" dirty="0"/>
                        <a:t>Distributed Caching</a:t>
                      </a:r>
                    </a:p>
                  </a:txBody>
                  <a:tcPr anchor="ctr"/>
                </a:tc>
                <a:tc>
                  <a:txBody>
                    <a:bodyPr/>
                    <a:lstStyle/>
                    <a:p>
                      <a:r>
                        <a:rPr lang="en-US"/>
                        <a:t>Multi-server, shared state</a:t>
                      </a:r>
                    </a:p>
                  </a:txBody>
                  <a:tcPr anchor="ctr"/>
                </a:tc>
                <a:tc>
                  <a:txBody>
                    <a:bodyPr/>
                    <a:lstStyle/>
                    <a:p>
                      <a:r>
                        <a:rPr lang="en-US" dirty="0" err="1"/>
                        <a:t>IDistributedCache</a:t>
                      </a:r>
                      <a:r>
                        <a:rPr lang="en-US" dirty="0"/>
                        <a:t>, Redis, Memcached</a:t>
                      </a:r>
                    </a:p>
                  </a:txBody>
                  <a:tcPr anchor="ctr"/>
                </a:tc>
                <a:extLst>
                  <a:ext uri="{0D108BD9-81ED-4DB2-BD59-A6C34878D82A}">
                    <a16:rowId xmlns:a16="http://schemas.microsoft.com/office/drawing/2014/main" val="326893343"/>
                  </a:ext>
                </a:extLst>
              </a:tr>
              <a:tr h="370840">
                <a:tc>
                  <a:txBody>
                    <a:bodyPr/>
                    <a:lstStyle/>
                    <a:p>
                      <a:r>
                        <a:rPr lang="en-US" dirty="0"/>
                        <a:t>Output Caching</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Single-server, fast data retrieval</a:t>
                      </a:r>
                    </a:p>
                  </a:txBody>
                  <a:tcPr anchor="ctr"/>
                </a:tc>
                <a:tc>
                  <a:txBody>
                    <a:bodyPr/>
                    <a:lstStyle/>
                    <a:p>
                      <a:r>
                        <a:rPr lang="en-US" dirty="0"/>
                        <a:t>Middleware </a:t>
                      </a:r>
                    </a:p>
                  </a:txBody>
                  <a:tcPr anchor="ctr"/>
                </a:tc>
                <a:extLst>
                  <a:ext uri="{0D108BD9-81ED-4DB2-BD59-A6C34878D82A}">
                    <a16:rowId xmlns:a16="http://schemas.microsoft.com/office/drawing/2014/main" val="1061644221"/>
                  </a:ext>
                </a:extLst>
              </a:tr>
              <a:tr h="370840">
                <a:tc>
                  <a:txBody>
                    <a:bodyPr/>
                    <a:lstStyle/>
                    <a:p>
                      <a:r>
                        <a:rPr lang="en-US" dirty="0"/>
                        <a:t>Response Caching</a:t>
                      </a:r>
                    </a:p>
                  </a:txBody>
                  <a:tcPr anchor="ctr"/>
                </a:tc>
                <a:tc>
                  <a:txBody>
                    <a:bodyPr/>
                    <a:lstStyle/>
                    <a:p>
                      <a:r>
                        <a:rPr lang="en-US" dirty="0"/>
                        <a:t>Reduce server calls</a:t>
                      </a:r>
                    </a:p>
                  </a:txBody>
                  <a:tcPr anchor="ctr"/>
                </a:tc>
                <a:tc>
                  <a:txBody>
                    <a:bodyPr/>
                    <a:lstStyle/>
                    <a:p>
                      <a:r>
                        <a:rPr lang="en-US" dirty="0"/>
                        <a:t>Cache-Control, ETag headers</a:t>
                      </a:r>
                    </a:p>
                  </a:txBody>
                  <a:tcPr anchor="ctr"/>
                </a:tc>
                <a:extLst>
                  <a:ext uri="{0D108BD9-81ED-4DB2-BD59-A6C34878D82A}">
                    <a16:rowId xmlns:a16="http://schemas.microsoft.com/office/drawing/2014/main" val="3065601180"/>
                  </a:ext>
                </a:extLst>
              </a:tr>
              <a:tr h="370840">
                <a:tc>
                  <a:txBody>
                    <a:bodyPr/>
                    <a:lstStyle/>
                    <a:p>
                      <a:r>
                        <a:rPr lang="en-US" dirty="0"/>
                        <a:t>Client-side Caching</a:t>
                      </a:r>
                    </a:p>
                  </a:txBody>
                  <a:tcPr anchor="ctr"/>
                </a:tc>
                <a:tc>
                  <a:txBody>
                    <a:bodyPr/>
                    <a:lstStyle/>
                    <a:p>
                      <a:r>
                        <a:rPr lang="en-US" dirty="0"/>
                        <a:t>HTTP responses</a:t>
                      </a:r>
                    </a:p>
                  </a:txBody>
                  <a:tcPr anchor="ctr"/>
                </a:tc>
                <a:tc>
                  <a:txBody>
                    <a:bodyPr/>
                    <a:lstStyle/>
                    <a:p>
                      <a:r>
                        <a:rPr lang="en-US" dirty="0"/>
                        <a:t>Response Caching Middleware</a:t>
                      </a:r>
                    </a:p>
                  </a:txBody>
                  <a:tcPr anchor="ctr"/>
                </a:tc>
                <a:extLst>
                  <a:ext uri="{0D108BD9-81ED-4DB2-BD59-A6C34878D82A}">
                    <a16:rowId xmlns:a16="http://schemas.microsoft.com/office/drawing/2014/main" val="4022921322"/>
                  </a:ext>
                </a:extLst>
              </a:tr>
              <a:tr h="370840">
                <a:tc>
                  <a:txBody>
                    <a:bodyPr/>
                    <a:lstStyle/>
                    <a:p>
                      <a:r>
                        <a:rPr lang="en-US" dirty="0"/>
                        <a:t>Query Caching</a:t>
                      </a:r>
                    </a:p>
                  </a:txBody>
                  <a:tcPr anchor="ctr"/>
                </a:tc>
                <a:tc>
                  <a:txBody>
                    <a:bodyPr/>
                    <a:lstStyle/>
                    <a:p>
                      <a:r>
                        <a:rPr lang="en-US"/>
                        <a:t>Database query results</a:t>
                      </a:r>
                    </a:p>
                  </a:txBody>
                  <a:tcPr anchor="ctr"/>
                </a:tc>
                <a:tc>
                  <a:txBody>
                    <a:bodyPr/>
                    <a:lstStyle/>
                    <a:p>
                      <a:r>
                        <a:rPr lang="en-US" dirty="0"/>
                        <a:t>EF Compiled Queries, </a:t>
                      </a:r>
                      <a:r>
                        <a:rPr lang="en-US" dirty="0" err="1"/>
                        <a:t>EFSecondLevel</a:t>
                      </a:r>
                      <a:endParaRPr lang="en-US" dirty="0"/>
                    </a:p>
                  </a:txBody>
                  <a:tcPr anchor="ctr"/>
                </a:tc>
                <a:extLst>
                  <a:ext uri="{0D108BD9-81ED-4DB2-BD59-A6C34878D82A}">
                    <a16:rowId xmlns:a16="http://schemas.microsoft.com/office/drawing/2014/main" val="2038042942"/>
                  </a:ext>
                </a:extLst>
              </a:tr>
              <a:tr h="370840">
                <a:tc>
                  <a:txBody>
                    <a:bodyPr/>
                    <a:lstStyle/>
                    <a:p>
                      <a:r>
                        <a:rPr lang="en-US"/>
                        <a:t>File-Based Caching</a:t>
                      </a:r>
                    </a:p>
                  </a:txBody>
                  <a:tcPr anchor="ctr"/>
                </a:tc>
                <a:tc>
                  <a:txBody>
                    <a:bodyPr/>
                    <a:lstStyle/>
                    <a:p>
                      <a:r>
                        <a:rPr lang="en-US"/>
                        <a:t>Durable caching</a:t>
                      </a:r>
                    </a:p>
                  </a:txBody>
                  <a:tcPr anchor="ctr"/>
                </a:tc>
                <a:tc>
                  <a:txBody>
                    <a:bodyPr/>
                    <a:lstStyle/>
                    <a:p>
                      <a:r>
                        <a:rPr lang="en-US"/>
                        <a:t>File IO, Blob Storage</a:t>
                      </a:r>
                    </a:p>
                  </a:txBody>
                  <a:tcPr anchor="ctr"/>
                </a:tc>
                <a:extLst>
                  <a:ext uri="{0D108BD9-81ED-4DB2-BD59-A6C34878D82A}">
                    <a16:rowId xmlns:a16="http://schemas.microsoft.com/office/drawing/2014/main" val="1943775447"/>
                  </a:ext>
                </a:extLst>
              </a:tr>
              <a:tr h="370840">
                <a:tc>
                  <a:txBody>
                    <a:bodyPr/>
                    <a:lstStyle/>
                    <a:p>
                      <a:r>
                        <a:rPr lang="en-US"/>
                        <a:t>Hybrid Caching</a:t>
                      </a:r>
                    </a:p>
                  </a:txBody>
                  <a:tcPr anchor="ctr"/>
                </a:tc>
                <a:tc>
                  <a:txBody>
                    <a:bodyPr/>
                    <a:lstStyle/>
                    <a:p>
                      <a:r>
                        <a:rPr lang="en-US"/>
                        <a:t>Combine strategies</a:t>
                      </a:r>
                    </a:p>
                  </a:txBody>
                  <a:tcPr anchor="ctr"/>
                </a:tc>
                <a:tc>
                  <a:txBody>
                    <a:bodyPr/>
                    <a:lstStyle/>
                    <a:p>
                      <a:r>
                        <a:rPr lang="en-US" dirty="0"/>
                        <a:t>Cache-aside Pattern</a:t>
                      </a:r>
                    </a:p>
                  </a:txBody>
                  <a:tcPr anchor="ctr"/>
                </a:tc>
                <a:extLst>
                  <a:ext uri="{0D108BD9-81ED-4DB2-BD59-A6C34878D82A}">
                    <a16:rowId xmlns:a16="http://schemas.microsoft.com/office/drawing/2014/main" val="3822582600"/>
                  </a:ext>
                </a:extLst>
              </a:tr>
            </a:tbl>
          </a:graphicData>
        </a:graphic>
      </p:graphicFrame>
    </p:spTree>
    <p:extLst>
      <p:ext uri="{BB962C8B-B14F-4D97-AF65-F5344CB8AC3E}">
        <p14:creationId xmlns:p14="http://schemas.microsoft.com/office/powerpoint/2010/main" val="33842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8"/>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474" name="Google Shape;474;p48"/>
          <p:cNvSpPr/>
          <p:nvPr/>
        </p:nvSpPr>
        <p:spPr>
          <a:xfrm>
            <a:off x="4644950" y="3159863"/>
            <a:ext cx="2801472" cy="14480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475" name="Google Shape;475;p48"/>
          <p:cNvSpPr txBox="1">
            <a:spLocks noGrp="1"/>
          </p:cNvSpPr>
          <p:nvPr>
            <p:ph type="title"/>
          </p:nvPr>
        </p:nvSpPr>
        <p:spPr>
          <a:xfrm>
            <a:off x="3808175" y="1946513"/>
            <a:ext cx="4539600" cy="1512000"/>
          </a:xfrm>
          <a:prstGeom prst="rect">
            <a:avLst/>
          </a:prstGeom>
        </p:spPr>
        <p:txBody>
          <a:bodyPr spcFirstLastPara="1" wrap="square" lIns="91425" tIns="91425" rIns="91425" bIns="91425" anchor="ctr" anchorCtr="0">
            <a:noAutofit/>
          </a:bodyPr>
          <a:lstStyle/>
          <a:p>
            <a:r>
              <a:rPr lang="en-US" dirty="0"/>
              <a:t>          Details of Caching</a:t>
            </a:r>
            <a:endParaRPr lang="en-US" i="1" dirty="0"/>
          </a:p>
        </p:txBody>
      </p:sp>
      <p:sp>
        <p:nvSpPr>
          <p:cNvPr id="476" name="Google Shape;476;p48"/>
          <p:cNvSpPr/>
          <p:nvPr/>
        </p:nvSpPr>
        <p:spPr>
          <a:xfrm rot="-448633">
            <a:off x="671230" y="27381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p:cNvSpPr txBox="1">
            <a:spLocks noGrp="1"/>
          </p:cNvSpPr>
          <p:nvPr>
            <p:ph type="title" idx="2"/>
          </p:nvPr>
        </p:nvSpPr>
        <p:spPr>
          <a:xfrm>
            <a:off x="3639150" y="348100"/>
            <a:ext cx="1812600"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479" name="Google Shape;479;p48"/>
          <p:cNvCxnSpPr/>
          <p:nvPr/>
        </p:nvCxnSpPr>
        <p:spPr>
          <a:xfrm rot="10800000">
            <a:off x="3808176" y="2379231"/>
            <a:ext cx="11604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480" name="Google Shape;480;p48"/>
          <p:cNvSpPr/>
          <p:nvPr/>
        </p:nvSpPr>
        <p:spPr>
          <a:xfrm>
            <a:off x="956200" y="687399"/>
            <a:ext cx="1041300" cy="1041000"/>
          </a:xfrm>
          <a:prstGeom prst="decagon">
            <a:avLst>
              <a:gd name="v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8"/>
          <p:cNvGrpSpPr/>
          <p:nvPr/>
        </p:nvGrpSpPr>
        <p:grpSpPr>
          <a:xfrm rot="-774815">
            <a:off x="1247719" y="927506"/>
            <a:ext cx="458272" cy="560789"/>
            <a:chOff x="5298138" y="1022601"/>
            <a:chExt cx="398502" cy="487649"/>
          </a:xfrm>
        </p:grpSpPr>
        <p:sp>
          <p:nvSpPr>
            <p:cNvPr id="482" name="Google Shape;482;p48"/>
            <p:cNvSpPr/>
            <p:nvPr/>
          </p:nvSpPr>
          <p:spPr>
            <a:xfrm>
              <a:off x="5320891" y="1022601"/>
              <a:ext cx="375749" cy="467076"/>
            </a:xfrm>
            <a:custGeom>
              <a:avLst/>
              <a:gdLst/>
              <a:ahLst/>
              <a:cxnLst/>
              <a:rect l="l" t="t" r="r" b="b"/>
              <a:pathLst>
                <a:path w="15684" h="19494" extrusionOk="0">
                  <a:moveTo>
                    <a:pt x="7253" y="1"/>
                  </a:moveTo>
                  <a:cubicBezTo>
                    <a:pt x="7057" y="1"/>
                    <a:pt x="6897" y="162"/>
                    <a:pt x="6897" y="358"/>
                  </a:cubicBezTo>
                  <a:lnTo>
                    <a:pt x="6897" y="1526"/>
                  </a:lnTo>
                  <a:cubicBezTo>
                    <a:pt x="6897" y="1723"/>
                    <a:pt x="7057" y="1883"/>
                    <a:pt x="7253" y="1883"/>
                  </a:cubicBezTo>
                  <a:lnTo>
                    <a:pt x="7673" y="1883"/>
                  </a:lnTo>
                  <a:cubicBezTo>
                    <a:pt x="7601" y="1937"/>
                    <a:pt x="7557" y="2017"/>
                    <a:pt x="7557" y="2115"/>
                  </a:cubicBezTo>
                  <a:lnTo>
                    <a:pt x="7557" y="4479"/>
                  </a:lnTo>
                  <a:lnTo>
                    <a:pt x="4381" y="4479"/>
                  </a:lnTo>
                  <a:lnTo>
                    <a:pt x="4381" y="2561"/>
                  </a:lnTo>
                  <a:cubicBezTo>
                    <a:pt x="4381" y="2213"/>
                    <a:pt x="4104" y="1937"/>
                    <a:pt x="3765" y="1937"/>
                  </a:cubicBezTo>
                  <a:lnTo>
                    <a:pt x="2052" y="1937"/>
                  </a:lnTo>
                  <a:cubicBezTo>
                    <a:pt x="1990" y="1937"/>
                    <a:pt x="1928" y="1964"/>
                    <a:pt x="1883" y="1999"/>
                  </a:cubicBezTo>
                  <a:lnTo>
                    <a:pt x="1883" y="1411"/>
                  </a:lnTo>
                  <a:cubicBezTo>
                    <a:pt x="1883" y="1214"/>
                    <a:pt x="1722" y="1054"/>
                    <a:pt x="1526" y="1054"/>
                  </a:cubicBezTo>
                  <a:lnTo>
                    <a:pt x="357" y="1054"/>
                  </a:lnTo>
                  <a:cubicBezTo>
                    <a:pt x="161" y="1054"/>
                    <a:pt x="1" y="1214"/>
                    <a:pt x="1" y="1411"/>
                  </a:cubicBezTo>
                  <a:lnTo>
                    <a:pt x="1" y="2579"/>
                  </a:lnTo>
                  <a:cubicBezTo>
                    <a:pt x="1" y="2775"/>
                    <a:pt x="161" y="2936"/>
                    <a:pt x="357" y="2936"/>
                  </a:cubicBezTo>
                  <a:lnTo>
                    <a:pt x="1526" y="2936"/>
                  </a:lnTo>
                  <a:cubicBezTo>
                    <a:pt x="1722" y="2936"/>
                    <a:pt x="1883" y="2775"/>
                    <a:pt x="1883" y="2579"/>
                  </a:cubicBezTo>
                  <a:lnTo>
                    <a:pt x="1883" y="2445"/>
                  </a:lnTo>
                  <a:cubicBezTo>
                    <a:pt x="1928" y="2490"/>
                    <a:pt x="1990" y="2508"/>
                    <a:pt x="2052" y="2508"/>
                  </a:cubicBezTo>
                  <a:lnTo>
                    <a:pt x="3765" y="2508"/>
                  </a:lnTo>
                  <a:cubicBezTo>
                    <a:pt x="3792" y="2508"/>
                    <a:pt x="3810" y="2535"/>
                    <a:pt x="3810" y="2561"/>
                  </a:cubicBezTo>
                  <a:lnTo>
                    <a:pt x="3810" y="4479"/>
                  </a:lnTo>
                  <a:lnTo>
                    <a:pt x="2195" y="4479"/>
                  </a:lnTo>
                  <a:cubicBezTo>
                    <a:pt x="2044" y="4479"/>
                    <a:pt x="1910" y="4560"/>
                    <a:pt x="1821" y="4667"/>
                  </a:cubicBezTo>
                  <a:cubicBezTo>
                    <a:pt x="1749" y="4747"/>
                    <a:pt x="1713" y="4854"/>
                    <a:pt x="1713" y="4970"/>
                  </a:cubicBezTo>
                  <a:lnTo>
                    <a:pt x="1713" y="6335"/>
                  </a:lnTo>
                  <a:lnTo>
                    <a:pt x="1713" y="6924"/>
                  </a:lnTo>
                  <a:lnTo>
                    <a:pt x="1713" y="14792"/>
                  </a:lnTo>
                  <a:cubicBezTo>
                    <a:pt x="1713" y="14917"/>
                    <a:pt x="1812" y="15015"/>
                    <a:pt x="1937" y="15015"/>
                  </a:cubicBezTo>
                  <a:lnTo>
                    <a:pt x="3810" y="15015"/>
                  </a:lnTo>
                  <a:lnTo>
                    <a:pt x="3810" y="16942"/>
                  </a:lnTo>
                  <a:cubicBezTo>
                    <a:pt x="3810" y="16969"/>
                    <a:pt x="3792" y="16995"/>
                    <a:pt x="3765" y="16995"/>
                  </a:cubicBezTo>
                  <a:lnTo>
                    <a:pt x="2052" y="16995"/>
                  </a:lnTo>
                  <a:cubicBezTo>
                    <a:pt x="1990" y="16995"/>
                    <a:pt x="1928" y="17013"/>
                    <a:pt x="1883" y="17058"/>
                  </a:cubicBezTo>
                  <a:lnTo>
                    <a:pt x="1883" y="16924"/>
                  </a:lnTo>
                  <a:cubicBezTo>
                    <a:pt x="1883" y="16728"/>
                    <a:pt x="1722" y="16567"/>
                    <a:pt x="1526" y="16567"/>
                  </a:cubicBezTo>
                  <a:lnTo>
                    <a:pt x="357" y="16567"/>
                  </a:lnTo>
                  <a:cubicBezTo>
                    <a:pt x="161" y="16567"/>
                    <a:pt x="1" y="16728"/>
                    <a:pt x="1" y="16924"/>
                  </a:cubicBezTo>
                  <a:lnTo>
                    <a:pt x="1" y="18093"/>
                  </a:lnTo>
                  <a:cubicBezTo>
                    <a:pt x="1" y="18289"/>
                    <a:pt x="161" y="18441"/>
                    <a:pt x="357" y="18441"/>
                  </a:cubicBezTo>
                  <a:lnTo>
                    <a:pt x="1526" y="18441"/>
                  </a:lnTo>
                  <a:cubicBezTo>
                    <a:pt x="1722" y="18441"/>
                    <a:pt x="1883" y="18289"/>
                    <a:pt x="1883" y="18093"/>
                  </a:cubicBezTo>
                  <a:lnTo>
                    <a:pt x="1883" y="17504"/>
                  </a:lnTo>
                  <a:cubicBezTo>
                    <a:pt x="1928" y="17540"/>
                    <a:pt x="1990" y="17566"/>
                    <a:pt x="2052" y="17566"/>
                  </a:cubicBezTo>
                  <a:lnTo>
                    <a:pt x="3765" y="17566"/>
                  </a:lnTo>
                  <a:cubicBezTo>
                    <a:pt x="4104" y="17566"/>
                    <a:pt x="4381" y="17290"/>
                    <a:pt x="4381" y="16942"/>
                  </a:cubicBezTo>
                  <a:lnTo>
                    <a:pt x="4381" y="15015"/>
                  </a:lnTo>
                  <a:lnTo>
                    <a:pt x="7557" y="15015"/>
                  </a:lnTo>
                  <a:lnTo>
                    <a:pt x="7557" y="17388"/>
                  </a:lnTo>
                  <a:cubicBezTo>
                    <a:pt x="7557" y="17486"/>
                    <a:pt x="7601" y="17566"/>
                    <a:pt x="7673" y="17620"/>
                  </a:cubicBezTo>
                  <a:lnTo>
                    <a:pt x="7253" y="17620"/>
                  </a:lnTo>
                  <a:cubicBezTo>
                    <a:pt x="7057" y="17620"/>
                    <a:pt x="6897" y="17772"/>
                    <a:pt x="6897" y="17968"/>
                  </a:cubicBezTo>
                  <a:lnTo>
                    <a:pt x="6897" y="19145"/>
                  </a:lnTo>
                  <a:cubicBezTo>
                    <a:pt x="6897" y="19342"/>
                    <a:pt x="7057" y="19493"/>
                    <a:pt x="7253" y="19493"/>
                  </a:cubicBezTo>
                  <a:lnTo>
                    <a:pt x="8422" y="19493"/>
                  </a:lnTo>
                  <a:cubicBezTo>
                    <a:pt x="8618" y="19493"/>
                    <a:pt x="8779" y="19342"/>
                    <a:pt x="8779" y="19145"/>
                  </a:cubicBezTo>
                  <a:lnTo>
                    <a:pt x="8779" y="17968"/>
                  </a:lnTo>
                  <a:cubicBezTo>
                    <a:pt x="8779" y="17772"/>
                    <a:pt x="8618" y="17620"/>
                    <a:pt x="8422" y="17620"/>
                  </a:cubicBezTo>
                  <a:lnTo>
                    <a:pt x="8012" y="17620"/>
                  </a:lnTo>
                  <a:cubicBezTo>
                    <a:pt x="8083" y="17566"/>
                    <a:pt x="8128" y="17486"/>
                    <a:pt x="8128" y="17388"/>
                  </a:cubicBezTo>
                  <a:lnTo>
                    <a:pt x="8128" y="15015"/>
                  </a:lnTo>
                  <a:lnTo>
                    <a:pt x="11295" y="15015"/>
                  </a:lnTo>
                  <a:lnTo>
                    <a:pt x="11295" y="16942"/>
                  </a:lnTo>
                  <a:cubicBezTo>
                    <a:pt x="11295" y="17290"/>
                    <a:pt x="11580" y="17566"/>
                    <a:pt x="11919" y="17566"/>
                  </a:cubicBezTo>
                  <a:lnTo>
                    <a:pt x="13623" y="17566"/>
                  </a:lnTo>
                  <a:cubicBezTo>
                    <a:pt x="13694" y="17566"/>
                    <a:pt x="13748" y="17540"/>
                    <a:pt x="13802" y="17504"/>
                  </a:cubicBezTo>
                  <a:lnTo>
                    <a:pt x="13802" y="18093"/>
                  </a:lnTo>
                  <a:cubicBezTo>
                    <a:pt x="13802" y="18289"/>
                    <a:pt x="13962" y="18441"/>
                    <a:pt x="14158" y="18441"/>
                  </a:cubicBezTo>
                  <a:lnTo>
                    <a:pt x="15327" y="18441"/>
                  </a:lnTo>
                  <a:cubicBezTo>
                    <a:pt x="15523" y="18441"/>
                    <a:pt x="15684" y="18289"/>
                    <a:pt x="15684" y="18093"/>
                  </a:cubicBezTo>
                  <a:lnTo>
                    <a:pt x="15684" y="16924"/>
                  </a:lnTo>
                  <a:cubicBezTo>
                    <a:pt x="15684" y="16728"/>
                    <a:pt x="15523" y="16567"/>
                    <a:pt x="15327" y="16567"/>
                  </a:cubicBezTo>
                  <a:lnTo>
                    <a:pt x="14158" y="16567"/>
                  </a:lnTo>
                  <a:cubicBezTo>
                    <a:pt x="13962" y="16567"/>
                    <a:pt x="13802" y="16728"/>
                    <a:pt x="13802" y="16924"/>
                  </a:cubicBezTo>
                  <a:lnTo>
                    <a:pt x="13802" y="17058"/>
                  </a:lnTo>
                  <a:cubicBezTo>
                    <a:pt x="13748" y="17013"/>
                    <a:pt x="13694" y="16995"/>
                    <a:pt x="13623" y="16995"/>
                  </a:cubicBezTo>
                  <a:lnTo>
                    <a:pt x="11919" y="16995"/>
                  </a:lnTo>
                  <a:cubicBezTo>
                    <a:pt x="11892" y="16995"/>
                    <a:pt x="11866" y="16969"/>
                    <a:pt x="11866" y="16942"/>
                  </a:cubicBezTo>
                  <a:lnTo>
                    <a:pt x="11866" y="15015"/>
                  </a:lnTo>
                  <a:lnTo>
                    <a:pt x="13748" y="15015"/>
                  </a:lnTo>
                  <a:cubicBezTo>
                    <a:pt x="13873" y="15015"/>
                    <a:pt x="13971" y="14917"/>
                    <a:pt x="13971" y="14792"/>
                  </a:cubicBezTo>
                  <a:lnTo>
                    <a:pt x="13971" y="6924"/>
                  </a:lnTo>
                  <a:lnTo>
                    <a:pt x="13971" y="4970"/>
                  </a:lnTo>
                  <a:cubicBezTo>
                    <a:pt x="13971" y="4836"/>
                    <a:pt x="13917" y="4711"/>
                    <a:pt x="13828" y="4622"/>
                  </a:cubicBezTo>
                  <a:cubicBezTo>
                    <a:pt x="13739" y="4542"/>
                    <a:pt x="13614" y="4479"/>
                    <a:pt x="13480" y="4479"/>
                  </a:cubicBezTo>
                  <a:lnTo>
                    <a:pt x="11866" y="4479"/>
                  </a:lnTo>
                  <a:lnTo>
                    <a:pt x="11866" y="2561"/>
                  </a:lnTo>
                  <a:cubicBezTo>
                    <a:pt x="11866" y="2535"/>
                    <a:pt x="11892" y="2508"/>
                    <a:pt x="11919" y="2508"/>
                  </a:cubicBezTo>
                  <a:lnTo>
                    <a:pt x="13623" y="2508"/>
                  </a:lnTo>
                  <a:cubicBezTo>
                    <a:pt x="13694" y="2508"/>
                    <a:pt x="13748" y="2490"/>
                    <a:pt x="13802" y="2445"/>
                  </a:cubicBezTo>
                  <a:lnTo>
                    <a:pt x="13802" y="2579"/>
                  </a:lnTo>
                  <a:cubicBezTo>
                    <a:pt x="13802" y="2775"/>
                    <a:pt x="13962" y="2936"/>
                    <a:pt x="14158" y="2936"/>
                  </a:cubicBezTo>
                  <a:lnTo>
                    <a:pt x="15327" y="2936"/>
                  </a:lnTo>
                  <a:cubicBezTo>
                    <a:pt x="15523" y="2936"/>
                    <a:pt x="15684" y="2775"/>
                    <a:pt x="15684" y="2579"/>
                  </a:cubicBezTo>
                  <a:lnTo>
                    <a:pt x="15684" y="1411"/>
                  </a:lnTo>
                  <a:cubicBezTo>
                    <a:pt x="15684" y="1214"/>
                    <a:pt x="15523" y="1054"/>
                    <a:pt x="15327" y="1054"/>
                  </a:cubicBezTo>
                  <a:lnTo>
                    <a:pt x="14158" y="1054"/>
                  </a:lnTo>
                  <a:cubicBezTo>
                    <a:pt x="13962" y="1054"/>
                    <a:pt x="13802" y="1214"/>
                    <a:pt x="13802" y="1411"/>
                  </a:cubicBezTo>
                  <a:lnTo>
                    <a:pt x="13802" y="1999"/>
                  </a:lnTo>
                  <a:cubicBezTo>
                    <a:pt x="13748" y="1964"/>
                    <a:pt x="13694" y="1937"/>
                    <a:pt x="13623" y="1937"/>
                  </a:cubicBezTo>
                  <a:lnTo>
                    <a:pt x="11919" y="1937"/>
                  </a:lnTo>
                  <a:cubicBezTo>
                    <a:pt x="11580" y="1937"/>
                    <a:pt x="11295" y="2213"/>
                    <a:pt x="11295" y="2561"/>
                  </a:cubicBezTo>
                  <a:lnTo>
                    <a:pt x="11295" y="4479"/>
                  </a:lnTo>
                  <a:lnTo>
                    <a:pt x="8128" y="4479"/>
                  </a:lnTo>
                  <a:lnTo>
                    <a:pt x="8128" y="2115"/>
                  </a:lnTo>
                  <a:cubicBezTo>
                    <a:pt x="8128" y="2017"/>
                    <a:pt x="8083" y="1937"/>
                    <a:pt x="8012" y="1883"/>
                  </a:cubicBezTo>
                  <a:lnTo>
                    <a:pt x="8422" y="1883"/>
                  </a:lnTo>
                  <a:cubicBezTo>
                    <a:pt x="8618" y="1883"/>
                    <a:pt x="8779" y="1723"/>
                    <a:pt x="8779" y="1526"/>
                  </a:cubicBezTo>
                  <a:lnTo>
                    <a:pt x="8779" y="358"/>
                  </a:lnTo>
                  <a:cubicBezTo>
                    <a:pt x="8779" y="162"/>
                    <a:pt x="8618" y="1"/>
                    <a:pt x="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48"/>
            <p:cNvGrpSpPr/>
            <p:nvPr/>
          </p:nvGrpSpPr>
          <p:grpSpPr>
            <a:xfrm>
              <a:off x="5298138" y="1033825"/>
              <a:ext cx="385875" cy="476425"/>
              <a:chOff x="5298125" y="1003125"/>
              <a:chExt cx="385875" cy="476425"/>
            </a:xfrm>
          </p:grpSpPr>
          <p:sp>
            <p:nvSpPr>
              <p:cNvPr id="484" name="Google Shape;484;p48"/>
              <p:cNvSpPr/>
              <p:nvPr/>
            </p:nvSpPr>
            <p:spPr>
              <a:xfrm>
                <a:off x="5298125" y="1319600"/>
                <a:ext cx="233100" cy="159950"/>
              </a:xfrm>
              <a:custGeom>
                <a:avLst/>
                <a:gdLst/>
                <a:ahLst/>
                <a:cxnLst/>
                <a:rect l="l" t="t" r="r" b="b"/>
                <a:pathLst>
                  <a:path w="9324" h="6398" extrusionOk="0">
                    <a:moveTo>
                      <a:pt x="1722" y="3614"/>
                    </a:moveTo>
                    <a:cubicBezTo>
                      <a:pt x="1758" y="3614"/>
                      <a:pt x="1785" y="3641"/>
                      <a:pt x="1785" y="3667"/>
                    </a:cubicBezTo>
                    <a:lnTo>
                      <a:pt x="1785" y="4782"/>
                    </a:lnTo>
                    <a:cubicBezTo>
                      <a:pt x="1785" y="4809"/>
                      <a:pt x="1758" y="4836"/>
                      <a:pt x="1722" y="4836"/>
                    </a:cubicBezTo>
                    <a:lnTo>
                      <a:pt x="616" y="4836"/>
                    </a:lnTo>
                    <a:cubicBezTo>
                      <a:pt x="581" y="4836"/>
                      <a:pt x="554" y="4809"/>
                      <a:pt x="554" y="4782"/>
                    </a:cubicBezTo>
                    <a:lnTo>
                      <a:pt x="554" y="3667"/>
                    </a:lnTo>
                    <a:cubicBezTo>
                      <a:pt x="554" y="3641"/>
                      <a:pt x="581" y="3614"/>
                      <a:pt x="616" y="3614"/>
                    </a:cubicBezTo>
                    <a:close/>
                    <a:moveTo>
                      <a:pt x="8270" y="4613"/>
                    </a:moveTo>
                    <a:cubicBezTo>
                      <a:pt x="8306" y="4613"/>
                      <a:pt x="8324" y="4640"/>
                      <a:pt x="8324" y="4666"/>
                    </a:cubicBezTo>
                    <a:lnTo>
                      <a:pt x="8324" y="5782"/>
                    </a:lnTo>
                    <a:cubicBezTo>
                      <a:pt x="8324" y="5808"/>
                      <a:pt x="8306" y="5835"/>
                      <a:pt x="8270" y="5835"/>
                    </a:cubicBezTo>
                    <a:lnTo>
                      <a:pt x="7164" y="5835"/>
                    </a:lnTo>
                    <a:cubicBezTo>
                      <a:pt x="7129" y="5835"/>
                      <a:pt x="7102" y="5808"/>
                      <a:pt x="7102" y="5782"/>
                    </a:cubicBezTo>
                    <a:lnTo>
                      <a:pt x="7102" y="4666"/>
                    </a:lnTo>
                    <a:cubicBezTo>
                      <a:pt x="7102" y="4640"/>
                      <a:pt x="7129" y="4613"/>
                      <a:pt x="7164" y="4613"/>
                    </a:cubicBezTo>
                    <a:close/>
                    <a:moveTo>
                      <a:pt x="1901" y="1"/>
                    </a:moveTo>
                    <a:cubicBezTo>
                      <a:pt x="1749" y="1"/>
                      <a:pt x="1624" y="126"/>
                      <a:pt x="1624" y="277"/>
                    </a:cubicBezTo>
                    <a:lnTo>
                      <a:pt x="1624" y="1651"/>
                    </a:lnTo>
                    <a:cubicBezTo>
                      <a:pt x="1624" y="1928"/>
                      <a:pt x="1838" y="2142"/>
                      <a:pt x="2115" y="2142"/>
                    </a:cubicBezTo>
                    <a:lnTo>
                      <a:pt x="3774" y="2142"/>
                    </a:lnTo>
                    <a:lnTo>
                      <a:pt x="3774" y="3899"/>
                    </a:lnTo>
                    <a:cubicBezTo>
                      <a:pt x="3774" y="3926"/>
                      <a:pt x="3756" y="3944"/>
                      <a:pt x="3730" y="3944"/>
                    </a:cubicBezTo>
                    <a:lnTo>
                      <a:pt x="2338" y="3944"/>
                    </a:lnTo>
                    <a:lnTo>
                      <a:pt x="2338" y="3667"/>
                    </a:lnTo>
                    <a:cubicBezTo>
                      <a:pt x="2338" y="3328"/>
                      <a:pt x="2061" y="3052"/>
                      <a:pt x="1722" y="3052"/>
                    </a:cubicBezTo>
                    <a:lnTo>
                      <a:pt x="616" y="3052"/>
                    </a:lnTo>
                    <a:cubicBezTo>
                      <a:pt x="277" y="3052"/>
                      <a:pt x="1" y="3328"/>
                      <a:pt x="1" y="3667"/>
                    </a:cubicBezTo>
                    <a:lnTo>
                      <a:pt x="1" y="4782"/>
                    </a:lnTo>
                    <a:cubicBezTo>
                      <a:pt x="1" y="5121"/>
                      <a:pt x="277" y="5398"/>
                      <a:pt x="616" y="5398"/>
                    </a:cubicBezTo>
                    <a:lnTo>
                      <a:pt x="1722" y="5398"/>
                    </a:lnTo>
                    <a:cubicBezTo>
                      <a:pt x="2061" y="5398"/>
                      <a:pt x="2338" y="5121"/>
                      <a:pt x="2338" y="4782"/>
                    </a:cubicBezTo>
                    <a:lnTo>
                      <a:pt x="2338" y="4506"/>
                    </a:lnTo>
                    <a:lnTo>
                      <a:pt x="3730" y="4506"/>
                    </a:lnTo>
                    <a:cubicBezTo>
                      <a:pt x="4069" y="4506"/>
                      <a:pt x="4336" y="4229"/>
                      <a:pt x="4336" y="3899"/>
                    </a:cubicBezTo>
                    <a:lnTo>
                      <a:pt x="4336" y="2142"/>
                    </a:lnTo>
                    <a:lnTo>
                      <a:pt x="7441" y="2142"/>
                    </a:lnTo>
                    <a:lnTo>
                      <a:pt x="7441" y="4051"/>
                    </a:lnTo>
                    <a:lnTo>
                      <a:pt x="7164" y="4051"/>
                    </a:lnTo>
                    <a:cubicBezTo>
                      <a:pt x="6825" y="4051"/>
                      <a:pt x="6549" y="4327"/>
                      <a:pt x="6549" y="4666"/>
                    </a:cubicBezTo>
                    <a:lnTo>
                      <a:pt x="6549" y="5782"/>
                    </a:lnTo>
                    <a:cubicBezTo>
                      <a:pt x="6549" y="6121"/>
                      <a:pt x="6825" y="6397"/>
                      <a:pt x="7164" y="6397"/>
                    </a:cubicBezTo>
                    <a:lnTo>
                      <a:pt x="8270" y="6397"/>
                    </a:lnTo>
                    <a:cubicBezTo>
                      <a:pt x="8609" y="6397"/>
                      <a:pt x="8886" y="6121"/>
                      <a:pt x="8886" y="5782"/>
                    </a:cubicBezTo>
                    <a:lnTo>
                      <a:pt x="8886" y="4666"/>
                    </a:lnTo>
                    <a:cubicBezTo>
                      <a:pt x="8886" y="4327"/>
                      <a:pt x="8609" y="4051"/>
                      <a:pt x="8270" y="4051"/>
                    </a:cubicBezTo>
                    <a:lnTo>
                      <a:pt x="7994" y="4051"/>
                    </a:lnTo>
                    <a:lnTo>
                      <a:pt x="7994" y="2142"/>
                    </a:lnTo>
                    <a:lnTo>
                      <a:pt x="9047" y="2142"/>
                    </a:lnTo>
                    <a:cubicBezTo>
                      <a:pt x="9198" y="2142"/>
                      <a:pt x="9323" y="2017"/>
                      <a:pt x="9323" y="1865"/>
                    </a:cubicBezTo>
                    <a:cubicBezTo>
                      <a:pt x="9323" y="1714"/>
                      <a:pt x="9198" y="1589"/>
                      <a:pt x="9047" y="1589"/>
                    </a:cubicBezTo>
                    <a:lnTo>
                      <a:pt x="2177" y="1589"/>
                    </a:lnTo>
                    <a:lnTo>
                      <a:pt x="2177" y="277"/>
                    </a:lnTo>
                    <a:cubicBezTo>
                      <a:pt x="2177" y="126"/>
                      <a:pt x="2053" y="1"/>
                      <a:pt x="19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p:cNvSpPr/>
              <p:nvPr/>
            </p:nvSpPr>
            <p:spPr>
              <a:xfrm>
                <a:off x="5377750" y="1132050"/>
                <a:ext cx="154350" cy="14075"/>
              </a:xfrm>
              <a:custGeom>
                <a:avLst/>
                <a:gdLst/>
                <a:ahLst/>
                <a:cxnLst/>
                <a:rect l="l" t="t" r="r" b="b"/>
                <a:pathLst>
                  <a:path w="6174" h="563" extrusionOk="0">
                    <a:moveTo>
                      <a:pt x="277" y="0"/>
                    </a:moveTo>
                    <a:cubicBezTo>
                      <a:pt x="125" y="0"/>
                      <a:pt x="0" y="125"/>
                      <a:pt x="0" y="286"/>
                    </a:cubicBezTo>
                    <a:cubicBezTo>
                      <a:pt x="0" y="437"/>
                      <a:pt x="125" y="562"/>
                      <a:pt x="277" y="562"/>
                    </a:cubicBezTo>
                    <a:lnTo>
                      <a:pt x="5897" y="562"/>
                    </a:lnTo>
                    <a:cubicBezTo>
                      <a:pt x="6049" y="562"/>
                      <a:pt x="6174" y="437"/>
                      <a:pt x="6174" y="286"/>
                    </a:cubicBezTo>
                    <a:cubicBezTo>
                      <a:pt x="6174" y="125"/>
                      <a:pt x="6049" y="0"/>
                      <a:pt x="5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p:cNvSpPr/>
              <p:nvPr/>
            </p:nvSpPr>
            <p:spPr>
              <a:xfrm>
                <a:off x="5547700"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9" y="589"/>
                      <a:pt x="553" y="465"/>
                      <a:pt x="553" y="313"/>
                    </a:cubicBezTo>
                    <a:lnTo>
                      <a:pt x="553" y="277"/>
                    </a:lnTo>
                    <a:cubicBezTo>
                      <a:pt x="553"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p:cNvSpPr/>
              <p:nvPr/>
            </p:nvSpPr>
            <p:spPr>
              <a:xfrm>
                <a:off x="5569100" y="1130925"/>
                <a:ext cx="13850" cy="14750"/>
              </a:xfrm>
              <a:custGeom>
                <a:avLst/>
                <a:gdLst/>
                <a:ahLst/>
                <a:cxnLst/>
                <a:rect l="l" t="t" r="r" b="b"/>
                <a:pathLst>
                  <a:path w="554" h="590" extrusionOk="0">
                    <a:moveTo>
                      <a:pt x="277" y="1"/>
                    </a:moveTo>
                    <a:cubicBezTo>
                      <a:pt x="126" y="1"/>
                      <a:pt x="1" y="126"/>
                      <a:pt x="1" y="277"/>
                    </a:cubicBezTo>
                    <a:lnTo>
                      <a:pt x="1" y="313"/>
                    </a:lnTo>
                    <a:cubicBezTo>
                      <a:pt x="1" y="465"/>
                      <a:pt x="126" y="589"/>
                      <a:pt x="277" y="589"/>
                    </a:cubicBezTo>
                    <a:cubicBezTo>
                      <a:pt x="429" y="589"/>
                      <a:pt x="554" y="465"/>
                      <a:pt x="554" y="313"/>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p:cNvSpPr/>
              <p:nvPr/>
            </p:nvSpPr>
            <p:spPr>
              <a:xfrm>
                <a:off x="5590525"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8" y="589"/>
                      <a:pt x="553" y="465"/>
                      <a:pt x="553" y="313"/>
                    </a:cubicBezTo>
                    <a:lnTo>
                      <a:pt x="553" y="277"/>
                    </a:lnTo>
                    <a:cubicBezTo>
                      <a:pt x="553" y="126"/>
                      <a:pt x="42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p:cNvSpPr/>
              <p:nvPr/>
            </p:nvSpPr>
            <p:spPr>
              <a:xfrm>
                <a:off x="5298125" y="1003125"/>
                <a:ext cx="385875" cy="302000"/>
              </a:xfrm>
              <a:custGeom>
                <a:avLst/>
                <a:gdLst/>
                <a:ahLst/>
                <a:cxnLst/>
                <a:rect l="l" t="t" r="r" b="b"/>
                <a:pathLst>
                  <a:path w="15435" h="12080" extrusionOk="0">
                    <a:moveTo>
                      <a:pt x="8270" y="563"/>
                    </a:moveTo>
                    <a:cubicBezTo>
                      <a:pt x="8306" y="563"/>
                      <a:pt x="8324" y="590"/>
                      <a:pt x="8324" y="616"/>
                    </a:cubicBezTo>
                    <a:lnTo>
                      <a:pt x="8324" y="1732"/>
                    </a:lnTo>
                    <a:cubicBezTo>
                      <a:pt x="8324" y="1758"/>
                      <a:pt x="8306" y="1785"/>
                      <a:pt x="8270" y="1785"/>
                    </a:cubicBezTo>
                    <a:lnTo>
                      <a:pt x="7164" y="1785"/>
                    </a:lnTo>
                    <a:cubicBezTo>
                      <a:pt x="7129" y="1785"/>
                      <a:pt x="7102" y="1758"/>
                      <a:pt x="7102" y="1732"/>
                    </a:cubicBezTo>
                    <a:lnTo>
                      <a:pt x="7102" y="616"/>
                    </a:lnTo>
                    <a:cubicBezTo>
                      <a:pt x="7102" y="590"/>
                      <a:pt x="7129" y="563"/>
                      <a:pt x="7164" y="563"/>
                    </a:cubicBezTo>
                    <a:close/>
                    <a:moveTo>
                      <a:pt x="1722" y="1562"/>
                    </a:moveTo>
                    <a:cubicBezTo>
                      <a:pt x="1758" y="1562"/>
                      <a:pt x="1785" y="1589"/>
                      <a:pt x="1785" y="1616"/>
                    </a:cubicBezTo>
                    <a:lnTo>
                      <a:pt x="1785" y="2731"/>
                    </a:lnTo>
                    <a:cubicBezTo>
                      <a:pt x="1785" y="2757"/>
                      <a:pt x="1758" y="2784"/>
                      <a:pt x="1722" y="2784"/>
                    </a:cubicBezTo>
                    <a:lnTo>
                      <a:pt x="616" y="2784"/>
                    </a:lnTo>
                    <a:cubicBezTo>
                      <a:pt x="581" y="2784"/>
                      <a:pt x="554" y="2757"/>
                      <a:pt x="554" y="2731"/>
                    </a:cubicBezTo>
                    <a:lnTo>
                      <a:pt x="554" y="1616"/>
                    </a:lnTo>
                    <a:cubicBezTo>
                      <a:pt x="554" y="1589"/>
                      <a:pt x="581" y="1562"/>
                      <a:pt x="616" y="1562"/>
                    </a:cubicBezTo>
                    <a:close/>
                    <a:moveTo>
                      <a:pt x="14819" y="1562"/>
                    </a:moveTo>
                    <a:cubicBezTo>
                      <a:pt x="14845" y="1562"/>
                      <a:pt x="14872" y="1589"/>
                      <a:pt x="14872" y="1616"/>
                    </a:cubicBezTo>
                    <a:lnTo>
                      <a:pt x="14872" y="2731"/>
                    </a:lnTo>
                    <a:cubicBezTo>
                      <a:pt x="14872" y="2757"/>
                      <a:pt x="14845" y="2784"/>
                      <a:pt x="14819" y="2784"/>
                    </a:cubicBezTo>
                    <a:lnTo>
                      <a:pt x="13703" y="2784"/>
                    </a:lnTo>
                    <a:cubicBezTo>
                      <a:pt x="13677" y="2784"/>
                      <a:pt x="13650" y="2757"/>
                      <a:pt x="13650" y="2731"/>
                    </a:cubicBezTo>
                    <a:lnTo>
                      <a:pt x="13650" y="1616"/>
                    </a:lnTo>
                    <a:cubicBezTo>
                      <a:pt x="13650" y="1589"/>
                      <a:pt x="13677" y="1562"/>
                      <a:pt x="13703" y="1562"/>
                    </a:cubicBezTo>
                    <a:close/>
                    <a:moveTo>
                      <a:pt x="13070" y="4809"/>
                    </a:moveTo>
                    <a:cubicBezTo>
                      <a:pt x="13168" y="4809"/>
                      <a:pt x="13248" y="4890"/>
                      <a:pt x="13248" y="4997"/>
                    </a:cubicBezTo>
                    <a:lnTo>
                      <a:pt x="13248" y="6005"/>
                    </a:lnTo>
                    <a:lnTo>
                      <a:pt x="2177" y="6005"/>
                    </a:lnTo>
                    <a:lnTo>
                      <a:pt x="2177" y="4997"/>
                    </a:lnTo>
                    <a:cubicBezTo>
                      <a:pt x="2177" y="4890"/>
                      <a:pt x="2267" y="4809"/>
                      <a:pt x="2365" y="4809"/>
                    </a:cubicBezTo>
                    <a:close/>
                    <a:moveTo>
                      <a:pt x="7164" y="1"/>
                    </a:moveTo>
                    <a:cubicBezTo>
                      <a:pt x="6825" y="1"/>
                      <a:pt x="6549" y="277"/>
                      <a:pt x="6549" y="616"/>
                    </a:cubicBezTo>
                    <a:lnTo>
                      <a:pt x="6549" y="1732"/>
                    </a:lnTo>
                    <a:cubicBezTo>
                      <a:pt x="6549" y="2071"/>
                      <a:pt x="6825" y="2347"/>
                      <a:pt x="7164" y="2347"/>
                    </a:cubicBezTo>
                    <a:lnTo>
                      <a:pt x="7441" y="2347"/>
                    </a:lnTo>
                    <a:lnTo>
                      <a:pt x="7441" y="4256"/>
                    </a:lnTo>
                    <a:lnTo>
                      <a:pt x="4336" y="4256"/>
                    </a:lnTo>
                    <a:lnTo>
                      <a:pt x="4336" y="2499"/>
                    </a:lnTo>
                    <a:cubicBezTo>
                      <a:pt x="4336" y="2169"/>
                      <a:pt x="4069" y="1892"/>
                      <a:pt x="3730" y="1892"/>
                    </a:cubicBezTo>
                    <a:lnTo>
                      <a:pt x="2338" y="1892"/>
                    </a:lnTo>
                    <a:lnTo>
                      <a:pt x="2338" y="1616"/>
                    </a:lnTo>
                    <a:cubicBezTo>
                      <a:pt x="2338" y="1277"/>
                      <a:pt x="2061" y="1000"/>
                      <a:pt x="1722" y="1000"/>
                    </a:cubicBezTo>
                    <a:lnTo>
                      <a:pt x="616" y="1000"/>
                    </a:lnTo>
                    <a:cubicBezTo>
                      <a:pt x="277" y="1000"/>
                      <a:pt x="1" y="1277"/>
                      <a:pt x="1" y="1616"/>
                    </a:cubicBezTo>
                    <a:lnTo>
                      <a:pt x="1" y="2731"/>
                    </a:lnTo>
                    <a:cubicBezTo>
                      <a:pt x="1" y="3070"/>
                      <a:pt x="277" y="3346"/>
                      <a:pt x="616" y="3346"/>
                    </a:cubicBezTo>
                    <a:lnTo>
                      <a:pt x="1722" y="3346"/>
                    </a:lnTo>
                    <a:cubicBezTo>
                      <a:pt x="2061" y="3346"/>
                      <a:pt x="2338" y="3070"/>
                      <a:pt x="2338" y="2731"/>
                    </a:cubicBezTo>
                    <a:lnTo>
                      <a:pt x="2338" y="2454"/>
                    </a:lnTo>
                    <a:lnTo>
                      <a:pt x="3730" y="2454"/>
                    </a:lnTo>
                    <a:cubicBezTo>
                      <a:pt x="3756" y="2454"/>
                      <a:pt x="3774" y="2472"/>
                      <a:pt x="3774" y="2499"/>
                    </a:cubicBezTo>
                    <a:lnTo>
                      <a:pt x="3774" y="4256"/>
                    </a:lnTo>
                    <a:lnTo>
                      <a:pt x="2365" y="4256"/>
                    </a:lnTo>
                    <a:cubicBezTo>
                      <a:pt x="1954" y="4256"/>
                      <a:pt x="1624" y="4586"/>
                      <a:pt x="1624" y="4997"/>
                    </a:cubicBezTo>
                    <a:lnTo>
                      <a:pt x="1624" y="11803"/>
                    </a:lnTo>
                    <a:cubicBezTo>
                      <a:pt x="1624" y="11955"/>
                      <a:pt x="1749" y="12080"/>
                      <a:pt x="1901" y="12080"/>
                    </a:cubicBezTo>
                    <a:cubicBezTo>
                      <a:pt x="2053" y="12080"/>
                      <a:pt x="2177" y="11955"/>
                      <a:pt x="2177" y="11803"/>
                    </a:cubicBezTo>
                    <a:lnTo>
                      <a:pt x="2177" y="6567"/>
                    </a:lnTo>
                    <a:lnTo>
                      <a:pt x="13248" y="6567"/>
                    </a:lnTo>
                    <a:lnTo>
                      <a:pt x="13248" y="7682"/>
                    </a:lnTo>
                    <a:cubicBezTo>
                      <a:pt x="13248" y="7834"/>
                      <a:pt x="13373" y="7958"/>
                      <a:pt x="13534" y="7958"/>
                    </a:cubicBezTo>
                    <a:cubicBezTo>
                      <a:pt x="13686" y="7958"/>
                      <a:pt x="13810" y="7834"/>
                      <a:pt x="13810" y="7682"/>
                    </a:cubicBezTo>
                    <a:lnTo>
                      <a:pt x="13810" y="4997"/>
                    </a:lnTo>
                    <a:cubicBezTo>
                      <a:pt x="13810" y="4586"/>
                      <a:pt x="13480" y="4256"/>
                      <a:pt x="13070" y="4256"/>
                    </a:cubicBezTo>
                    <a:lnTo>
                      <a:pt x="11652" y="4256"/>
                    </a:lnTo>
                    <a:lnTo>
                      <a:pt x="11652" y="2499"/>
                    </a:lnTo>
                    <a:cubicBezTo>
                      <a:pt x="11652" y="2472"/>
                      <a:pt x="11678" y="2454"/>
                      <a:pt x="11696" y="2454"/>
                    </a:cubicBezTo>
                    <a:lnTo>
                      <a:pt x="13088" y="2454"/>
                    </a:lnTo>
                    <a:lnTo>
                      <a:pt x="13088" y="2731"/>
                    </a:lnTo>
                    <a:cubicBezTo>
                      <a:pt x="13088" y="3070"/>
                      <a:pt x="13364" y="3346"/>
                      <a:pt x="13703" y="3346"/>
                    </a:cubicBezTo>
                    <a:lnTo>
                      <a:pt x="14819" y="3346"/>
                    </a:lnTo>
                    <a:cubicBezTo>
                      <a:pt x="15158" y="3346"/>
                      <a:pt x="15434" y="3070"/>
                      <a:pt x="15434" y="2731"/>
                    </a:cubicBezTo>
                    <a:lnTo>
                      <a:pt x="15434" y="1616"/>
                    </a:lnTo>
                    <a:cubicBezTo>
                      <a:pt x="15434" y="1277"/>
                      <a:pt x="15158" y="1000"/>
                      <a:pt x="14819" y="1000"/>
                    </a:cubicBezTo>
                    <a:lnTo>
                      <a:pt x="13703" y="1000"/>
                    </a:lnTo>
                    <a:cubicBezTo>
                      <a:pt x="13364" y="1000"/>
                      <a:pt x="13088" y="1277"/>
                      <a:pt x="13088" y="1616"/>
                    </a:cubicBezTo>
                    <a:lnTo>
                      <a:pt x="13088" y="1892"/>
                    </a:lnTo>
                    <a:lnTo>
                      <a:pt x="11696" y="1892"/>
                    </a:lnTo>
                    <a:cubicBezTo>
                      <a:pt x="11366" y="1892"/>
                      <a:pt x="11098" y="2169"/>
                      <a:pt x="11098" y="2499"/>
                    </a:cubicBezTo>
                    <a:lnTo>
                      <a:pt x="11098" y="4256"/>
                    </a:lnTo>
                    <a:lnTo>
                      <a:pt x="7994" y="4256"/>
                    </a:lnTo>
                    <a:lnTo>
                      <a:pt x="7994" y="2347"/>
                    </a:lnTo>
                    <a:lnTo>
                      <a:pt x="8270" y="2347"/>
                    </a:lnTo>
                    <a:cubicBezTo>
                      <a:pt x="8609" y="2347"/>
                      <a:pt x="8886" y="2071"/>
                      <a:pt x="8886" y="1732"/>
                    </a:cubicBezTo>
                    <a:lnTo>
                      <a:pt x="8886" y="616"/>
                    </a:lnTo>
                    <a:cubicBezTo>
                      <a:pt x="8886" y="277"/>
                      <a:pt x="8609" y="1"/>
                      <a:pt x="8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p:cNvSpPr/>
              <p:nvPr/>
            </p:nvSpPr>
            <p:spPr>
              <a:xfrm>
                <a:off x="5545700" y="1216575"/>
                <a:ext cx="138300" cy="237975"/>
              </a:xfrm>
              <a:custGeom>
                <a:avLst/>
                <a:gdLst/>
                <a:ahLst/>
                <a:cxnLst/>
                <a:rect l="l" t="t" r="r" b="b"/>
                <a:pathLst>
                  <a:path w="5532" h="9519" extrusionOk="0">
                    <a:moveTo>
                      <a:pt x="4916" y="7735"/>
                    </a:moveTo>
                    <a:cubicBezTo>
                      <a:pt x="4942" y="7735"/>
                      <a:pt x="4969" y="7762"/>
                      <a:pt x="4969" y="7788"/>
                    </a:cubicBezTo>
                    <a:lnTo>
                      <a:pt x="4969" y="8903"/>
                    </a:lnTo>
                    <a:cubicBezTo>
                      <a:pt x="4969" y="8930"/>
                      <a:pt x="4942" y="8957"/>
                      <a:pt x="4916" y="8957"/>
                    </a:cubicBezTo>
                    <a:lnTo>
                      <a:pt x="3800" y="8957"/>
                    </a:lnTo>
                    <a:cubicBezTo>
                      <a:pt x="3774" y="8957"/>
                      <a:pt x="3747" y="8930"/>
                      <a:pt x="3747" y="8903"/>
                    </a:cubicBezTo>
                    <a:lnTo>
                      <a:pt x="3747" y="7788"/>
                    </a:lnTo>
                    <a:cubicBezTo>
                      <a:pt x="3747" y="7762"/>
                      <a:pt x="3774" y="7735"/>
                      <a:pt x="3800" y="7735"/>
                    </a:cubicBezTo>
                    <a:close/>
                    <a:moveTo>
                      <a:pt x="3631" y="0"/>
                    </a:moveTo>
                    <a:cubicBezTo>
                      <a:pt x="3470" y="0"/>
                      <a:pt x="3345" y="125"/>
                      <a:pt x="3345" y="286"/>
                    </a:cubicBezTo>
                    <a:lnTo>
                      <a:pt x="3345" y="5710"/>
                    </a:lnTo>
                    <a:lnTo>
                      <a:pt x="277" y="5710"/>
                    </a:lnTo>
                    <a:cubicBezTo>
                      <a:pt x="125" y="5710"/>
                      <a:pt x="0" y="5835"/>
                      <a:pt x="0" y="5986"/>
                    </a:cubicBezTo>
                    <a:cubicBezTo>
                      <a:pt x="0" y="6138"/>
                      <a:pt x="125" y="6263"/>
                      <a:pt x="277" y="6263"/>
                    </a:cubicBezTo>
                    <a:lnTo>
                      <a:pt x="1195" y="6263"/>
                    </a:lnTo>
                    <a:lnTo>
                      <a:pt x="1195" y="8020"/>
                    </a:lnTo>
                    <a:cubicBezTo>
                      <a:pt x="1195" y="8350"/>
                      <a:pt x="1463" y="8627"/>
                      <a:pt x="1793" y="8627"/>
                    </a:cubicBezTo>
                    <a:lnTo>
                      <a:pt x="3185" y="8627"/>
                    </a:lnTo>
                    <a:lnTo>
                      <a:pt x="3185" y="8903"/>
                    </a:lnTo>
                    <a:cubicBezTo>
                      <a:pt x="3185" y="9242"/>
                      <a:pt x="3461" y="9519"/>
                      <a:pt x="3800" y="9519"/>
                    </a:cubicBezTo>
                    <a:lnTo>
                      <a:pt x="4916" y="9519"/>
                    </a:lnTo>
                    <a:cubicBezTo>
                      <a:pt x="5255" y="9519"/>
                      <a:pt x="5531" y="9242"/>
                      <a:pt x="5531" y="8903"/>
                    </a:cubicBezTo>
                    <a:lnTo>
                      <a:pt x="5531" y="7788"/>
                    </a:lnTo>
                    <a:cubicBezTo>
                      <a:pt x="5531" y="7449"/>
                      <a:pt x="5255" y="7173"/>
                      <a:pt x="4916" y="7173"/>
                    </a:cubicBezTo>
                    <a:lnTo>
                      <a:pt x="3800" y="7173"/>
                    </a:lnTo>
                    <a:cubicBezTo>
                      <a:pt x="3461" y="7173"/>
                      <a:pt x="3185" y="7449"/>
                      <a:pt x="3185" y="7788"/>
                    </a:cubicBezTo>
                    <a:lnTo>
                      <a:pt x="3185" y="8065"/>
                    </a:lnTo>
                    <a:lnTo>
                      <a:pt x="1793" y="8065"/>
                    </a:lnTo>
                    <a:cubicBezTo>
                      <a:pt x="1775" y="8065"/>
                      <a:pt x="1749" y="8047"/>
                      <a:pt x="1749" y="8020"/>
                    </a:cubicBezTo>
                    <a:lnTo>
                      <a:pt x="1749" y="6263"/>
                    </a:lnTo>
                    <a:lnTo>
                      <a:pt x="3417" y="6263"/>
                    </a:lnTo>
                    <a:cubicBezTo>
                      <a:pt x="3684" y="6263"/>
                      <a:pt x="3907" y="6049"/>
                      <a:pt x="3907" y="5772"/>
                    </a:cubicBezTo>
                    <a:lnTo>
                      <a:pt x="3907" y="286"/>
                    </a:lnTo>
                    <a:cubicBezTo>
                      <a:pt x="3907" y="125"/>
                      <a:pt x="3783" y="0"/>
                      <a:pt x="3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p:cNvSpPr/>
              <p:nvPr/>
            </p:nvSpPr>
            <p:spPr>
              <a:xfrm>
                <a:off x="5385325" y="1222825"/>
                <a:ext cx="46425" cy="76075"/>
              </a:xfrm>
              <a:custGeom>
                <a:avLst/>
                <a:gdLst/>
                <a:ahLst/>
                <a:cxnLst/>
                <a:rect l="l" t="t" r="r" b="b"/>
                <a:pathLst>
                  <a:path w="1857" h="3043" extrusionOk="0">
                    <a:moveTo>
                      <a:pt x="1544" y="0"/>
                    </a:moveTo>
                    <a:cubicBezTo>
                      <a:pt x="1473" y="0"/>
                      <a:pt x="1401" y="27"/>
                      <a:pt x="1348" y="80"/>
                    </a:cubicBezTo>
                    <a:lnTo>
                      <a:pt x="108" y="1329"/>
                    </a:lnTo>
                    <a:cubicBezTo>
                      <a:pt x="1" y="1436"/>
                      <a:pt x="1" y="1615"/>
                      <a:pt x="108" y="1722"/>
                    </a:cubicBezTo>
                    <a:lnTo>
                      <a:pt x="1348" y="2962"/>
                    </a:lnTo>
                    <a:cubicBezTo>
                      <a:pt x="1401" y="3015"/>
                      <a:pt x="1473" y="3042"/>
                      <a:pt x="1544" y="3042"/>
                    </a:cubicBezTo>
                    <a:cubicBezTo>
                      <a:pt x="1616" y="3042"/>
                      <a:pt x="1687" y="3015"/>
                      <a:pt x="1740" y="2962"/>
                    </a:cubicBezTo>
                    <a:cubicBezTo>
                      <a:pt x="1856" y="2855"/>
                      <a:pt x="1856" y="2676"/>
                      <a:pt x="1740" y="2569"/>
                    </a:cubicBezTo>
                    <a:lnTo>
                      <a:pt x="697" y="1526"/>
                    </a:lnTo>
                    <a:lnTo>
                      <a:pt x="1740" y="482"/>
                    </a:lnTo>
                    <a:cubicBezTo>
                      <a:pt x="1856" y="366"/>
                      <a:pt x="1856" y="196"/>
                      <a:pt x="1740" y="80"/>
                    </a:cubicBezTo>
                    <a:cubicBezTo>
                      <a:pt x="1687" y="27"/>
                      <a:pt x="1616" y="0"/>
                      <a:pt x="15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p:cNvSpPr/>
              <p:nvPr/>
            </p:nvSpPr>
            <p:spPr>
              <a:xfrm>
                <a:off x="5550375" y="1222825"/>
                <a:ext cx="46400" cy="76075"/>
              </a:xfrm>
              <a:custGeom>
                <a:avLst/>
                <a:gdLst/>
                <a:ahLst/>
                <a:cxnLst/>
                <a:rect l="l" t="t" r="r" b="b"/>
                <a:pathLst>
                  <a:path w="1856" h="3043" extrusionOk="0">
                    <a:moveTo>
                      <a:pt x="304" y="0"/>
                    </a:moveTo>
                    <a:cubicBezTo>
                      <a:pt x="232" y="0"/>
                      <a:pt x="161" y="27"/>
                      <a:pt x="107" y="80"/>
                    </a:cubicBezTo>
                    <a:cubicBezTo>
                      <a:pt x="0" y="196"/>
                      <a:pt x="0" y="366"/>
                      <a:pt x="107" y="482"/>
                    </a:cubicBezTo>
                    <a:lnTo>
                      <a:pt x="1151" y="1526"/>
                    </a:lnTo>
                    <a:lnTo>
                      <a:pt x="107" y="2569"/>
                    </a:lnTo>
                    <a:cubicBezTo>
                      <a:pt x="0" y="2676"/>
                      <a:pt x="0" y="2855"/>
                      <a:pt x="107" y="2962"/>
                    </a:cubicBezTo>
                    <a:cubicBezTo>
                      <a:pt x="161" y="3015"/>
                      <a:pt x="232" y="3042"/>
                      <a:pt x="304" y="3042"/>
                    </a:cubicBezTo>
                    <a:cubicBezTo>
                      <a:pt x="375" y="3042"/>
                      <a:pt x="446" y="3015"/>
                      <a:pt x="500" y="2962"/>
                    </a:cubicBezTo>
                    <a:lnTo>
                      <a:pt x="1749" y="1722"/>
                    </a:lnTo>
                    <a:cubicBezTo>
                      <a:pt x="1856" y="1615"/>
                      <a:pt x="1856" y="1436"/>
                      <a:pt x="1749" y="1329"/>
                    </a:cubicBezTo>
                    <a:lnTo>
                      <a:pt x="500" y="80"/>
                    </a:lnTo>
                    <a:cubicBezTo>
                      <a:pt x="446" y="27"/>
                      <a:pt x="37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p:cNvSpPr/>
              <p:nvPr/>
            </p:nvSpPr>
            <p:spPr>
              <a:xfrm>
                <a:off x="5442425" y="1226925"/>
                <a:ext cx="46875" cy="71975"/>
              </a:xfrm>
              <a:custGeom>
                <a:avLst/>
                <a:gdLst/>
                <a:ahLst/>
                <a:cxnLst/>
                <a:rect l="l" t="t" r="r" b="b"/>
                <a:pathLst>
                  <a:path w="1875" h="2879" extrusionOk="0">
                    <a:moveTo>
                      <a:pt x="1555" y="1"/>
                    </a:moveTo>
                    <a:cubicBezTo>
                      <a:pt x="1454" y="1"/>
                      <a:pt x="1359" y="55"/>
                      <a:pt x="1303" y="148"/>
                    </a:cubicBezTo>
                    <a:lnTo>
                      <a:pt x="72" y="2468"/>
                    </a:lnTo>
                    <a:cubicBezTo>
                      <a:pt x="1" y="2602"/>
                      <a:pt x="45" y="2771"/>
                      <a:pt x="188" y="2842"/>
                    </a:cubicBezTo>
                    <a:cubicBezTo>
                      <a:pt x="224" y="2869"/>
                      <a:pt x="268" y="2878"/>
                      <a:pt x="313" y="2878"/>
                    </a:cubicBezTo>
                    <a:cubicBezTo>
                      <a:pt x="411" y="2878"/>
                      <a:pt x="509" y="2825"/>
                      <a:pt x="563" y="2726"/>
                    </a:cubicBezTo>
                    <a:lnTo>
                      <a:pt x="1803" y="416"/>
                    </a:lnTo>
                    <a:cubicBezTo>
                      <a:pt x="1874" y="282"/>
                      <a:pt x="1820" y="113"/>
                      <a:pt x="1687" y="32"/>
                    </a:cubicBezTo>
                    <a:cubicBezTo>
                      <a:pt x="1644" y="11"/>
                      <a:pt x="1599" y="1"/>
                      <a:pt x="15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p:cNvSpPr/>
              <p:nvPr/>
            </p:nvSpPr>
            <p:spPr>
              <a:xfrm>
                <a:off x="5482125" y="1283475"/>
                <a:ext cx="13850" cy="14750"/>
              </a:xfrm>
              <a:custGeom>
                <a:avLst/>
                <a:gdLst/>
                <a:ahLst/>
                <a:cxnLst/>
                <a:rect l="l" t="t" r="r" b="b"/>
                <a:pathLst>
                  <a:path w="554" h="590" extrusionOk="0">
                    <a:moveTo>
                      <a:pt x="277" y="1"/>
                    </a:moveTo>
                    <a:cubicBezTo>
                      <a:pt x="125" y="1"/>
                      <a:pt x="1" y="125"/>
                      <a:pt x="1" y="277"/>
                    </a:cubicBezTo>
                    <a:lnTo>
                      <a:pt x="1" y="304"/>
                    </a:lnTo>
                    <a:cubicBezTo>
                      <a:pt x="1"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p:cNvSpPr/>
              <p:nvPr/>
            </p:nvSpPr>
            <p:spPr>
              <a:xfrm>
                <a:off x="5504875" y="1283475"/>
                <a:ext cx="13850" cy="14750"/>
              </a:xfrm>
              <a:custGeom>
                <a:avLst/>
                <a:gdLst/>
                <a:ahLst/>
                <a:cxnLst/>
                <a:rect l="l" t="t" r="r" b="b"/>
                <a:pathLst>
                  <a:path w="554" h="590" extrusionOk="0">
                    <a:moveTo>
                      <a:pt x="277" y="1"/>
                    </a:moveTo>
                    <a:cubicBezTo>
                      <a:pt x="125" y="1"/>
                      <a:pt x="0" y="125"/>
                      <a:pt x="0" y="277"/>
                    </a:cubicBezTo>
                    <a:lnTo>
                      <a:pt x="0" y="304"/>
                    </a:lnTo>
                    <a:cubicBezTo>
                      <a:pt x="0"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p:cNvSpPr/>
              <p:nvPr/>
            </p:nvSpPr>
            <p:spPr>
              <a:xfrm>
                <a:off x="5527400" y="1283475"/>
                <a:ext cx="14075" cy="14750"/>
              </a:xfrm>
              <a:custGeom>
                <a:avLst/>
                <a:gdLst/>
                <a:ahLst/>
                <a:cxnLst/>
                <a:rect l="l" t="t" r="r" b="b"/>
                <a:pathLst>
                  <a:path w="563" h="590" extrusionOk="0">
                    <a:moveTo>
                      <a:pt x="286" y="1"/>
                    </a:moveTo>
                    <a:cubicBezTo>
                      <a:pt x="125" y="1"/>
                      <a:pt x="1" y="125"/>
                      <a:pt x="1" y="277"/>
                    </a:cubicBezTo>
                    <a:lnTo>
                      <a:pt x="1" y="304"/>
                    </a:lnTo>
                    <a:cubicBezTo>
                      <a:pt x="1" y="464"/>
                      <a:pt x="125" y="589"/>
                      <a:pt x="286" y="589"/>
                    </a:cubicBezTo>
                    <a:cubicBezTo>
                      <a:pt x="438" y="589"/>
                      <a:pt x="563" y="464"/>
                      <a:pt x="563" y="304"/>
                    </a:cubicBezTo>
                    <a:lnTo>
                      <a:pt x="563" y="277"/>
                    </a:lnTo>
                    <a:cubicBezTo>
                      <a:pt x="563" y="125"/>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8B8BA64-820B-59B7-B998-AF51492B40FC}"/>
              </a:ext>
            </a:extLst>
          </p:cNvPr>
          <p:cNvSpPr>
            <a:spLocks noGrp="1"/>
          </p:cNvSpPr>
          <p:nvPr>
            <p:ph type="title"/>
          </p:nvPr>
        </p:nvSpPr>
        <p:spPr>
          <a:xfrm>
            <a:off x="268860" y="1822350"/>
            <a:ext cx="4708089" cy="749400"/>
          </a:xfrm>
        </p:spPr>
        <p:txBody>
          <a:bodyPr/>
          <a:lstStyle/>
          <a:p>
            <a:pPr algn="ctr"/>
            <a:r>
              <a:rPr lang="en" sz="4400" dirty="0"/>
              <a:t>GITHUB REPO HAS ALL OF THE CODE</a:t>
            </a:r>
            <a:endParaRPr lang="en-US" dirty="0"/>
          </a:p>
        </p:txBody>
      </p:sp>
      <p:sp>
        <p:nvSpPr>
          <p:cNvPr id="10" name="Subtitle 9">
            <a:extLst>
              <a:ext uri="{FF2B5EF4-FFF2-40B4-BE49-F238E27FC236}">
                <a16:creationId xmlns:a16="http://schemas.microsoft.com/office/drawing/2014/main" id="{3928CFBD-D3B6-5714-3F6E-686582118E7B}"/>
              </a:ext>
            </a:extLst>
          </p:cNvPr>
          <p:cNvSpPr>
            <a:spLocks noGrp="1"/>
          </p:cNvSpPr>
          <p:nvPr>
            <p:ph type="subTitle" idx="1"/>
          </p:nvPr>
        </p:nvSpPr>
        <p:spPr>
          <a:xfrm>
            <a:off x="154410" y="4164763"/>
            <a:ext cx="8575484" cy="826614"/>
          </a:xfrm>
        </p:spPr>
        <p:txBody>
          <a:bodyPr/>
          <a:lstStyle/>
          <a:p>
            <a:r>
              <a:rPr lang="en-US" sz="2400" dirty="0"/>
              <a:t>https://</a:t>
            </a:r>
            <a:r>
              <a:rPr lang="en-US" sz="2400" dirty="0" err="1"/>
              <a:t>github.com</a:t>
            </a:r>
            <a:r>
              <a:rPr lang="en-US" sz="2400" dirty="0"/>
              <a:t>/</a:t>
            </a:r>
            <a:r>
              <a:rPr lang="en-US" sz="2400" dirty="0" err="1"/>
              <a:t>cwoodruff</a:t>
            </a:r>
            <a:r>
              <a:rPr lang="en-US" sz="2400" dirty="0"/>
              <a:t>/web-</a:t>
            </a:r>
            <a:r>
              <a:rPr lang="en-US" sz="2400" dirty="0" err="1"/>
              <a:t>api</a:t>
            </a:r>
            <a:r>
              <a:rPr lang="en-US" sz="2400" dirty="0"/>
              <a:t>-caching-talk</a:t>
            </a:r>
          </a:p>
        </p:txBody>
      </p:sp>
      <p:sp>
        <p:nvSpPr>
          <p:cNvPr id="11" name="Title 10">
            <a:extLst>
              <a:ext uri="{FF2B5EF4-FFF2-40B4-BE49-F238E27FC236}">
                <a16:creationId xmlns:a16="http://schemas.microsoft.com/office/drawing/2014/main" id="{AF8FF002-B1B4-2BC0-7F7E-C043E86A44BC}"/>
              </a:ext>
            </a:extLst>
          </p:cNvPr>
          <p:cNvSpPr>
            <a:spLocks noGrp="1"/>
          </p:cNvSpPr>
          <p:nvPr>
            <p:ph type="title" idx="2"/>
          </p:nvPr>
        </p:nvSpPr>
        <p:spPr/>
        <p:txBody>
          <a:bodyPr/>
          <a:lstStyle/>
          <a:p>
            <a:r>
              <a:rPr lang="en-US" dirty="0"/>
              <a:t>Caching</a:t>
            </a:r>
          </a:p>
        </p:txBody>
      </p:sp>
      <p:pic>
        <p:nvPicPr>
          <p:cNvPr id="3" name="Picture 2" descr="A blue and white qr code&#10;&#10;Description automatically generated">
            <a:extLst>
              <a:ext uri="{FF2B5EF4-FFF2-40B4-BE49-F238E27FC236}">
                <a16:creationId xmlns:a16="http://schemas.microsoft.com/office/drawing/2014/main" id="{8ABC17E2-D422-9593-5428-412B2889A1A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976949" y="565429"/>
            <a:ext cx="4012641" cy="4012641"/>
          </a:xfrm>
          <a:prstGeom prst="rect">
            <a:avLst/>
          </a:prstGeom>
        </p:spPr>
      </p:pic>
    </p:spTree>
    <p:extLst>
      <p:ext uri="{BB962C8B-B14F-4D97-AF65-F5344CB8AC3E}">
        <p14:creationId xmlns:p14="http://schemas.microsoft.com/office/powerpoint/2010/main" val="638712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62" name="Google Shape;1562;p72"/>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1563" name="Google Shape;1563;p72"/>
          <p:cNvSpPr txBox="1">
            <a:spLocks noGrp="1"/>
          </p:cNvSpPr>
          <p:nvPr>
            <p:ph type="title"/>
          </p:nvPr>
        </p:nvSpPr>
        <p:spPr>
          <a:xfrm>
            <a:off x="722375" y="572425"/>
            <a:ext cx="3849600" cy="109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1564" name="Google Shape;1564;p72"/>
          <p:cNvSpPr txBox="1">
            <a:spLocks noGrp="1"/>
          </p:cNvSpPr>
          <p:nvPr>
            <p:ph type="subTitle" idx="1"/>
          </p:nvPr>
        </p:nvSpPr>
        <p:spPr>
          <a:xfrm>
            <a:off x="2004400" y="1844672"/>
            <a:ext cx="3849600" cy="10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t>Do you have any questions?</a:t>
            </a:r>
            <a:endParaRPr sz="1600" b="1" dirty="0"/>
          </a:p>
          <a:p>
            <a:pPr marL="0" lvl="0" indent="0" algn="l" rtl="0">
              <a:spcBef>
                <a:spcPts val="0"/>
              </a:spcBef>
              <a:spcAft>
                <a:spcPts val="0"/>
              </a:spcAft>
              <a:buNone/>
            </a:pPr>
            <a:r>
              <a:rPr lang="en" sz="1600" dirty="0" err="1"/>
              <a:t>cwoodruff@live.com</a:t>
            </a:r>
            <a:endParaRPr sz="1600" dirty="0"/>
          </a:p>
          <a:p>
            <a:pPr marL="0" lvl="0" indent="0" algn="l" rtl="0">
              <a:spcBef>
                <a:spcPts val="0"/>
              </a:spcBef>
              <a:spcAft>
                <a:spcPts val="0"/>
              </a:spcAft>
              <a:buNone/>
            </a:pPr>
            <a:r>
              <a:rPr lang="en" sz="1600" dirty="0"/>
              <a:t>616 724 6885</a:t>
            </a:r>
            <a:endParaRPr sz="1600" dirty="0"/>
          </a:p>
          <a:p>
            <a:pPr marL="0" lvl="0" indent="0" algn="l" rtl="0">
              <a:spcBef>
                <a:spcPts val="0"/>
              </a:spcBef>
              <a:spcAft>
                <a:spcPts val="0"/>
              </a:spcAft>
              <a:buNone/>
            </a:pPr>
            <a:r>
              <a:rPr lang="en" sz="1600" dirty="0"/>
              <a:t>@</a:t>
            </a:r>
            <a:r>
              <a:rPr lang="en" sz="1600" dirty="0" err="1"/>
              <a:t>cwoodruff</a:t>
            </a:r>
            <a:endParaRPr sz="1600" dirty="0"/>
          </a:p>
        </p:txBody>
      </p:sp>
      <p:cxnSp>
        <p:nvCxnSpPr>
          <p:cNvPr id="1565" name="Google Shape;1565;p72"/>
          <p:cNvCxnSpPr/>
          <p:nvPr/>
        </p:nvCxnSpPr>
        <p:spPr>
          <a:xfrm rot="10800000">
            <a:off x="4340600" y="1220625"/>
            <a:ext cx="4578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1567" name="Google Shape;1567;p72"/>
          <p:cNvSpPr/>
          <p:nvPr/>
        </p:nvSpPr>
        <p:spPr>
          <a:xfrm>
            <a:off x="2108452" y="3039096"/>
            <a:ext cx="456527" cy="457059"/>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8" name="Google Shape;1568;p72"/>
          <p:cNvGrpSpPr/>
          <p:nvPr/>
        </p:nvGrpSpPr>
        <p:grpSpPr>
          <a:xfrm>
            <a:off x="2702044" y="3039192"/>
            <a:ext cx="457036" cy="456531"/>
            <a:chOff x="3303268" y="3817349"/>
            <a:chExt cx="346056" cy="345674"/>
          </a:xfrm>
        </p:grpSpPr>
        <p:sp>
          <p:nvSpPr>
            <p:cNvPr id="1569" name="Google Shape;1569;p72"/>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2"/>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2"/>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2"/>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72"/>
          <p:cNvGrpSpPr/>
          <p:nvPr/>
        </p:nvGrpSpPr>
        <p:grpSpPr>
          <a:xfrm>
            <a:off x="3295157" y="3039192"/>
            <a:ext cx="457036" cy="456531"/>
            <a:chOff x="3752358" y="3817349"/>
            <a:chExt cx="346056" cy="345674"/>
          </a:xfrm>
        </p:grpSpPr>
        <p:sp>
          <p:nvSpPr>
            <p:cNvPr id="1574" name="Google Shape;1574;p72"/>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2"/>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2"/>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2"/>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8" name="Google Shape;1578;p72"/>
          <p:cNvGrpSpPr/>
          <p:nvPr/>
        </p:nvGrpSpPr>
        <p:grpSpPr>
          <a:xfrm>
            <a:off x="3888269" y="3039192"/>
            <a:ext cx="456994" cy="456531"/>
            <a:chOff x="4201447" y="3817349"/>
            <a:chExt cx="346024" cy="345674"/>
          </a:xfrm>
        </p:grpSpPr>
        <p:sp>
          <p:nvSpPr>
            <p:cNvPr id="1579" name="Google Shape;1579;p72"/>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72"/>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1" name="Google Shape;1581;p72"/>
          <p:cNvSpPr/>
          <p:nvPr/>
        </p:nvSpPr>
        <p:spPr>
          <a:xfrm>
            <a:off x="6742488" y="765974"/>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2" name="Google Shape;1582;p72"/>
          <p:cNvGrpSpPr/>
          <p:nvPr/>
        </p:nvGrpSpPr>
        <p:grpSpPr>
          <a:xfrm rot="-349039">
            <a:off x="7013960" y="1042508"/>
            <a:ext cx="540894" cy="462628"/>
            <a:chOff x="7043863" y="1067763"/>
            <a:chExt cx="511413" cy="437413"/>
          </a:xfrm>
        </p:grpSpPr>
        <p:grpSp>
          <p:nvGrpSpPr>
            <p:cNvPr id="1583" name="Google Shape;1583;p72"/>
            <p:cNvGrpSpPr/>
            <p:nvPr/>
          </p:nvGrpSpPr>
          <p:grpSpPr>
            <a:xfrm>
              <a:off x="7067475" y="1093500"/>
              <a:ext cx="487800" cy="411675"/>
              <a:chOff x="4910275" y="1067425"/>
              <a:chExt cx="487800" cy="411675"/>
            </a:xfrm>
          </p:grpSpPr>
          <p:sp>
            <p:nvSpPr>
              <p:cNvPr id="1584" name="Google Shape;1584;p72"/>
              <p:cNvSpPr/>
              <p:nvPr/>
            </p:nvSpPr>
            <p:spPr>
              <a:xfrm>
                <a:off x="4910275" y="1197400"/>
                <a:ext cx="487800" cy="281700"/>
              </a:xfrm>
              <a:custGeom>
                <a:avLst/>
                <a:gdLst/>
                <a:ahLst/>
                <a:cxnLst/>
                <a:rect l="l" t="t" r="r" b="b"/>
                <a:pathLst>
                  <a:path w="19512" h="11268" extrusionOk="0">
                    <a:moveTo>
                      <a:pt x="9761" y="0"/>
                    </a:moveTo>
                    <a:cubicBezTo>
                      <a:pt x="9636" y="0"/>
                      <a:pt x="9520" y="80"/>
                      <a:pt x="9484" y="205"/>
                    </a:cubicBezTo>
                    <a:cubicBezTo>
                      <a:pt x="6745" y="277"/>
                      <a:pt x="4283" y="1481"/>
                      <a:pt x="2552" y="3372"/>
                    </a:cubicBezTo>
                    <a:cubicBezTo>
                      <a:pt x="2535" y="3369"/>
                      <a:pt x="2516" y="3367"/>
                      <a:pt x="2497" y="3367"/>
                    </a:cubicBezTo>
                    <a:cubicBezTo>
                      <a:pt x="2422" y="3367"/>
                      <a:pt x="2342" y="3395"/>
                      <a:pt x="2285" y="3452"/>
                    </a:cubicBezTo>
                    <a:cubicBezTo>
                      <a:pt x="2204" y="3542"/>
                      <a:pt x="2178" y="3658"/>
                      <a:pt x="2222" y="3765"/>
                    </a:cubicBezTo>
                    <a:cubicBezTo>
                      <a:pt x="902" y="5371"/>
                      <a:pt x="81" y="7404"/>
                      <a:pt x="10" y="9635"/>
                    </a:cubicBezTo>
                    <a:cubicBezTo>
                      <a:pt x="1" y="9804"/>
                      <a:pt x="144" y="9947"/>
                      <a:pt x="313" y="9947"/>
                    </a:cubicBezTo>
                    <a:lnTo>
                      <a:pt x="8494" y="9947"/>
                    </a:lnTo>
                    <a:cubicBezTo>
                      <a:pt x="8494" y="9956"/>
                      <a:pt x="8494" y="9965"/>
                      <a:pt x="8494" y="9974"/>
                    </a:cubicBezTo>
                    <a:cubicBezTo>
                      <a:pt x="8494" y="10687"/>
                      <a:pt x="9074" y="11267"/>
                      <a:pt x="9787" y="11267"/>
                    </a:cubicBezTo>
                    <a:cubicBezTo>
                      <a:pt x="10501" y="11267"/>
                      <a:pt x="11081" y="10687"/>
                      <a:pt x="11081" y="9974"/>
                    </a:cubicBezTo>
                    <a:cubicBezTo>
                      <a:pt x="11081" y="9965"/>
                      <a:pt x="11081" y="9956"/>
                      <a:pt x="11081" y="9947"/>
                    </a:cubicBezTo>
                    <a:lnTo>
                      <a:pt x="19199" y="9947"/>
                    </a:lnTo>
                    <a:cubicBezTo>
                      <a:pt x="19369" y="9947"/>
                      <a:pt x="19511" y="9804"/>
                      <a:pt x="19502" y="9635"/>
                    </a:cubicBezTo>
                    <a:cubicBezTo>
                      <a:pt x="19502" y="9635"/>
                      <a:pt x="19502" y="9635"/>
                      <a:pt x="19502" y="9626"/>
                    </a:cubicBezTo>
                    <a:cubicBezTo>
                      <a:pt x="19493" y="9483"/>
                      <a:pt x="19485" y="9340"/>
                      <a:pt x="19476" y="9198"/>
                    </a:cubicBezTo>
                    <a:cubicBezTo>
                      <a:pt x="19476" y="9162"/>
                      <a:pt x="19467" y="9117"/>
                      <a:pt x="19467" y="9082"/>
                    </a:cubicBezTo>
                    <a:cubicBezTo>
                      <a:pt x="19458" y="8957"/>
                      <a:pt x="19440" y="8841"/>
                      <a:pt x="19431" y="8716"/>
                    </a:cubicBezTo>
                    <a:cubicBezTo>
                      <a:pt x="19422" y="8689"/>
                      <a:pt x="19422" y="8671"/>
                      <a:pt x="19422" y="8645"/>
                    </a:cubicBezTo>
                    <a:cubicBezTo>
                      <a:pt x="19404" y="8511"/>
                      <a:pt x="19377" y="8368"/>
                      <a:pt x="19351" y="8225"/>
                    </a:cubicBezTo>
                    <a:cubicBezTo>
                      <a:pt x="19351" y="8190"/>
                      <a:pt x="19342" y="8154"/>
                      <a:pt x="19333" y="8127"/>
                    </a:cubicBezTo>
                    <a:cubicBezTo>
                      <a:pt x="19315" y="8011"/>
                      <a:pt x="19288" y="7895"/>
                      <a:pt x="19262" y="7788"/>
                    </a:cubicBezTo>
                    <a:cubicBezTo>
                      <a:pt x="19262" y="7752"/>
                      <a:pt x="19253" y="7726"/>
                      <a:pt x="19244" y="7690"/>
                    </a:cubicBezTo>
                    <a:cubicBezTo>
                      <a:pt x="19208" y="7556"/>
                      <a:pt x="19181" y="7422"/>
                      <a:pt x="19137" y="7289"/>
                    </a:cubicBezTo>
                    <a:cubicBezTo>
                      <a:pt x="19128" y="7262"/>
                      <a:pt x="19119" y="7235"/>
                      <a:pt x="19119" y="7208"/>
                    </a:cubicBezTo>
                    <a:cubicBezTo>
                      <a:pt x="19083" y="7092"/>
                      <a:pt x="19047" y="6985"/>
                      <a:pt x="19012" y="6878"/>
                    </a:cubicBezTo>
                    <a:cubicBezTo>
                      <a:pt x="19003" y="6842"/>
                      <a:pt x="18994" y="6807"/>
                      <a:pt x="18976" y="6771"/>
                    </a:cubicBezTo>
                    <a:cubicBezTo>
                      <a:pt x="18931" y="6646"/>
                      <a:pt x="18887" y="6512"/>
                      <a:pt x="18833" y="6388"/>
                    </a:cubicBezTo>
                    <a:cubicBezTo>
                      <a:pt x="18833" y="6370"/>
                      <a:pt x="18824" y="6361"/>
                      <a:pt x="18815" y="6343"/>
                    </a:cubicBezTo>
                    <a:cubicBezTo>
                      <a:pt x="18771" y="6227"/>
                      <a:pt x="18726" y="6111"/>
                      <a:pt x="18673" y="5995"/>
                    </a:cubicBezTo>
                    <a:cubicBezTo>
                      <a:pt x="18655" y="5968"/>
                      <a:pt x="18646" y="5933"/>
                      <a:pt x="18628" y="5897"/>
                    </a:cubicBezTo>
                    <a:cubicBezTo>
                      <a:pt x="18575" y="5781"/>
                      <a:pt x="18521" y="5665"/>
                      <a:pt x="18459" y="5549"/>
                    </a:cubicBezTo>
                    <a:cubicBezTo>
                      <a:pt x="18459" y="5540"/>
                      <a:pt x="18450" y="5531"/>
                      <a:pt x="18450" y="5522"/>
                    </a:cubicBezTo>
                    <a:cubicBezTo>
                      <a:pt x="18387" y="5397"/>
                      <a:pt x="18325" y="5281"/>
                      <a:pt x="18253" y="5165"/>
                    </a:cubicBezTo>
                    <a:cubicBezTo>
                      <a:pt x="18236" y="5130"/>
                      <a:pt x="18218" y="5103"/>
                      <a:pt x="18200" y="5067"/>
                    </a:cubicBezTo>
                    <a:cubicBezTo>
                      <a:pt x="18146" y="4969"/>
                      <a:pt x="18084" y="4871"/>
                      <a:pt x="18021" y="4773"/>
                    </a:cubicBezTo>
                    <a:cubicBezTo>
                      <a:pt x="18013" y="4755"/>
                      <a:pt x="17995" y="4728"/>
                      <a:pt x="17986" y="4710"/>
                    </a:cubicBezTo>
                    <a:cubicBezTo>
                      <a:pt x="17906" y="4594"/>
                      <a:pt x="17834" y="4478"/>
                      <a:pt x="17754" y="4371"/>
                    </a:cubicBezTo>
                    <a:cubicBezTo>
                      <a:pt x="17736" y="4345"/>
                      <a:pt x="17718" y="4318"/>
                      <a:pt x="17700" y="4291"/>
                    </a:cubicBezTo>
                    <a:cubicBezTo>
                      <a:pt x="17638" y="4202"/>
                      <a:pt x="17567" y="4113"/>
                      <a:pt x="17504" y="4023"/>
                    </a:cubicBezTo>
                    <a:cubicBezTo>
                      <a:pt x="17486" y="3997"/>
                      <a:pt x="17459" y="3970"/>
                      <a:pt x="17442" y="3943"/>
                    </a:cubicBezTo>
                    <a:cubicBezTo>
                      <a:pt x="17388" y="3872"/>
                      <a:pt x="17326" y="3800"/>
                      <a:pt x="17272" y="3738"/>
                    </a:cubicBezTo>
                    <a:cubicBezTo>
                      <a:pt x="17299" y="3640"/>
                      <a:pt x="17272" y="3533"/>
                      <a:pt x="17192" y="3452"/>
                    </a:cubicBezTo>
                    <a:cubicBezTo>
                      <a:pt x="17137" y="3398"/>
                      <a:pt x="17062" y="3371"/>
                      <a:pt x="16990" y="3371"/>
                    </a:cubicBezTo>
                    <a:cubicBezTo>
                      <a:pt x="16980" y="3371"/>
                      <a:pt x="16970" y="3371"/>
                      <a:pt x="16960" y="3372"/>
                    </a:cubicBezTo>
                    <a:cubicBezTo>
                      <a:pt x="16942" y="3354"/>
                      <a:pt x="16924" y="3337"/>
                      <a:pt x="16906" y="3319"/>
                    </a:cubicBezTo>
                    <a:cubicBezTo>
                      <a:pt x="16889" y="3292"/>
                      <a:pt x="16862" y="3265"/>
                      <a:pt x="16835" y="3238"/>
                    </a:cubicBezTo>
                    <a:cubicBezTo>
                      <a:pt x="16737" y="3140"/>
                      <a:pt x="16648" y="3042"/>
                      <a:pt x="16550" y="2953"/>
                    </a:cubicBezTo>
                    <a:cubicBezTo>
                      <a:pt x="16541" y="2944"/>
                      <a:pt x="16541" y="2944"/>
                      <a:pt x="16541" y="2935"/>
                    </a:cubicBezTo>
                    <a:cubicBezTo>
                      <a:pt x="16442" y="2846"/>
                      <a:pt x="16344" y="2757"/>
                      <a:pt x="16246" y="2676"/>
                    </a:cubicBezTo>
                    <a:cubicBezTo>
                      <a:pt x="16219" y="2650"/>
                      <a:pt x="16193" y="2623"/>
                      <a:pt x="16166" y="2596"/>
                    </a:cubicBezTo>
                    <a:cubicBezTo>
                      <a:pt x="16077" y="2525"/>
                      <a:pt x="15987" y="2444"/>
                      <a:pt x="15898" y="2373"/>
                    </a:cubicBezTo>
                    <a:cubicBezTo>
                      <a:pt x="15880" y="2355"/>
                      <a:pt x="15863" y="2346"/>
                      <a:pt x="15845" y="2328"/>
                    </a:cubicBezTo>
                    <a:cubicBezTo>
                      <a:pt x="15747" y="2248"/>
                      <a:pt x="15640" y="2168"/>
                      <a:pt x="15533" y="2088"/>
                    </a:cubicBezTo>
                    <a:cubicBezTo>
                      <a:pt x="15497" y="2070"/>
                      <a:pt x="15470" y="2043"/>
                      <a:pt x="15443" y="2025"/>
                    </a:cubicBezTo>
                    <a:cubicBezTo>
                      <a:pt x="15354" y="1963"/>
                      <a:pt x="15265" y="1900"/>
                      <a:pt x="15176" y="1838"/>
                    </a:cubicBezTo>
                    <a:cubicBezTo>
                      <a:pt x="15149" y="1820"/>
                      <a:pt x="15122" y="1802"/>
                      <a:pt x="15086" y="1784"/>
                    </a:cubicBezTo>
                    <a:cubicBezTo>
                      <a:pt x="14979" y="1713"/>
                      <a:pt x="14863" y="1642"/>
                      <a:pt x="14747" y="1570"/>
                    </a:cubicBezTo>
                    <a:cubicBezTo>
                      <a:pt x="14721" y="1552"/>
                      <a:pt x="14694" y="1534"/>
                      <a:pt x="14667" y="1517"/>
                    </a:cubicBezTo>
                    <a:cubicBezTo>
                      <a:pt x="14569" y="1463"/>
                      <a:pt x="14480" y="1419"/>
                      <a:pt x="14382" y="1365"/>
                    </a:cubicBezTo>
                    <a:cubicBezTo>
                      <a:pt x="14355" y="1347"/>
                      <a:pt x="14319" y="1329"/>
                      <a:pt x="14284" y="1311"/>
                    </a:cubicBezTo>
                    <a:cubicBezTo>
                      <a:pt x="14266" y="1294"/>
                      <a:pt x="14239" y="1285"/>
                      <a:pt x="14221" y="1276"/>
                    </a:cubicBezTo>
                    <a:cubicBezTo>
                      <a:pt x="14132" y="1231"/>
                      <a:pt x="14034" y="1178"/>
                      <a:pt x="13936" y="1133"/>
                    </a:cubicBezTo>
                    <a:cubicBezTo>
                      <a:pt x="13909" y="1124"/>
                      <a:pt x="13882" y="1106"/>
                      <a:pt x="13855" y="1097"/>
                    </a:cubicBezTo>
                    <a:cubicBezTo>
                      <a:pt x="13748" y="1044"/>
                      <a:pt x="13632" y="999"/>
                      <a:pt x="13525" y="946"/>
                    </a:cubicBezTo>
                    <a:cubicBezTo>
                      <a:pt x="13507" y="946"/>
                      <a:pt x="13490" y="937"/>
                      <a:pt x="13472" y="928"/>
                    </a:cubicBezTo>
                    <a:cubicBezTo>
                      <a:pt x="13347" y="874"/>
                      <a:pt x="13222" y="830"/>
                      <a:pt x="13097" y="785"/>
                    </a:cubicBezTo>
                    <a:cubicBezTo>
                      <a:pt x="13061" y="767"/>
                      <a:pt x="13035" y="758"/>
                      <a:pt x="13008" y="749"/>
                    </a:cubicBezTo>
                    <a:cubicBezTo>
                      <a:pt x="12874" y="705"/>
                      <a:pt x="12749" y="660"/>
                      <a:pt x="12615" y="625"/>
                    </a:cubicBezTo>
                    <a:cubicBezTo>
                      <a:pt x="12598" y="616"/>
                      <a:pt x="12580" y="607"/>
                      <a:pt x="12562" y="607"/>
                    </a:cubicBezTo>
                    <a:cubicBezTo>
                      <a:pt x="12437" y="571"/>
                      <a:pt x="12312" y="535"/>
                      <a:pt x="12196" y="500"/>
                    </a:cubicBezTo>
                    <a:cubicBezTo>
                      <a:pt x="12169" y="500"/>
                      <a:pt x="12151" y="491"/>
                      <a:pt x="12125" y="482"/>
                    </a:cubicBezTo>
                    <a:cubicBezTo>
                      <a:pt x="11991" y="455"/>
                      <a:pt x="11857" y="419"/>
                      <a:pt x="11723" y="393"/>
                    </a:cubicBezTo>
                    <a:cubicBezTo>
                      <a:pt x="11696" y="393"/>
                      <a:pt x="11670" y="384"/>
                      <a:pt x="11634" y="375"/>
                    </a:cubicBezTo>
                    <a:cubicBezTo>
                      <a:pt x="11500" y="348"/>
                      <a:pt x="11366" y="330"/>
                      <a:pt x="11233" y="303"/>
                    </a:cubicBezTo>
                    <a:lnTo>
                      <a:pt x="11188" y="303"/>
                    </a:lnTo>
                    <a:cubicBezTo>
                      <a:pt x="11054" y="277"/>
                      <a:pt x="10920" y="268"/>
                      <a:pt x="10787" y="250"/>
                    </a:cubicBezTo>
                    <a:cubicBezTo>
                      <a:pt x="10760" y="250"/>
                      <a:pt x="10733" y="241"/>
                      <a:pt x="10706" y="241"/>
                    </a:cubicBezTo>
                    <a:cubicBezTo>
                      <a:pt x="10564" y="232"/>
                      <a:pt x="10421" y="214"/>
                      <a:pt x="10287" y="205"/>
                    </a:cubicBezTo>
                    <a:lnTo>
                      <a:pt x="10198" y="205"/>
                    </a:lnTo>
                    <a:cubicBezTo>
                      <a:pt x="10144" y="205"/>
                      <a:pt x="10091" y="196"/>
                      <a:pt x="10046" y="196"/>
                    </a:cubicBezTo>
                    <a:cubicBezTo>
                      <a:pt x="10001" y="80"/>
                      <a:pt x="9894" y="0"/>
                      <a:pt x="97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2"/>
              <p:cNvSpPr/>
              <p:nvPr/>
            </p:nvSpPr>
            <p:spPr>
              <a:xfrm>
                <a:off x="4988350" y="1067425"/>
                <a:ext cx="331000" cy="46350"/>
              </a:xfrm>
              <a:custGeom>
                <a:avLst/>
                <a:gdLst/>
                <a:ahLst/>
                <a:cxnLst/>
                <a:rect l="l" t="t" r="r" b="b"/>
                <a:pathLst>
                  <a:path w="13240" h="1854" extrusionOk="0">
                    <a:moveTo>
                      <a:pt x="1584" y="0"/>
                    </a:moveTo>
                    <a:cubicBezTo>
                      <a:pt x="1508" y="0"/>
                      <a:pt x="1432" y="29"/>
                      <a:pt x="1374" y="87"/>
                    </a:cubicBezTo>
                    <a:lnTo>
                      <a:pt x="116" y="1345"/>
                    </a:lnTo>
                    <a:cubicBezTo>
                      <a:pt x="27" y="1434"/>
                      <a:pt x="0" y="1559"/>
                      <a:pt x="45" y="1666"/>
                    </a:cubicBezTo>
                    <a:cubicBezTo>
                      <a:pt x="98" y="1782"/>
                      <a:pt x="206" y="1854"/>
                      <a:pt x="322" y="1854"/>
                    </a:cubicBezTo>
                    <a:lnTo>
                      <a:pt x="12945" y="1854"/>
                    </a:lnTo>
                    <a:cubicBezTo>
                      <a:pt x="13105" y="1854"/>
                      <a:pt x="13239" y="1720"/>
                      <a:pt x="13239" y="1559"/>
                    </a:cubicBezTo>
                    <a:cubicBezTo>
                      <a:pt x="13239" y="1399"/>
                      <a:pt x="13105" y="1265"/>
                      <a:pt x="12945" y="1265"/>
                    </a:cubicBezTo>
                    <a:lnTo>
                      <a:pt x="1035" y="1265"/>
                    </a:lnTo>
                    <a:lnTo>
                      <a:pt x="1793" y="498"/>
                    </a:lnTo>
                    <a:cubicBezTo>
                      <a:pt x="1909" y="391"/>
                      <a:pt x="1909" y="203"/>
                      <a:pt x="1793" y="87"/>
                    </a:cubicBezTo>
                    <a:cubicBezTo>
                      <a:pt x="1735" y="29"/>
                      <a:pt x="1660" y="0"/>
                      <a:pt x="1584" y="0"/>
                    </a:cubicBezTo>
                    <a:close/>
                  </a:path>
                </a:pathLst>
              </a:custGeom>
              <a:solidFill>
                <a:srgbClr val="DC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2"/>
              <p:cNvSpPr/>
              <p:nvPr/>
            </p:nvSpPr>
            <p:spPr>
              <a:xfrm>
                <a:off x="4989025" y="1129150"/>
                <a:ext cx="330975" cy="46175"/>
              </a:xfrm>
              <a:custGeom>
                <a:avLst/>
                <a:gdLst/>
                <a:ahLst/>
                <a:cxnLst/>
                <a:rect l="l" t="t" r="r" b="b"/>
                <a:pathLst>
                  <a:path w="13239" h="1847" extrusionOk="0">
                    <a:moveTo>
                      <a:pt x="295" y="0"/>
                    </a:moveTo>
                    <a:cubicBezTo>
                      <a:pt x="134" y="0"/>
                      <a:pt x="0" y="134"/>
                      <a:pt x="0" y="295"/>
                    </a:cubicBezTo>
                    <a:cubicBezTo>
                      <a:pt x="0" y="455"/>
                      <a:pt x="134" y="589"/>
                      <a:pt x="295" y="589"/>
                    </a:cubicBezTo>
                    <a:lnTo>
                      <a:pt x="12204" y="589"/>
                    </a:lnTo>
                    <a:lnTo>
                      <a:pt x="11446" y="1347"/>
                    </a:lnTo>
                    <a:cubicBezTo>
                      <a:pt x="11330" y="1463"/>
                      <a:pt x="11330" y="1651"/>
                      <a:pt x="11446" y="1767"/>
                    </a:cubicBezTo>
                    <a:cubicBezTo>
                      <a:pt x="11499" y="1820"/>
                      <a:pt x="11580" y="1847"/>
                      <a:pt x="11651" y="1847"/>
                    </a:cubicBezTo>
                    <a:cubicBezTo>
                      <a:pt x="11731" y="1847"/>
                      <a:pt x="11803" y="1820"/>
                      <a:pt x="11865" y="1767"/>
                    </a:cubicBezTo>
                    <a:lnTo>
                      <a:pt x="13123" y="500"/>
                    </a:lnTo>
                    <a:cubicBezTo>
                      <a:pt x="13212" y="420"/>
                      <a:pt x="13239" y="286"/>
                      <a:pt x="13185" y="179"/>
                    </a:cubicBezTo>
                    <a:cubicBezTo>
                      <a:pt x="13141" y="72"/>
                      <a:pt x="13034" y="0"/>
                      <a:pt x="12918" y="0"/>
                    </a:cubicBezTo>
                    <a:close/>
                  </a:path>
                </a:pathLst>
              </a:custGeom>
              <a:solidFill>
                <a:srgbClr val="DC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72"/>
            <p:cNvGrpSpPr/>
            <p:nvPr/>
          </p:nvGrpSpPr>
          <p:grpSpPr>
            <a:xfrm>
              <a:off x="7043863" y="1067763"/>
              <a:ext cx="476175" cy="397225"/>
              <a:chOff x="4657825" y="1041500"/>
              <a:chExt cx="476175" cy="397225"/>
            </a:xfrm>
          </p:grpSpPr>
          <p:sp>
            <p:nvSpPr>
              <p:cNvPr id="1588" name="Google Shape;1588;p72"/>
              <p:cNvSpPr/>
              <p:nvPr/>
            </p:nvSpPr>
            <p:spPr>
              <a:xfrm>
                <a:off x="4804125" y="1162375"/>
                <a:ext cx="228400" cy="53100"/>
              </a:xfrm>
              <a:custGeom>
                <a:avLst/>
                <a:gdLst/>
                <a:ahLst/>
                <a:cxnLst/>
                <a:rect l="l" t="t" r="r" b="b"/>
                <a:pathLst>
                  <a:path w="9136" h="2124" extrusionOk="0">
                    <a:moveTo>
                      <a:pt x="3667" y="0"/>
                    </a:moveTo>
                    <a:cubicBezTo>
                      <a:pt x="2481" y="0"/>
                      <a:pt x="1312" y="223"/>
                      <a:pt x="215" y="652"/>
                    </a:cubicBezTo>
                    <a:cubicBezTo>
                      <a:pt x="72" y="705"/>
                      <a:pt x="1" y="866"/>
                      <a:pt x="54" y="1009"/>
                    </a:cubicBezTo>
                    <a:cubicBezTo>
                      <a:pt x="96" y="1119"/>
                      <a:pt x="201" y="1187"/>
                      <a:pt x="313" y="1187"/>
                    </a:cubicBezTo>
                    <a:cubicBezTo>
                      <a:pt x="346" y="1187"/>
                      <a:pt x="379" y="1181"/>
                      <a:pt x="411" y="1169"/>
                    </a:cubicBezTo>
                    <a:cubicBezTo>
                      <a:pt x="1365" y="794"/>
                      <a:pt x="2374" y="598"/>
                      <a:pt x="3399" y="562"/>
                    </a:cubicBezTo>
                    <a:lnTo>
                      <a:pt x="3399" y="1107"/>
                    </a:lnTo>
                    <a:cubicBezTo>
                      <a:pt x="3399" y="1258"/>
                      <a:pt x="3524" y="1383"/>
                      <a:pt x="3676" y="1383"/>
                    </a:cubicBezTo>
                    <a:cubicBezTo>
                      <a:pt x="3828" y="1383"/>
                      <a:pt x="3953" y="1258"/>
                      <a:pt x="3953" y="1107"/>
                    </a:cubicBezTo>
                    <a:lnTo>
                      <a:pt x="3953" y="562"/>
                    </a:lnTo>
                    <a:cubicBezTo>
                      <a:pt x="5639" y="616"/>
                      <a:pt x="7262" y="1142"/>
                      <a:pt x="8663" y="2079"/>
                    </a:cubicBezTo>
                    <a:cubicBezTo>
                      <a:pt x="8708" y="2106"/>
                      <a:pt x="8761" y="2124"/>
                      <a:pt x="8815" y="2124"/>
                    </a:cubicBezTo>
                    <a:cubicBezTo>
                      <a:pt x="8904" y="2124"/>
                      <a:pt x="8993" y="2079"/>
                      <a:pt x="9047" y="1999"/>
                    </a:cubicBezTo>
                    <a:cubicBezTo>
                      <a:pt x="9136" y="1874"/>
                      <a:pt x="9100" y="1704"/>
                      <a:pt x="8975" y="1615"/>
                    </a:cubicBezTo>
                    <a:cubicBezTo>
                      <a:pt x="7405" y="562"/>
                      <a:pt x="5567" y="0"/>
                      <a:pt x="3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72"/>
              <p:cNvSpPr/>
              <p:nvPr/>
            </p:nvSpPr>
            <p:spPr>
              <a:xfrm>
                <a:off x="5039650" y="1219025"/>
                <a:ext cx="94350" cy="188475"/>
              </a:xfrm>
              <a:custGeom>
                <a:avLst/>
                <a:gdLst/>
                <a:ahLst/>
                <a:cxnLst/>
                <a:rect l="l" t="t" r="r" b="b"/>
                <a:pathLst>
                  <a:path w="3774" h="7539" extrusionOk="0">
                    <a:moveTo>
                      <a:pt x="309" y="1"/>
                    </a:moveTo>
                    <a:cubicBezTo>
                      <a:pt x="230" y="1"/>
                      <a:pt x="152" y="35"/>
                      <a:pt x="98" y="99"/>
                    </a:cubicBezTo>
                    <a:cubicBezTo>
                      <a:pt x="0" y="215"/>
                      <a:pt x="9" y="384"/>
                      <a:pt x="125" y="491"/>
                    </a:cubicBezTo>
                    <a:cubicBezTo>
                      <a:pt x="375" y="705"/>
                      <a:pt x="616" y="937"/>
                      <a:pt x="839" y="1178"/>
                    </a:cubicBezTo>
                    <a:lnTo>
                      <a:pt x="402" y="1615"/>
                    </a:lnTo>
                    <a:cubicBezTo>
                      <a:pt x="295" y="1722"/>
                      <a:pt x="295" y="1901"/>
                      <a:pt x="402" y="2008"/>
                    </a:cubicBezTo>
                    <a:cubicBezTo>
                      <a:pt x="455" y="2061"/>
                      <a:pt x="527" y="2088"/>
                      <a:pt x="598" y="2088"/>
                    </a:cubicBezTo>
                    <a:cubicBezTo>
                      <a:pt x="669" y="2088"/>
                      <a:pt x="741" y="2061"/>
                      <a:pt x="794" y="2008"/>
                    </a:cubicBezTo>
                    <a:lnTo>
                      <a:pt x="1205" y="1597"/>
                    </a:lnTo>
                    <a:cubicBezTo>
                      <a:pt x="2436" y="3114"/>
                      <a:pt x="3149" y="5005"/>
                      <a:pt x="3212" y="6986"/>
                    </a:cubicBezTo>
                    <a:lnTo>
                      <a:pt x="1205" y="6986"/>
                    </a:lnTo>
                    <a:cubicBezTo>
                      <a:pt x="1053" y="6986"/>
                      <a:pt x="928" y="7110"/>
                      <a:pt x="928" y="7262"/>
                    </a:cubicBezTo>
                    <a:cubicBezTo>
                      <a:pt x="928" y="7414"/>
                      <a:pt x="1053" y="7539"/>
                      <a:pt x="1205" y="7539"/>
                    </a:cubicBezTo>
                    <a:lnTo>
                      <a:pt x="3497" y="7539"/>
                    </a:lnTo>
                    <a:cubicBezTo>
                      <a:pt x="3649" y="7539"/>
                      <a:pt x="3774" y="7414"/>
                      <a:pt x="3774" y="7262"/>
                    </a:cubicBezTo>
                    <a:cubicBezTo>
                      <a:pt x="3774" y="4497"/>
                      <a:pt x="2578" y="1883"/>
                      <a:pt x="491" y="72"/>
                    </a:cubicBezTo>
                    <a:cubicBezTo>
                      <a:pt x="439" y="24"/>
                      <a:pt x="374" y="1"/>
                      <a:pt x="3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2"/>
              <p:cNvSpPr/>
              <p:nvPr/>
            </p:nvSpPr>
            <p:spPr>
              <a:xfrm>
                <a:off x="4657825" y="1190975"/>
                <a:ext cx="390550" cy="247750"/>
              </a:xfrm>
              <a:custGeom>
                <a:avLst/>
                <a:gdLst/>
                <a:ahLst/>
                <a:cxnLst/>
                <a:rect l="l" t="t" r="r" b="b"/>
                <a:pathLst>
                  <a:path w="15622" h="9910" extrusionOk="0">
                    <a:moveTo>
                      <a:pt x="9555" y="7465"/>
                    </a:moveTo>
                    <a:cubicBezTo>
                      <a:pt x="9796" y="7465"/>
                      <a:pt x="10037" y="7554"/>
                      <a:pt x="10215" y="7742"/>
                    </a:cubicBezTo>
                    <a:cubicBezTo>
                      <a:pt x="10590" y="8108"/>
                      <a:pt x="10590" y="8705"/>
                      <a:pt x="10215" y="9080"/>
                    </a:cubicBezTo>
                    <a:cubicBezTo>
                      <a:pt x="10032" y="9263"/>
                      <a:pt x="9791" y="9354"/>
                      <a:pt x="9550" y="9354"/>
                    </a:cubicBezTo>
                    <a:cubicBezTo>
                      <a:pt x="9309" y="9354"/>
                      <a:pt x="9069" y="9263"/>
                      <a:pt x="8886" y="9080"/>
                    </a:cubicBezTo>
                    <a:cubicBezTo>
                      <a:pt x="8511" y="8705"/>
                      <a:pt x="8511" y="8108"/>
                      <a:pt x="8886" y="7742"/>
                    </a:cubicBezTo>
                    <a:cubicBezTo>
                      <a:pt x="9064" y="7554"/>
                      <a:pt x="9305" y="7465"/>
                      <a:pt x="9555" y="7465"/>
                    </a:cubicBezTo>
                    <a:close/>
                    <a:moveTo>
                      <a:pt x="5069" y="0"/>
                    </a:moveTo>
                    <a:cubicBezTo>
                      <a:pt x="5023" y="0"/>
                      <a:pt x="4976" y="11"/>
                      <a:pt x="4934" y="34"/>
                    </a:cubicBezTo>
                    <a:cubicBezTo>
                      <a:pt x="1892" y="1711"/>
                      <a:pt x="0" y="4914"/>
                      <a:pt x="0" y="8384"/>
                    </a:cubicBezTo>
                    <a:cubicBezTo>
                      <a:pt x="0" y="8536"/>
                      <a:pt x="125" y="8661"/>
                      <a:pt x="277" y="8661"/>
                    </a:cubicBezTo>
                    <a:lnTo>
                      <a:pt x="8074" y="8661"/>
                    </a:lnTo>
                    <a:cubicBezTo>
                      <a:pt x="8119" y="8955"/>
                      <a:pt x="8261" y="9241"/>
                      <a:pt x="8484" y="9472"/>
                    </a:cubicBezTo>
                    <a:cubicBezTo>
                      <a:pt x="8779" y="9767"/>
                      <a:pt x="9162" y="9910"/>
                      <a:pt x="9555" y="9910"/>
                    </a:cubicBezTo>
                    <a:cubicBezTo>
                      <a:pt x="9938" y="9910"/>
                      <a:pt x="10322" y="9767"/>
                      <a:pt x="10616" y="9472"/>
                    </a:cubicBezTo>
                    <a:cubicBezTo>
                      <a:pt x="10839" y="9241"/>
                      <a:pt x="10982" y="8955"/>
                      <a:pt x="11036" y="8661"/>
                    </a:cubicBezTo>
                    <a:lnTo>
                      <a:pt x="15336" y="8661"/>
                    </a:lnTo>
                    <a:cubicBezTo>
                      <a:pt x="15496" y="8661"/>
                      <a:pt x="15621" y="8536"/>
                      <a:pt x="15621" y="8384"/>
                    </a:cubicBezTo>
                    <a:cubicBezTo>
                      <a:pt x="15621" y="8224"/>
                      <a:pt x="15496" y="8099"/>
                      <a:pt x="15336" y="8099"/>
                    </a:cubicBezTo>
                    <a:lnTo>
                      <a:pt x="11018" y="8099"/>
                    </a:lnTo>
                    <a:cubicBezTo>
                      <a:pt x="10982" y="7911"/>
                      <a:pt x="10902" y="7724"/>
                      <a:pt x="10795" y="7563"/>
                    </a:cubicBezTo>
                    <a:lnTo>
                      <a:pt x="12668" y="5690"/>
                    </a:lnTo>
                    <a:cubicBezTo>
                      <a:pt x="12775" y="5583"/>
                      <a:pt x="12775" y="5404"/>
                      <a:pt x="12668" y="5297"/>
                    </a:cubicBezTo>
                    <a:cubicBezTo>
                      <a:pt x="12610" y="5239"/>
                      <a:pt x="12539" y="5210"/>
                      <a:pt x="12468" y="5210"/>
                    </a:cubicBezTo>
                    <a:cubicBezTo>
                      <a:pt x="12396" y="5210"/>
                      <a:pt x="12325" y="5239"/>
                      <a:pt x="12267" y="5297"/>
                    </a:cubicBezTo>
                    <a:lnTo>
                      <a:pt x="10402" y="7171"/>
                    </a:lnTo>
                    <a:cubicBezTo>
                      <a:pt x="10145" y="6995"/>
                      <a:pt x="9846" y="6907"/>
                      <a:pt x="9548" y="6907"/>
                    </a:cubicBezTo>
                    <a:cubicBezTo>
                      <a:pt x="9164" y="6907"/>
                      <a:pt x="8780" y="7053"/>
                      <a:pt x="8484" y="7349"/>
                    </a:cubicBezTo>
                    <a:cubicBezTo>
                      <a:pt x="8270" y="7563"/>
                      <a:pt x="8136" y="7822"/>
                      <a:pt x="8083" y="8099"/>
                    </a:cubicBezTo>
                    <a:lnTo>
                      <a:pt x="562" y="8099"/>
                    </a:lnTo>
                    <a:cubicBezTo>
                      <a:pt x="625" y="6118"/>
                      <a:pt x="1339" y="4245"/>
                      <a:pt x="2552" y="2737"/>
                    </a:cubicBezTo>
                    <a:lnTo>
                      <a:pt x="2944" y="3130"/>
                    </a:lnTo>
                    <a:cubicBezTo>
                      <a:pt x="2998" y="3183"/>
                      <a:pt x="3069" y="3210"/>
                      <a:pt x="3141" y="3210"/>
                    </a:cubicBezTo>
                    <a:cubicBezTo>
                      <a:pt x="3212" y="3210"/>
                      <a:pt x="3283" y="3183"/>
                      <a:pt x="3337" y="3130"/>
                    </a:cubicBezTo>
                    <a:cubicBezTo>
                      <a:pt x="3444" y="3023"/>
                      <a:pt x="3444" y="2844"/>
                      <a:pt x="3337" y="2737"/>
                    </a:cubicBezTo>
                    <a:lnTo>
                      <a:pt x="2918" y="2318"/>
                    </a:lnTo>
                    <a:cubicBezTo>
                      <a:pt x="3569" y="1604"/>
                      <a:pt x="4336" y="998"/>
                      <a:pt x="5201" y="525"/>
                    </a:cubicBezTo>
                    <a:cubicBezTo>
                      <a:pt x="5335" y="444"/>
                      <a:pt x="5389" y="275"/>
                      <a:pt x="5308" y="141"/>
                    </a:cubicBezTo>
                    <a:cubicBezTo>
                      <a:pt x="5260" y="50"/>
                      <a:pt x="5166" y="0"/>
                      <a:pt x="50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2"/>
              <p:cNvSpPr/>
              <p:nvPr/>
            </p:nvSpPr>
            <p:spPr>
              <a:xfrm>
                <a:off x="4738775" y="1041500"/>
                <a:ext cx="313600" cy="43950"/>
              </a:xfrm>
              <a:custGeom>
                <a:avLst/>
                <a:gdLst/>
                <a:ahLst/>
                <a:cxnLst/>
                <a:rect l="l" t="t" r="r" b="b"/>
                <a:pathLst>
                  <a:path w="12544" h="1758" extrusionOk="0">
                    <a:moveTo>
                      <a:pt x="1499" y="0"/>
                    </a:moveTo>
                    <a:cubicBezTo>
                      <a:pt x="1428" y="0"/>
                      <a:pt x="1357" y="27"/>
                      <a:pt x="1303" y="81"/>
                    </a:cubicBezTo>
                    <a:lnTo>
                      <a:pt x="99" y="1285"/>
                    </a:lnTo>
                    <a:cubicBezTo>
                      <a:pt x="19" y="1365"/>
                      <a:pt x="1" y="1481"/>
                      <a:pt x="45" y="1588"/>
                    </a:cubicBezTo>
                    <a:cubicBezTo>
                      <a:pt x="81" y="1686"/>
                      <a:pt x="188" y="1758"/>
                      <a:pt x="295" y="1758"/>
                    </a:cubicBezTo>
                    <a:lnTo>
                      <a:pt x="12267" y="1758"/>
                    </a:lnTo>
                    <a:cubicBezTo>
                      <a:pt x="12419" y="1758"/>
                      <a:pt x="12544" y="1633"/>
                      <a:pt x="12544" y="1481"/>
                    </a:cubicBezTo>
                    <a:cubicBezTo>
                      <a:pt x="12544" y="1321"/>
                      <a:pt x="12419" y="1196"/>
                      <a:pt x="12267" y="1196"/>
                    </a:cubicBezTo>
                    <a:lnTo>
                      <a:pt x="973" y="1196"/>
                    </a:lnTo>
                    <a:lnTo>
                      <a:pt x="1696" y="482"/>
                    </a:lnTo>
                    <a:cubicBezTo>
                      <a:pt x="1803" y="366"/>
                      <a:pt x="1803" y="188"/>
                      <a:pt x="1696" y="81"/>
                    </a:cubicBezTo>
                    <a:cubicBezTo>
                      <a:pt x="1642" y="27"/>
                      <a:pt x="1571" y="0"/>
                      <a:pt x="14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72"/>
              <p:cNvSpPr/>
              <p:nvPr/>
            </p:nvSpPr>
            <p:spPr>
              <a:xfrm>
                <a:off x="4739225" y="1099925"/>
                <a:ext cx="313825" cy="43975"/>
              </a:xfrm>
              <a:custGeom>
                <a:avLst/>
                <a:gdLst/>
                <a:ahLst/>
                <a:cxnLst/>
                <a:rect l="l" t="t" r="r" b="b"/>
                <a:pathLst>
                  <a:path w="12553" h="1759" extrusionOk="0">
                    <a:moveTo>
                      <a:pt x="277" y="1"/>
                    </a:moveTo>
                    <a:cubicBezTo>
                      <a:pt x="125" y="1"/>
                      <a:pt x="1" y="125"/>
                      <a:pt x="1" y="286"/>
                    </a:cubicBezTo>
                    <a:cubicBezTo>
                      <a:pt x="1" y="438"/>
                      <a:pt x="125" y="563"/>
                      <a:pt x="277" y="563"/>
                    </a:cubicBezTo>
                    <a:lnTo>
                      <a:pt x="11580" y="563"/>
                    </a:lnTo>
                    <a:lnTo>
                      <a:pt x="10857" y="1285"/>
                    </a:lnTo>
                    <a:cubicBezTo>
                      <a:pt x="10741" y="1392"/>
                      <a:pt x="10741" y="1571"/>
                      <a:pt x="10857" y="1678"/>
                    </a:cubicBezTo>
                    <a:cubicBezTo>
                      <a:pt x="10911" y="1731"/>
                      <a:pt x="10982" y="1758"/>
                      <a:pt x="11054" y="1758"/>
                    </a:cubicBezTo>
                    <a:cubicBezTo>
                      <a:pt x="11125" y="1758"/>
                      <a:pt x="11196" y="1731"/>
                      <a:pt x="11250" y="1678"/>
                    </a:cubicBezTo>
                    <a:lnTo>
                      <a:pt x="12445" y="482"/>
                    </a:lnTo>
                    <a:cubicBezTo>
                      <a:pt x="12526" y="402"/>
                      <a:pt x="12552" y="277"/>
                      <a:pt x="12508" y="179"/>
                    </a:cubicBezTo>
                    <a:cubicBezTo>
                      <a:pt x="12463" y="72"/>
                      <a:pt x="12365" y="1"/>
                      <a:pt x="122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2"/>
              <p:cNvSpPr/>
              <p:nvPr/>
            </p:nvSpPr>
            <p:spPr>
              <a:xfrm>
                <a:off x="4731875" y="1351725"/>
                <a:ext cx="14075" cy="14750"/>
              </a:xfrm>
              <a:custGeom>
                <a:avLst/>
                <a:gdLst/>
                <a:ahLst/>
                <a:cxnLst/>
                <a:rect l="l" t="t" r="r" b="b"/>
                <a:pathLst>
                  <a:path w="563" h="590" extrusionOk="0">
                    <a:moveTo>
                      <a:pt x="277" y="0"/>
                    </a:moveTo>
                    <a:cubicBezTo>
                      <a:pt x="125" y="0"/>
                      <a:pt x="0" y="125"/>
                      <a:pt x="0" y="277"/>
                    </a:cubicBezTo>
                    <a:lnTo>
                      <a:pt x="0" y="313"/>
                    </a:lnTo>
                    <a:cubicBezTo>
                      <a:pt x="0" y="464"/>
                      <a:pt x="125" y="589"/>
                      <a:pt x="277" y="589"/>
                    </a:cubicBezTo>
                    <a:cubicBezTo>
                      <a:pt x="437" y="589"/>
                      <a:pt x="562" y="464"/>
                      <a:pt x="562" y="313"/>
                    </a:cubicBezTo>
                    <a:lnTo>
                      <a:pt x="562" y="277"/>
                    </a:lnTo>
                    <a:cubicBezTo>
                      <a:pt x="562" y="125"/>
                      <a:pt x="437"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2"/>
              <p:cNvSpPr/>
              <p:nvPr/>
            </p:nvSpPr>
            <p:spPr>
              <a:xfrm>
                <a:off x="4760850" y="1351725"/>
                <a:ext cx="14075" cy="14750"/>
              </a:xfrm>
              <a:custGeom>
                <a:avLst/>
                <a:gdLst/>
                <a:ahLst/>
                <a:cxnLst/>
                <a:rect l="l" t="t" r="r" b="b"/>
                <a:pathLst>
                  <a:path w="563" h="590" extrusionOk="0">
                    <a:moveTo>
                      <a:pt x="277" y="0"/>
                    </a:moveTo>
                    <a:cubicBezTo>
                      <a:pt x="126" y="0"/>
                      <a:pt x="1" y="125"/>
                      <a:pt x="1" y="277"/>
                    </a:cubicBezTo>
                    <a:lnTo>
                      <a:pt x="1" y="313"/>
                    </a:lnTo>
                    <a:cubicBezTo>
                      <a:pt x="1" y="464"/>
                      <a:pt x="126" y="589"/>
                      <a:pt x="277" y="589"/>
                    </a:cubicBezTo>
                    <a:cubicBezTo>
                      <a:pt x="438" y="589"/>
                      <a:pt x="563" y="464"/>
                      <a:pt x="563" y="313"/>
                    </a:cubicBezTo>
                    <a:lnTo>
                      <a:pt x="563" y="277"/>
                    </a:lnTo>
                    <a:cubicBezTo>
                      <a:pt x="563" y="125"/>
                      <a:pt x="438"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2"/>
              <p:cNvSpPr/>
              <p:nvPr/>
            </p:nvSpPr>
            <p:spPr>
              <a:xfrm>
                <a:off x="4789850" y="1351725"/>
                <a:ext cx="14075" cy="14750"/>
              </a:xfrm>
              <a:custGeom>
                <a:avLst/>
                <a:gdLst/>
                <a:ahLst/>
                <a:cxnLst/>
                <a:rect l="l" t="t" r="r" b="b"/>
                <a:pathLst>
                  <a:path w="563" h="590" extrusionOk="0">
                    <a:moveTo>
                      <a:pt x="286" y="0"/>
                    </a:moveTo>
                    <a:cubicBezTo>
                      <a:pt x="126" y="0"/>
                      <a:pt x="1" y="125"/>
                      <a:pt x="1" y="277"/>
                    </a:cubicBezTo>
                    <a:lnTo>
                      <a:pt x="1" y="313"/>
                    </a:lnTo>
                    <a:cubicBezTo>
                      <a:pt x="1" y="464"/>
                      <a:pt x="126" y="589"/>
                      <a:pt x="286" y="589"/>
                    </a:cubicBezTo>
                    <a:cubicBezTo>
                      <a:pt x="438" y="589"/>
                      <a:pt x="563" y="464"/>
                      <a:pt x="563" y="313"/>
                    </a:cubicBezTo>
                    <a:lnTo>
                      <a:pt x="563" y="277"/>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2"/>
              <p:cNvSpPr/>
              <p:nvPr/>
            </p:nvSpPr>
            <p:spPr>
              <a:xfrm>
                <a:off x="4987675" y="1351725"/>
                <a:ext cx="14075" cy="14750"/>
              </a:xfrm>
              <a:custGeom>
                <a:avLst/>
                <a:gdLst/>
                <a:ahLst/>
                <a:cxnLst/>
                <a:rect l="l" t="t" r="r" b="b"/>
                <a:pathLst>
                  <a:path w="563" h="590" extrusionOk="0">
                    <a:moveTo>
                      <a:pt x="286" y="0"/>
                    </a:moveTo>
                    <a:cubicBezTo>
                      <a:pt x="125" y="0"/>
                      <a:pt x="1" y="125"/>
                      <a:pt x="1" y="277"/>
                    </a:cubicBezTo>
                    <a:lnTo>
                      <a:pt x="1" y="313"/>
                    </a:lnTo>
                    <a:cubicBezTo>
                      <a:pt x="1" y="464"/>
                      <a:pt x="125" y="589"/>
                      <a:pt x="286" y="589"/>
                    </a:cubicBezTo>
                    <a:cubicBezTo>
                      <a:pt x="438" y="589"/>
                      <a:pt x="563" y="464"/>
                      <a:pt x="563" y="313"/>
                    </a:cubicBezTo>
                    <a:lnTo>
                      <a:pt x="563" y="277"/>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2"/>
              <p:cNvSpPr/>
              <p:nvPr/>
            </p:nvSpPr>
            <p:spPr>
              <a:xfrm>
                <a:off x="5016900" y="1351725"/>
                <a:ext cx="13850" cy="14750"/>
              </a:xfrm>
              <a:custGeom>
                <a:avLst/>
                <a:gdLst/>
                <a:ahLst/>
                <a:cxnLst/>
                <a:rect l="l" t="t" r="r" b="b"/>
                <a:pathLst>
                  <a:path w="554" h="590" extrusionOk="0">
                    <a:moveTo>
                      <a:pt x="277" y="0"/>
                    </a:moveTo>
                    <a:cubicBezTo>
                      <a:pt x="125" y="0"/>
                      <a:pt x="0" y="125"/>
                      <a:pt x="0" y="277"/>
                    </a:cubicBezTo>
                    <a:lnTo>
                      <a:pt x="0" y="313"/>
                    </a:lnTo>
                    <a:cubicBezTo>
                      <a:pt x="0" y="464"/>
                      <a:pt x="125" y="589"/>
                      <a:pt x="277" y="589"/>
                    </a:cubicBezTo>
                    <a:cubicBezTo>
                      <a:pt x="428" y="589"/>
                      <a:pt x="553" y="464"/>
                      <a:pt x="553" y="313"/>
                    </a:cubicBezTo>
                    <a:lnTo>
                      <a:pt x="553" y="277"/>
                    </a:lnTo>
                    <a:cubicBezTo>
                      <a:pt x="553" y="125"/>
                      <a:pt x="428"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2"/>
              <p:cNvSpPr/>
              <p:nvPr/>
            </p:nvSpPr>
            <p:spPr>
              <a:xfrm>
                <a:off x="5045875" y="1351725"/>
                <a:ext cx="14075" cy="14750"/>
              </a:xfrm>
              <a:custGeom>
                <a:avLst/>
                <a:gdLst/>
                <a:ahLst/>
                <a:cxnLst/>
                <a:rect l="l" t="t" r="r" b="b"/>
                <a:pathLst>
                  <a:path w="563" h="590" extrusionOk="0">
                    <a:moveTo>
                      <a:pt x="278" y="0"/>
                    </a:moveTo>
                    <a:cubicBezTo>
                      <a:pt x="126" y="0"/>
                      <a:pt x="1" y="125"/>
                      <a:pt x="1" y="277"/>
                    </a:cubicBezTo>
                    <a:lnTo>
                      <a:pt x="1" y="313"/>
                    </a:lnTo>
                    <a:cubicBezTo>
                      <a:pt x="1" y="464"/>
                      <a:pt x="126" y="589"/>
                      <a:pt x="278" y="589"/>
                    </a:cubicBezTo>
                    <a:cubicBezTo>
                      <a:pt x="438" y="589"/>
                      <a:pt x="563" y="464"/>
                      <a:pt x="563" y="313"/>
                    </a:cubicBezTo>
                    <a:lnTo>
                      <a:pt x="563" y="277"/>
                    </a:lnTo>
                    <a:cubicBezTo>
                      <a:pt x="563" y="125"/>
                      <a:pt x="438" y="0"/>
                      <a:pt x="2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599" name="Google Shape;1599;p72"/>
          <p:cNvCxnSpPr/>
          <p:nvPr/>
        </p:nvCxnSpPr>
        <p:spPr>
          <a:xfrm rot="10800000">
            <a:off x="844450" y="2010725"/>
            <a:ext cx="1067100" cy="0"/>
          </a:xfrm>
          <a:prstGeom prst="straightConnector1">
            <a:avLst/>
          </a:prstGeom>
          <a:solidFill>
            <a:schemeClr val="lt2"/>
          </a:solidFill>
          <a:ln w="76200" cap="flat" cmpd="sng">
            <a:solidFill>
              <a:srgbClr val="95FFD4"/>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pic>
        <p:nvPicPr>
          <p:cNvPr id="1011" name="Google Shape;1011;p63" descr="Wavy digital patterns"/>
          <p:cNvPicPr preferRelativeResize="0">
            <a:picLocks noGrp="1"/>
          </p:cNvPicPr>
          <p:nvPr>
            <p:ph type="pic" idx="2"/>
          </p:nvPr>
        </p:nvPicPr>
        <p:blipFill>
          <a:blip r:embed="rId3" cstate="print">
            <a:extLst>
              <a:ext uri="{28A0092B-C50C-407E-A947-70E740481C1C}">
                <a14:useLocalDpi xmlns:a14="http://schemas.microsoft.com/office/drawing/2010/main"/>
              </a:ext>
            </a:extLst>
          </a:blip>
          <a:srcRect/>
          <a:stretch/>
        </p:blipFill>
        <p:spPr>
          <a:xfrm>
            <a:off x="994625" y="988750"/>
            <a:ext cx="2886600" cy="2715300"/>
          </a:xfrm>
          <a:prstGeom prst="decagon">
            <a:avLst>
              <a:gd name="vf" fmla="val 105146"/>
            </a:avLst>
          </a:prstGeom>
        </p:spPr>
      </p:pic>
      <p:sp>
        <p:nvSpPr>
          <p:cNvPr id="1012" name="Google Shape;1012;p63"/>
          <p:cNvSpPr/>
          <p:nvPr/>
        </p:nvSpPr>
        <p:spPr>
          <a:xfrm>
            <a:off x="5126650" y="2400300"/>
            <a:ext cx="1673684" cy="12257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1013" name="Google Shape;1013;p63"/>
          <p:cNvSpPr txBox="1">
            <a:spLocks noGrp="1"/>
          </p:cNvSpPr>
          <p:nvPr>
            <p:ph type="title"/>
          </p:nvPr>
        </p:nvSpPr>
        <p:spPr>
          <a:xfrm>
            <a:off x="4228750" y="775375"/>
            <a:ext cx="3642600" cy="183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t>Knowing how to cache data is </a:t>
            </a:r>
            <a:r>
              <a:rPr lang="en" sz="4400" i="1" dirty="0"/>
              <a:t>hard</a:t>
            </a:r>
            <a:endParaRPr sz="4400" i="1" dirty="0"/>
          </a:p>
        </p:txBody>
      </p:sp>
      <p:sp>
        <p:nvSpPr>
          <p:cNvPr id="1014" name="Google Shape;1014;p63"/>
          <p:cNvSpPr txBox="1">
            <a:spLocks noGrp="1"/>
          </p:cNvSpPr>
          <p:nvPr>
            <p:ph type="subTitle" idx="1"/>
          </p:nvPr>
        </p:nvSpPr>
        <p:spPr>
          <a:xfrm>
            <a:off x="5320875" y="2727563"/>
            <a:ext cx="3130500" cy="12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The hard part is knowing </a:t>
            </a:r>
            <a:r>
              <a:rPr lang="en" sz="2400" b="1" dirty="0">
                <a:solidFill>
                  <a:schemeClr val="accent1"/>
                </a:solidFill>
              </a:rPr>
              <a:t>what data </a:t>
            </a:r>
            <a:r>
              <a:rPr lang="en" sz="2400" dirty="0"/>
              <a:t>to cache and for </a:t>
            </a:r>
            <a:r>
              <a:rPr lang="en" sz="2400" b="1" dirty="0">
                <a:solidFill>
                  <a:schemeClr val="accent1"/>
                </a:solidFill>
              </a:rPr>
              <a:t>how long.</a:t>
            </a:r>
            <a:endParaRPr sz="2400" b="1" dirty="0">
              <a:solidFill>
                <a:schemeClr val="accent1"/>
              </a:solidFill>
            </a:endParaRPr>
          </a:p>
        </p:txBody>
      </p:sp>
      <p:sp>
        <p:nvSpPr>
          <p:cNvPr id="1015" name="Google Shape;1015;p63"/>
          <p:cNvSpPr/>
          <p:nvPr/>
        </p:nvSpPr>
        <p:spPr>
          <a:xfrm>
            <a:off x="3656713" y="3532874"/>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63"/>
          <p:cNvGrpSpPr/>
          <p:nvPr/>
        </p:nvGrpSpPr>
        <p:grpSpPr>
          <a:xfrm rot="-393091">
            <a:off x="3915028" y="3815757"/>
            <a:ext cx="524538" cy="475313"/>
            <a:chOff x="3914846" y="3815720"/>
            <a:chExt cx="524522" cy="475298"/>
          </a:xfrm>
        </p:grpSpPr>
        <p:grpSp>
          <p:nvGrpSpPr>
            <p:cNvPr id="1017" name="Google Shape;1017;p63"/>
            <p:cNvGrpSpPr/>
            <p:nvPr/>
          </p:nvGrpSpPr>
          <p:grpSpPr>
            <a:xfrm>
              <a:off x="3918369" y="3821567"/>
              <a:ext cx="520999" cy="469451"/>
              <a:chOff x="4542525" y="2371400"/>
              <a:chExt cx="487325" cy="439150"/>
            </a:xfrm>
          </p:grpSpPr>
          <p:sp>
            <p:nvSpPr>
              <p:cNvPr id="1018" name="Google Shape;1018;p63"/>
              <p:cNvSpPr/>
              <p:nvPr/>
            </p:nvSpPr>
            <p:spPr>
              <a:xfrm>
                <a:off x="4807475" y="2371400"/>
                <a:ext cx="222375" cy="168850"/>
              </a:xfrm>
              <a:custGeom>
                <a:avLst/>
                <a:gdLst/>
                <a:ahLst/>
                <a:cxnLst/>
                <a:rect l="l" t="t" r="r" b="b"/>
                <a:pathLst>
                  <a:path w="8895" h="6754" extrusionOk="0">
                    <a:moveTo>
                      <a:pt x="313" y="0"/>
                    </a:moveTo>
                    <a:cubicBezTo>
                      <a:pt x="134" y="0"/>
                      <a:pt x="0" y="143"/>
                      <a:pt x="0" y="312"/>
                    </a:cubicBezTo>
                    <a:lnTo>
                      <a:pt x="0" y="6022"/>
                    </a:lnTo>
                    <a:lnTo>
                      <a:pt x="0" y="6441"/>
                    </a:lnTo>
                    <a:cubicBezTo>
                      <a:pt x="0" y="6548"/>
                      <a:pt x="54" y="6646"/>
                      <a:pt x="134" y="6700"/>
                    </a:cubicBezTo>
                    <a:cubicBezTo>
                      <a:pt x="188" y="6736"/>
                      <a:pt x="250" y="6753"/>
                      <a:pt x="313" y="6753"/>
                    </a:cubicBezTo>
                    <a:lnTo>
                      <a:pt x="8582" y="6753"/>
                    </a:lnTo>
                    <a:cubicBezTo>
                      <a:pt x="8752" y="6753"/>
                      <a:pt x="8895" y="6611"/>
                      <a:pt x="8895" y="6441"/>
                    </a:cubicBezTo>
                    <a:lnTo>
                      <a:pt x="8895" y="6022"/>
                    </a:lnTo>
                    <a:lnTo>
                      <a:pt x="8895" y="1481"/>
                    </a:lnTo>
                    <a:cubicBezTo>
                      <a:pt x="8895" y="1312"/>
                      <a:pt x="8752" y="1169"/>
                      <a:pt x="8582" y="1169"/>
                    </a:cubicBezTo>
                    <a:lnTo>
                      <a:pt x="4613" y="1169"/>
                    </a:lnTo>
                    <a:lnTo>
                      <a:pt x="4104" y="170"/>
                    </a:lnTo>
                    <a:cubicBezTo>
                      <a:pt x="4051" y="72"/>
                      <a:pt x="3943" y="0"/>
                      <a:pt x="3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3"/>
              <p:cNvSpPr/>
              <p:nvPr/>
            </p:nvSpPr>
            <p:spPr>
              <a:xfrm>
                <a:off x="4807475" y="2641700"/>
                <a:ext cx="222375" cy="168850"/>
              </a:xfrm>
              <a:custGeom>
                <a:avLst/>
                <a:gdLst/>
                <a:ahLst/>
                <a:cxnLst/>
                <a:rect l="l" t="t" r="r" b="b"/>
                <a:pathLst>
                  <a:path w="8895" h="6754" extrusionOk="0">
                    <a:moveTo>
                      <a:pt x="313" y="0"/>
                    </a:moveTo>
                    <a:cubicBezTo>
                      <a:pt x="134" y="0"/>
                      <a:pt x="0" y="143"/>
                      <a:pt x="0" y="313"/>
                    </a:cubicBezTo>
                    <a:lnTo>
                      <a:pt x="0" y="6022"/>
                    </a:lnTo>
                    <a:lnTo>
                      <a:pt x="0" y="6441"/>
                    </a:lnTo>
                    <a:cubicBezTo>
                      <a:pt x="0" y="6611"/>
                      <a:pt x="134" y="6754"/>
                      <a:pt x="313" y="6754"/>
                    </a:cubicBezTo>
                    <a:lnTo>
                      <a:pt x="8582" y="6754"/>
                    </a:lnTo>
                    <a:cubicBezTo>
                      <a:pt x="8752" y="6754"/>
                      <a:pt x="8895" y="6611"/>
                      <a:pt x="8895" y="6441"/>
                    </a:cubicBezTo>
                    <a:lnTo>
                      <a:pt x="8895" y="6022"/>
                    </a:lnTo>
                    <a:lnTo>
                      <a:pt x="8895" y="1481"/>
                    </a:lnTo>
                    <a:cubicBezTo>
                      <a:pt x="8895" y="1312"/>
                      <a:pt x="8752" y="1169"/>
                      <a:pt x="8582" y="1169"/>
                    </a:cubicBezTo>
                    <a:lnTo>
                      <a:pt x="4613" y="1169"/>
                    </a:lnTo>
                    <a:lnTo>
                      <a:pt x="4104" y="170"/>
                    </a:lnTo>
                    <a:cubicBezTo>
                      <a:pt x="4051" y="72"/>
                      <a:pt x="3943" y="0"/>
                      <a:pt x="3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3"/>
              <p:cNvSpPr/>
              <p:nvPr/>
            </p:nvSpPr>
            <p:spPr>
              <a:xfrm>
                <a:off x="4542525" y="2496725"/>
                <a:ext cx="222375" cy="168850"/>
              </a:xfrm>
              <a:custGeom>
                <a:avLst/>
                <a:gdLst/>
                <a:ahLst/>
                <a:cxnLst/>
                <a:rect l="l" t="t" r="r" b="b"/>
                <a:pathLst>
                  <a:path w="8895" h="6754" extrusionOk="0">
                    <a:moveTo>
                      <a:pt x="312" y="1"/>
                    </a:moveTo>
                    <a:cubicBezTo>
                      <a:pt x="143" y="1"/>
                      <a:pt x="0" y="144"/>
                      <a:pt x="0" y="313"/>
                    </a:cubicBezTo>
                    <a:lnTo>
                      <a:pt x="0" y="6442"/>
                    </a:lnTo>
                    <a:cubicBezTo>
                      <a:pt x="0" y="6611"/>
                      <a:pt x="143" y="6754"/>
                      <a:pt x="312" y="6754"/>
                    </a:cubicBezTo>
                    <a:lnTo>
                      <a:pt x="8582" y="6754"/>
                    </a:lnTo>
                    <a:cubicBezTo>
                      <a:pt x="8752" y="6754"/>
                      <a:pt x="8894" y="6611"/>
                      <a:pt x="8894" y="6442"/>
                    </a:cubicBezTo>
                    <a:lnTo>
                      <a:pt x="8894" y="6022"/>
                    </a:lnTo>
                    <a:lnTo>
                      <a:pt x="8894" y="1482"/>
                    </a:lnTo>
                    <a:cubicBezTo>
                      <a:pt x="8894" y="1312"/>
                      <a:pt x="8752" y="1169"/>
                      <a:pt x="8582" y="1169"/>
                    </a:cubicBezTo>
                    <a:lnTo>
                      <a:pt x="4621" y="1169"/>
                    </a:lnTo>
                    <a:lnTo>
                      <a:pt x="4104" y="170"/>
                    </a:lnTo>
                    <a:cubicBezTo>
                      <a:pt x="4050" y="72"/>
                      <a:pt x="3943" y="1"/>
                      <a:pt x="3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3"/>
              <p:cNvSpPr/>
              <p:nvPr/>
            </p:nvSpPr>
            <p:spPr>
              <a:xfrm>
                <a:off x="4686825" y="2439425"/>
                <a:ext cx="85425" cy="51750"/>
              </a:xfrm>
              <a:custGeom>
                <a:avLst/>
                <a:gdLst/>
                <a:ahLst/>
                <a:cxnLst/>
                <a:rect l="l" t="t" r="r" b="b"/>
                <a:pathLst>
                  <a:path w="3417" h="2070" extrusionOk="0">
                    <a:moveTo>
                      <a:pt x="294" y="0"/>
                    </a:moveTo>
                    <a:cubicBezTo>
                      <a:pt x="134" y="0"/>
                      <a:pt x="0" y="134"/>
                      <a:pt x="0" y="294"/>
                    </a:cubicBezTo>
                    <a:lnTo>
                      <a:pt x="0" y="1775"/>
                    </a:lnTo>
                    <a:cubicBezTo>
                      <a:pt x="0" y="1945"/>
                      <a:pt x="134" y="2070"/>
                      <a:pt x="294" y="2070"/>
                    </a:cubicBezTo>
                    <a:cubicBezTo>
                      <a:pt x="455" y="2070"/>
                      <a:pt x="589" y="1945"/>
                      <a:pt x="589" y="1775"/>
                    </a:cubicBezTo>
                    <a:lnTo>
                      <a:pt x="589" y="589"/>
                    </a:lnTo>
                    <a:lnTo>
                      <a:pt x="3122" y="589"/>
                    </a:lnTo>
                    <a:cubicBezTo>
                      <a:pt x="3283" y="589"/>
                      <a:pt x="3417" y="464"/>
                      <a:pt x="3417" y="294"/>
                    </a:cubicBezTo>
                    <a:cubicBezTo>
                      <a:pt x="3417" y="134"/>
                      <a:pt x="3283" y="0"/>
                      <a:pt x="3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3"/>
              <p:cNvSpPr/>
              <p:nvPr/>
            </p:nvSpPr>
            <p:spPr>
              <a:xfrm>
                <a:off x="4686825" y="2690775"/>
                <a:ext cx="85425" cy="51750"/>
              </a:xfrm>
              <a:custGeom>
                <a:avLst/>
                <a:gdLst/>
                <a:ahLst/>
                <a:cxnLst/>
                <a:rect l="l" t="t" r="r" b="b"/>
                <a:pathLst>
                  <a:path w="3417" h="2070" extrusionOk="0">
                    <a:moveTo>
                      <a:pt x="294" y="0"/>
                    </a:moveTo>
                    <a:cubicBezTo>
                      <a:pt x="134" y="0"/>
                      <a:pt x="0" y="134"/>
                      <a:pt x="0" y="294"/>
                    </a:cubicBezTo>
                    <a:lnTo>
                      <a:pt x="0" y="1775"/>
                    </a:lnTo>
                    <a:cubicBezTo>
                      <a:pt x="0" y="1936"/>
                      <a:pt x="134" y="2070"/>
                      <a:pt x="294" y="2070"/>
                    </a:cubicBezTo>
                    <a:lnTo>
                      <a:pt x="3122" y="2070"/>
                    </a:lnTo>
                    <a:cubicBezTo>
                      <a:pt x="3283" y="2070"/>
                      <a:pt x="3417" y="1936"/>
                      <a:pt x="3417" y="1775"/>
                    </a:cubicBezTo>
                    <a:cubicBezTo>
                      <a:pt x="3417" y="1615"/>
                      <a:pt x="3283" y="1481"/>
                      <a:pt x="3122" y="1481"/>
                    </a:cubicBezTo>
                    <a:lnTo>
                      <a:pt x="589" y="1481"/>
                    </a:lnTo>
                    <a:lnTo>
                      <a:pt x="589" y="294"/>
                    </a:lnTo>
                    <a:cubicBezTo>
                      <a:pt x="589" y="134"/>
                      <a:pt x="455" y="0"/>
                      <a:pt x="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63"/>
            <p:cNvGrpSpPr/>
            <p:nvPr/>
          </p:nvGrpSpPr>
          <p:grpSpPr>
            <a:xfrm>
              <a:off x="3914846" y="3815720"/>
              <a:ext cx="509079" cy="460151"/>
              <a:chOff x="3538900" y="2241825"/>
              <a:chExt cx="476175" cy="430450"/>
            </a:xfrm>
          </p:grpSpPr>
          <p:sp>
            <p:nvSpPr>
              <p:cNvPr id="1024" name="Google Shape;1024;p63"/>
              <p:cNvSpPr/>
              <p:nvPr/>
            </p:nvSpPr>
            <p:spPr>
              <a:xfrm>
                <a:off x="3790250" y="2498300"/>
                <a:ext cx="224825" cy="173975"/>
              </a:xfrm>
              <a:custGeom>
                <a:avLst/>
                <a:gdLst/>
                <a:ahLst/>
                <a:cxnLst/>
                <a:rect l="l" t="t" r="r" b="b"/>
                <a:pathLst>
                  <a:path w="8993" h="6959" extrusionOk="0">
                    <a:moveTo>
                      <a:pt x="277" y="0"/>
                    </a:moveTo>
                    <a:cubicBezTo>
                      <a:pt x="125" y="0"/>
                      <a:pt x="0" y="125"/>
                      <a:pt x="0" y="277"/>
                    </a:cubicBezTo>
                    <a:lnTo>
                      <a:pt x="0" y="6682"/>
                    </a:lnTo>
                    <a:cubicBezTo>
                      <a:pt x="0" y="6834"/>
                      <a:pt x="125" y="6959"/>
                      <a:pt x="277" y="6959"/>
                    </a:cubicBezTo>
                    <a:lnTo>
                      <a:pt x="8716" y="6959"/>
                    </a:lnTo>
                    <a:cubicBezTo>
                      <a:pt x="8868" y="6959"/>
                      <a:pt x="8993" y="6834"/>
                      <a:pt x="8993" y="6682"/>
                    </a:cubicBezTo>
                    <a:lnTo>
                      <a:pt x="8993" y="1383"/>
                    </a:lnTo>
                    <a:cubicBezTo>
                      <a:pt x="8993" y="1231"/>
                      <a:pt x="8868" y="1106"/>
                      <a:pt x="8716" y="1106"/>
                    </a:cubicBezTo>
                    <a:lnTo>
                      <a:pt x="4827" y="1106"/>
                    </a:lnTo>
                    <a:lnTo>
                      <a:pt x="4336" y="152"/>
                    </a:lnTo>
                    <a:cubicBezTo>
                      <a:pt x="4292" y="54"/>
                      <a:pt x="4193" y="0"/>
                      <a:pt x="4086" y="0"/>
                    </a:cubicBezTo>
                    <a:lnTo>
                      <a:pt x="2802" y="0"/>
                    </a:lnTo>
                    <a:cubicBezTo>
                      <a:pt x="2650" y="0"/>
                      <a:pt x="2525" y="125"/>
                      <a:pt x="2525" y="277"/>
                    </a:cubicBezTo>
                    <a:cubicBezTo>
                      <a:pt x="2525" y="428"/>
                      <a:pt x="2650" y="553"/>
                      <a:pt x="2802" y="553"/>
                    </a:cubicBezTo>
                    <a:lnTo>
                      <a:pt x="3917" y="553"/>
                    </a:lnTo>
                    <a:lnTo>
                      <a:pt x="4407" y="1508"/>
                    </a:lnTo>
                    <a:cubicBezTo>
                      <a:pt x="4452" y="1606"/>
                      <a:pt x="4550" y="1660"/>
                      <a:pt x="4657" y="1660"/>
                    </a:cubicBezTo>
                    <a:lnTo>
                      <a:pt x="8440" y="1660"/>
                    </a:lnTo>
                    <a:lnTo>
                      <a:pt x="8440" y="6397"/>
                    </a:lnTo>
                    <a:lnTo>
                      <a:pt x="554" y="6397"/>
                    </a:lnTo>
                    <a:lnTo>
                      <a:pt x="554" y="553"/>
                    </a:lnTo>
                    <a:lnTo>
                      <a:pt x="1669" y="553"/>
                    </a:lnTo>
                    <a:cubicBezTo>
                      <a:pt x="1820" y="553"/>
                      <a:pt x="1945" y="428"/>
                      <a:pt x="1945" y="277"/>
                    </a:cubicBezTo>
                    <a:cubicBezTo>
                      <a:pt x="1945" y="125"/>
                      <a:pt x="1820" y="0"/>
                      <a:pt x="16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3"/>
              <p:cNvSpPr/>
              <p:nvPr/>
            </p:nvSpPr>
            <p:spPr>
              <a:xfrm>
                <a:off x="3821475" y="2609575"/>
                <a:ext cx="25225" cy="14075"/>
              </a:xfrm>
              <a:custGeom>
                <a:avLst/>
                <a:gdLst/>
                <a:ahLst/>
                <a:cxnLst/>
                <a:rect l="l" t="t" r="r" b="b"/>
                <a:pathLst>
                  <a:path w="1009" h="563" extrusionOk="0">
                    <a:moveTo>
                      <a:pt x="277" y="1"/>
                    </a:moveTo>
                    <a:cubicBezTo>
                      <a:pt x="125" y="1"/>
                      <a:pt x="0" y="126"/>
                      <a:pt x="0" y="286"/>
                    </a:cubicBezTo>
                    <a:cubicBezTo>
                      <a:pt x="0" y="438"/>
                      <a:pt x="125" y="563"/>
                      <a:pt x="277" y="563"/>
                    </a:cubicBezTo>
                    <a:lnTo>
                      <a:pt x="723" y="563"/>
                    </a:lnTo>
                    <a:cubicBezTo>
                      <a:pt x="884" y="563"/>
                      <a:pt x="1009" y="438"/>
                      <a:pt x="1009" y="286"/>
                    </a:cubicBezTo>
                    <a:cubicBezTo>
                      <a:pt x="1009" y="126"/>
                      <a:pt x="884" y="1"/>
                      <a:pt x="7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3"/>
              <p:cNvSpPr/>
              <p:nvPr/>
            </p:nvSpPr>
            <p:spPr>
              <a:xfrm>
                <a:off x="3821475" y="2629200"/>
                <a:ext cx="51100" cy="13850"/>
              </a:xfrm>
              <a:custGeom>
                <a:avLst/>
                <a:gdLst/>
                <a:ahLst/>
                <a:cxnLst/>
                <a:rect l="l" t="t" r="r" b="b"/>
                <a:pathLst>
                  <a:path w="2044" h="554" extrusionOk="0">
                    <a:moveTo>
                      <a:pt x="277" y="1"/>
                    </a:moveTo>
                    <a:cubicBezTo>
                      <a:pt x="125" y="1"/>
                      <a:pt x="0" y="126"/>
                      <a:pt x="0" y="277"/>
                    </a:cubicBezTo>
                    <a:cubicBezTo>
                      <a:pt x="0" y="429"/>
                      <a:pt x="125" y="554"/>
                      <a:pt x="277" y="554"/>
                    </a:cubicBezTo>
                    <a:lnTo>
                      <a:pt x="1767" y="554"/>
                    </a:lnTo>
                    <a:cubicBezTo>
                      <a:pt x="1918" y="554"/>
                      <a:pt x="2043" y="429"/>
                      <a:pt x="2043" y="277"/>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3"/>
              <p:cNvSpPr/>
              <p:nvPr/>
            </p:nvSpPr>
            <p:spPr>
              <a:xfrm>
                <a:off x="3790250" y="2241825"/>
                <a:ext cx="224825" cy="173975"/>
              </a:xfrm>
              <a:custGeom>
                <a:avLst/>
                <a:gdLst/>
                <a:ahLst/>
                <a:cxnLst/>
                <a:rect l="l" t="t" r="r" b="b"/>
                <a:pathLst>
                  <a:path w="8993" h="6959" extrusionOk="0">
                    <a:moveTo>
                      <a:pt x="277" y="0"/>
                    </a:moveTo>
                    <a:cubicBezTo>
                      <a:pt x="125" y="0"/>
                      <a:pt x="0" y="125"/>
                      <a:pt x="0" y="277"/>
                    </a:cubicBezTo>
                    <a:lnTo>
                      <a:pt x="0" y="6682"/>
                    </a:lnTo>
                    <a:cubicBezTo>
                      <a:pt x="0" y="6834"/>
                      <a:pt x="125" y="6958"/>
                      <a:pt x="277" y="6958"/>
                    </a:cubicBezTo>
                    <a:lnTo>
                      <a:pt x="6281" y="6958"/>
                    </a:lnTo>
                    <a:cubicBezTo>
                      <a:pt x="6433" y="6958"/>
                      <a:pt x="6557" y="6834"/>
                      <a:pt x="6557" y="6682"/>
                    </a:cubicBezTo>
                    <a:cubicBezTo>
                      <a:pt x="6557" y="6530"/>
                      <a:pt x="6433" y="6405"/>
                      <a:pt x="6281" y="6405"/>
                    </a:cubicBezTo>
                    <a:lnTo>
                      <a:pt x="554" y="6405"/>
                    </a:lnTo>
                    <a:lnTo>
                      <a:pt x="554" y="553"/>
                    </a:lnTo>
                    <a:lnTo>
                      <a:pt x="3917" y="553"/>
                    </a:lnTo>
                    <a:lnTo>
                      <a:pt x="4407" y="1517"/>
                    </a:lnTo>
                    <a:cubicBezTo>
                      <a:pt x="4452" y="1606"/>
                      <a:pt x="4550" y="1668"/>
                      <a:pt x="4657" y="1668"/>
                    </a:cubicBezTo>
                    <a:lnTo>
                      <a:pt x="8440" y="1668"/>
                    </a:lnTo>
                    <a:lnTo>
                      <a:pt x="8440" y="6405"/>
                    </a:lnTo>
                    <a:lnTo>
                      <a:pt x="7423" y="6405"/>
                    </a:lnTo>
                    <a:cubicBezTo>
                      <a:pt x="7262" y="6405"/>
                      <a:pt x="7137" y="6530"/>
                      <a:pt x="7137" y="6682"/>
                    </a:cubicBezTo>
                    <a:cubicBezTo>
                      <a:pt x="7137" y="6834"/>
                      <a:pt x="7262" y="6958"/>
                      <a:pt x="7423" y="6958"/>
                    </a:cubicBezTo>
                    <a:lnTo>
                      <a:pt x="8716" y="6958"/>
                    </a:lnTo>
                    <a:cubicBezTo>
                      <a:pt x="8868" y="6958"/>
                      <a:pt x="8993" y="6834"/>
                      <a:pt x="8993" y="6682"/>
                    </a:cubicBezTo>
                    <a:lnTo>
                      <a:pt x="8993" y="1392"/>
                    </a:lnTo>
                    <a:cubicBezTo>
                      <a:pt x="8993" y="1231"/>
                      <a:pt x="8868" y="1106"/>
                      <a:pt x="8716" y="1106"/>
                    </a:cubicBezTo>
                    <a:lnTo>
                      <a:pt x="4827" y="1106"/>
                    </a:lnTo>
                    <a:lnTo>
                      <a:pt x="4336" y="152"/>
                    </a:lnTo>
                    <a:cubicBezTo>
                      <a:pt x="4292" y="54"/>
                      <a:pt x="4193" y="0"/>
                      <a:pt x="40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3"/>
              <p:cNvSpPr/>
              <p:nvPr/>
            </p:nvSpPr>
            <p:spPr>
              <a:xfrm>
                <a:off x="3821475" y="2353325"/>
                <a:ext cx="25225" cy="13850"/>
              </a:xfrm>
              <a:custGeom>
                <a:avLst/>
                <a:gdLst/>
                <a:ahLst/>
                <a:cxnLst/>
                <a:rect l="l" t="t" r="r" b="b"/>
                <a:pathLst>
                  <a:path w="1009" h="554" extrusionOk="0">
                    <a:moveTo>
                      <a:pt x="277" y="1"/>
                    </a:moveTo>
                    <a:cubicBezTo>
                      <a:pt x="125" y="1"/>
                      <a:pt x="0" y="125"/>
                      <a:pt x="0" y="277"/>
                    </a:cubicBezTo>
                    <a:cubicBezTo>
                      <a:pt x="0" y="429"/>
                      <a:pt x="125" y="554"/>
                      <a:pt x="277" y="554"/>
                    </a:cubicBezTo>
                    <a:lnTo>
                      <a:pt x="723" y="554"/>
                    </a:lnTo>
                    <a:cubicBezTo>
                      <a:pt x="884" y="554"/>
                      <a:pt x="1009" y="429"/>
                      <a:pt x="1009" y="277"/>
                    </a:cubicBezTo>
                    <a:cubicBezTo>
                      <a:pt x="1009" y="125"/>
                      <a:pt x="884" y="1"/>
                      <a:pt x="7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3"/>
              <p:cNvSpPr/>
              <p:nvPr/>
            </p:nvSpPr>
            <p:spPr>
              <a:xfrm>
                <a:off x="3821475" y="2372725"/>
                <a:ext cx="51100" cy="14075"/>
              </a:xfrm>
              <a:custGeom>
                <a:avLst/>
                <a:gdLst/>
                <a:ahLst/>
                <a:cxnLst/>
                <a:rect l="l" t="t" r="r" b="b"/>
                <a:pathLst>
                  <a:path w="2044" h="563" extrusionOk="0">
                    <a:moveTo>
                      <a:pt x="277" y="1"/>
                    </a:moveTo>
                    <a:cubicBezTo>
                      <a:pt x="125" y="1"/>
                      <a:pt x="0" y="126"/>
                      <a:pt x="0" y="286"/>
                    </a:cubicBezTo>
                    <a:cubicBezTo>
                      <a:pt x="0" y="438"/>
                      <a:pt x="125" y="563"/>
                      <a:pt x="277" y="563"/>
                    </a:cubicBezTo>
                    <a:lnTo>
                      <a:pt x="1767" y="563"/>
                    </a:lnTo>
                    <a:cubicBezTo>
                      <a:pt x="1918" y="563"/>
                      <a:pt x="2043" y="438"/>
                      <a:pt x="2043" y="286"/>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3"/>
              <p:cNvSpPr/>
              <p:nvPr/>
            </p:nvSpPr>
            <p:spPr>
              <a:xfrm>
                <a:off x="3538900" y="2360675"/>
                <a:ext cx="225050" cy="174000"/>
              </a:xfrm>
              <a:custGeom>
                <a:avLst/>
                <a:gdLst/>
                <a:ahLst/>
                <a:cxnLst/>
                <a:rect l="l" t="t" r="r" b="b"/>
                <a:pathLst>
                  <a:path w="9002" h="6960" extrusionOk="0">
                    <a:moveTo>
                      <a:pt x="277" y="1"/>
                    </a:moveTo>
                    <a:cubicBezTo>
                      <a:pt x="125" y="1"/>
                      <a:pt x="0" y="126"/>
                      <a:pt x="0" y="278"/>
                    </a:cubicBezTo>
                    <a:lnTo>
                      <a:pt x="0" y="6683"/>
                    </a:lnTo>
                    <a:cubicBezTo>
                      <a:pt x="0" y="6834"/>
                      <a:pt x="125" y="6959"/>
                      <a:pt x="277" y="6959"/>
                    </a:cubicBezTo>
                    <a:lnTo>
                      <a:pt x="8716" y="6959"/>
                    </a:lnTo>
                    <a:cubicBezTo>
                      <a:pt x="8868" y="6959"/>
                      <a:pt x="9002" y="6834"/>
                      <a:pt x="9002" y="6683"/>
                    </a:cubicBezTo>
                    <a:lnTo>
                      <a:pt x="9002" y="4854"/>
                    </a:lnTo>
                    <a:cubicBezTo>
                      <a:pt x="9002" y="4702"/>
                      <a:pt x="8868" y="4577"/>
                      <a:pt x="8716" y="4577"/>
                    </a:cubicBezTo>
                    <a:cubicBezTo>
                      <a:pt x="8565" y="4577"/>
                      <a:pt x="8440" y="4702"/>
                      <a:pt x="8440" y="4854"/>
                    </a:cubicBezTo>
                    <a:lnTo>
                      <a:pt x="8440" y="6406"/>
                    </a:lnTo>
                    <a:lnTo>
                      <a:pt x="563" y="6406"/>
                    </a:lnTo>
                    <a:lnTo>
                      <a:pt x="563" y="563"/>
                    </a:lnTo>
                    <a:lnTo>
                      <a:pt x="3917" y="563"/>
                    </a:lnTo>
                    <a:lnTo>
                      <a:pt x="4407" y="1518"/>
                    </a:lnTo>
                    <a:cubicBezTo>
                      <a:pt x="4461" y="1607"/>
                      <a:pt x="4550" y="1669"/>
                      <a:pt x="4657" y="1669"/>
                    </a:cubicBezTo>
                    <a:lnTo>
                      <a:pt x="8440" y="1669"/>
                    </a:lnTo>
                    <a:lnTo>
                      <a:pt x="8440" y="3721"/>
                    </a:lnTo>
                    <a:cubicBezTo>
                      <a:pt x="8440" y="3873"/>
                      <a:pt x="8565" y="3998"/>
                      <a:pt x="8716" y="3998"/>
                    </a:cubicBezTo>
                    <a:cubicBezTo>
                      <a:pt x="8868" y="3998"/>
                      <a:pt x="9002" y="3873"/>
                      <a:pt x="9002" y="3721"/>
                    </a:cubicBezTo>
                    <a:lnTo>
                      <a:pt x="9002" y="1393"/>
                    </a:lnTo>
                    <a:cubicBezTo>
                      <a:pt x="9002" y="1232"/>
                      <a:pt x="8868" y="1107"/>
                      <a:pt x="8716" y="1107"/>
                    </a:cubicBezTo>
                    <a:lnTo>
                      <a:pt x="4827" y="1107"/>
                    </a:lnTo>
                    <a:lnTo>
                      <a:pt x="4336" y="153"/>
                    </a:lnTo>
                    <a:cubicBezTo>
                      <a:pt x="4292" y="63"/>
                      <a:pt x="4193" y="1"/>
                      <a:pt x="40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3"/>
              <p:cNvSpPr/>
              <p:nvPr/>
            </p:nvSpPr>
            <p:spPr>
              <a:xfrm>
                <a:off x="3570125" y="2472200"/>
                <a:ext cx="25225" cy="13850"/>
              </a:xfrm>
              <a:custGeom>
                <a:avLst/>
                <a:gdLst/>
                <a:ahLst/>
                <a:cxnLst/>
                <a:rect l="l" t="t" r="r" b="b"/>
                <a:pathLst>
                  <a:path w="1009" h="554" extrusionOk="0">
                    <a:moveTo>
                      <a:pt x="286" y="0"/>
                    </a:moveTo>
                    <a:cubicBezTo>
                      <a:pt x="125" y="0"/>
                      <a:pt x="0" y="125"/>
                      <a:pt x="0" y="277"/>
                    </a:cubicBezTo>
                    <a:cubicBezTo>
                      <a:pt x="0" y="429"/>
                      <a:pt x="125" y="554"/>
                      <a:pt x="286" y="554"/>
                    </a:cubicBezTo>
                    <a:lnTo>
                      <a:pt x="732" y="554"/>
                    </a:lnTo>
                    <a:cubicBezTo>
                      <a:pt x="884" y="554"/>
                      <a:pt x="1009" y="429"/>
                      <a:pt x="1009" y="277"/>
                    </a:cubicBezTo>
                    <a:cubicBezTo>
                      <a:pt x="1009" y="125"/>
                      <a:pt x="884" y="0"/>
                      <a:pt x="7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3"/>
              <p:cNvSpPr/>
              <p:nvPr/>
            </p:nvSpPr>
            <p:spPr>
              <a:xfrm>
                <a:off x="3570125" y="2491600"/>
                <a:ext cx="51100" cy="14075"/>
              </a:xfrm>
              <a:custGeom>
                <a:avLst/>
                <a:gdLst/>
                <a:ahLst/>
                <a:cxnLst/>
                <a:rect l="l" t="t" r="r" b="b"/>
                <a:pathLst>
                  <a:path w="2044" h="563" extrusionOk="0">
                    <a:moveTo>
                      <a:pt x="286" y="1"/>
                    </a:moveTo>
                    <a:cubicBezTo>
                      <a:pt x="125" y="1"/>
                      <a:pt x="0" y="126"/>
                      <a:pt x="0" y="286"/>
                    </a:cubicBezTo>
                    <a:cubicBezTo>
                      <a:pt x="0" y="438"/>
                      <a:pt x="125" y="563"/>
                      <a:pt x="286" y="563"/>
                    </a:cubicBezTo>
                    <a:lnTo>
                      <a:pt x="1767" y="563"/>
                    </a:lnTo>
                    <a:cubicBezTo>
                      <a:pt x="1918" y="563"/>
                      <a:pt x="2043" y="438"/>
                      <a:pt x="2043" y="286"/>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3"/>
              <p:cNvSpPr/>
              <p:nvPr/>
            </p:nvSpPr>
            <p:spPr>
              <a:xfrm>
                <a:off x="3682750" y="2313400"/>
                <a:ext cx="81200" cy="49100"/>
              </a:xfrm>
              <a:custGeom>
                <a:avLst/>
                <a:gdLst/>
                <a:ahLst/>
                <a:cxnLst/>
                <a:rect l="l" t="t" r="r" b="b"/>
                <a:pathLst>
                  <a:path w="3248" h="1964" extrusionOk="0">
                    <a:moveTo>
                      <a:pt x="277" y="1"/>
                    </a:moveTo>
                    <a:cubicBezTo>
                      <a:pt x="125" y="1"/>
                      <a:pt x="1" y="126"/>
                      <a:pt x="1" y="277"/>
                    </a:cubicBezTo>
                    <a:lnTo>
                      <a:pt x="1" y="1687"/>
                    </a:lnTo>
                    <a:cubicBezTo>
                      <a:pt x="1" y="1838"/>
                      <a:pt x="125" y="1963"/>
                      <a:pt x="277" y="1963"/>
                    </a:cubicBezTo>
                    <a:cubicBezTo>
                      <a:pt x="438" y="1963"/>
                      <a:pt x="563" y="1838"/>
                      <a:pt x="563" y="1687"/>
                    </a:cubicBezTo>
                    <a:lnTo>
                      <a:pt x="563" y="554"/>
                    </a:lnTo>
                    <a:lnTo>
                      <a:pt x="2962" y="554"/>
                    </a:lnTo>
                    <a:cubicBezTo>
                      <a:pt x="3114" y="554"/>
                      <a:pt x="3248" y="429"/>
                      <a:pt x="3248" y="277"/>
                    </a:cubicBezTo>
                    <a:cubicBezTo>
                      <a:pt x="3248" y="126"/>
                      <a:pt x="3114" y="1"/>
                      <a:pt x="29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3"/>
              <p:cNvSpPr/>
              <p:nvPr/>
            </p:nvSpPr>
            <p:spPr>
              <a:xfrm>
                <a:off x="3682750" y="2551600"/>
                <a:ext cx="81200" cy="49075"/>
              </a:xfrm>
              <a:custGeom>
                <a:avLst/>
                <a:gdLst/>
                <a:ahLst/>
                <a:cxnLst/>
                <a:rect l="l" t="t" r="r" b="b"/>
                <a:pathLst>
                  <a:path w="3248" h="1963" extrusionOk="0">
                    <a:moveTo>
                      <a:pt x="277" y="0"/>
                    </a:moveTo>
                    <a:cubicBezTo>
                      <a:pt x="125" y="0"/>
                      <a:pt x="1" y="125"/>
                      <a:pt x="1" y="277"/>
                    </a:cubicBezTo>
                    <a:lnTo>
                      <a:pt x="1" y="1686"/>
                    </a:lnTo>
                    <a:cubicBezTo>
                      <a:pt x="1" y="1838"/>
                      <a:pt x="125" y="1963"/>
                      <a:pt x="277" y="1963"/>
                    </a:cubicBezTo>
                    <a:lnTo>
                      <a:pt x="2962" y="1963"/>
                    </a:lnTo>
                    <a:cubicBezTo>
                      <a:pt x="3114" y="1963"/>
                      <a:pt x="3248" y="1838"/>
                      <a:pt x="3248" y="1686"/>
                    </a:cubicBezTo>
                    <a:cubicBezTo>
                      <a:pt x="3248" y="1535"/>
                      <a:pt x="3114" y="1410"/>
                      <a:pt x="2962" y="1410"/>
                    </a:cubicBezTo>
                    <a:lnTo>
                      <a:pt x="563" y="1410"/>
                    </a:lnTo>
                    <a:lnTo>
                      <a:pt x="563" y="277"/>
                    </a:lnTo>
                    <a:cubicBezTo>
                      <a:pt x="563" y="125"/>
                      <a:pt x="438"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2">
          <a:extLst>
            <a:ext uri="{FF2B5EF4-FFF2-40B4-BE49-F238E27FC236}">
              <a16:creationId xmlns:a16="http://schemas.microsoft.com/office/drawing/2014/main" id="{B1A0CAF7-02E0-A9A1-39C6-EE9C71D9B258}"/>
            </a:ext>
          </a:extLst>
        </p:cNvPr>
        <p:cNvGrpSpPr/>
        <p:nvPr/>
      </p:nvGrpSpPr>
      <p:grpSpPr>
        <a:xfrm>
          <a:off x="0" y="0"/>
          <a:ext cx="0" cy="0"/>
          <a:chOff x="0" y="0"/>
          <a:chExt cx="0" cy="0"/>
        </a:xfrm>
      </p:grpSpPr>
      <p:sp>
        <p:nvSpPr>
          <p:cNvPr id="473" name="Google Shape;473;p48">
            <a:extLst>
              <a:ext uri="{FF2B5EF4-FFF2-40B4-BE49-F238E27FC236}">
                <a16:creationId xmlns:a16="http://schemas.microsoft.com/office/drawing/2014/main" id="{2F52C690-5B6A-F8EE-7AD4-D2A2C1DC5AE5}"/>
              </a:ext>
            </a:extLst>
          </p:cNvPr>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474" name="Google Shape;474;p48">
            <a:extLst>
              <a:ext uri="{FF2B5EF4-FFF2-40B4-BE49-F238E27FC236}">
                <a16:creationId xmlns:a16="http://schemas.microsoft.com/office/drawing/2014/main" id="{8EC11BE5-30DE-F9D4-0204-2EBE4226FBAA}"/>
              </a:ext>
            </a:extLst>
          </p:cNvPr>
          <p:cNvSpPr/>
          <p:nvPr/>
        </p:nvSpPr>
        <p:spPr>
          <a:xfrm>
            <a:off x="4644950" y="3159863"/>
            <a:ext cx="2801472" cy="14480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475" name="Google Shape;475;p48">
            <a:extLst>
              <a:ext uri="{FF2B5EF4-FFF2-40B4-BE49-F238E27FC236}">
                <a16:creationId xmlns:a16="http://schemas.microsoft.com/office/drawing/2014/main" id="{4342C80A-CDF9-542F-8114-118D4082FC45}"/>
              </a:ext>
            </a:extLst>
          </p:cNvPr>
          <p:cNvSpPr txBox="1">
            <a:spLocks noGrp="1"/>
          </p:cNvSpPr>
          <p:nvPr>
            <p:ph type="title"/>
          </p:nvPr>
        </p:nvSpPr>
        <p:spPr>
          <a:xfrm>
            <a:off x="3808174" y="1946513"/>
            <a:ext cx="4829851" cy="3196988"/>
          </a:xfrm>
          <a:prstGeom prst="rect">
            <a:avLst/>
          </a:prstGeom>
        </p:spPr>
        <p:txBody>
          <a:bodyPr spcFirstLastPara="1" wrap="square" lIns="91425" tIns="91425" rIns="91425" bIns="91425" anchor="ctr" anchorCtr="0">
            <a:noAutofit/>
          </a:bodyPr>
          <a:lstStyle/>
          <a:p>
            <a:r>
              <a:rPr lang="en-US" sz="6000" dirty="0"/>
              <a:t>The Philosophy of Caching</a:t>
            </a:r>
            <a:endParaRPr i="1" dirty="0"/>
          </a:p>
        </p:txBody>
      </p:sp>
      <p:sp>
        <p:nvSpPr>
          <p:cNvPr id="476" name="Google Shape;476;p48">
            <a:extLst>
              <a:ext uri="{FF2B5EF4-FFF2-40B4-BE49-F238E27FC236}">
                <a16:creationId xmlns:a16="http://schemas.microsoft.com/office/drawing/2014/main" id="{B7182DF1-1DBF-027C-C78F-56E241F41733}"/>
              </a:ext>
            </a:extLst>
          </p:cNvPr>
          <p:cNvSpPr/>
          <p:nvPr/>
        </p:nvSpPr>
        <p:spPr>
          <a:xfrm rot="-448633">
            <a:off x="671230" y="27381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a:extLst>
              <a:ext uri="{FF2B5EF4-FFF2-40B4-BE49-F238E27FC236}">
                <a16:creationId xmlns:a16="http://schemas.microsoft.com/office/drawing/2014/main" id="{19D3B3CC-6379-CBF3-9E2E-B6A359F6F55E}"/>
              </a:ext>
            </a:extLst>
          </p:cNvPr>
          <p:cNvSpPr txBox="1">
            <a:spLocks noGrp="1"/>
          </p:cNvSpPr>
          <p:nvPr>
            <p:ph type="title" idx="2"/>
          </p:nvPr>
        </p:nvSpPr>
        <p:spPr>
          <a:xfrm>
            <a:off x="3639149" y="348100"/>
            <a:ext cx="2157305"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cxnSp>
        <p:nvCxnSpPr>
          <p:cNvPr id="479" name="Google Shape;479;p48">
            <a:extLst>
              <a:ext uri="{FF2B5EF4-FFF2-40B4-BE49-F238E27FC236}">
                <a16:creationId xmlns:a16="http://schemas.microsoft.com/office/drawing/2014/main" id="{FE583558-5F69-25C2-6928-D4B159A114CE}"/>
              </a:ext>
            </a:extLst>
          </p:cNvPr>
          <p:cNvCxnSpPr/>
          <p:nvPr/>
        </p:nvCxnSpPr>
        <p:spPr>
          <a:xfrm rot="10800000">
            <a:off x="3808176" y="2379231"/>
            <a:ext cx="11604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480" name="Google Shape;480;p48">
            <a:extLst>
              <a:ext uri="{FF2B5EF4-FFF2-40B4-BE49-F238E27FC236}">
                <a16:creationId xmlns:a16="http://schemas.microsoft.com/office/drawing/2014/main" id="{7FDF86BB-32DA-850C-290F-56C720AF9875}"/>
              </a:ext>
            </a:extLst>
          </p:cNvPr>
          <p:cNvSpPr/>
          <p:nvPr/>
        </p:nvSpPr>
        <p:spPr>
          <a:xfrm>
            <a:off x="956200" y="687399"/>
            <a:ext cx="1041300" cy="1041000"/>
          </a:xfrm>
          <a:prstGeom prst="decagon">
            <a:avLst>
              <a:gd name="v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8">
            <a:extLst>
              <a:ext uri="{FF2B5EF4-FFF2-40B4-BE49-F238E27FC236}">
                <a16:creationId xmlns:a16="http://schemas.microsoft.com/office/drawing/2014/main" id="{6B83418C-755E-E8C0-DC57-8521B8A3087B}"/>
              </a:ext>
            </a:extLst>
          </p:cNvPr>
          <p:cNvGrpSpPr/>
          <p:nvPr/>
        </p:nvGrpSpPr>
        <p:grpSpPr>
          <a:xfrm rot="-774815">
            <a:off x="1247719" y="927506"/>
            <a:ext cx="458272" cy="560789"/>
            <a:chOff x="5298138" y="1022601"/>
            <a:chExt cx="398502" cy="487649"/>
          </a:xfrm>
        </p:grpSpPr>
        <p:sp>
          <p:nvSpPr>
            <p:cNvPr id="482" name="Google Shape;482;p48">
              <a:extLst>
                <a:ext uri="{FF2B5EF4-FFF2-40B4-BE49-F238E27FC236}">
                  <a16:creationId xmlns:a16="http://schemas.microsoft.com/office/drawing/2014/main" id="{9E329575-C9BF-B9E7-D3CC-A78F96B30655}"/>
                </a:ext>
              </a:extLst>
            </p:cNvPr>
            <p:cNvSpPr/>
            <p:nvPr/>
          </p:nvSpPr>
          <p:spPr>
            <a:xfrm>
              <a:off x="5320891" y="1022601"/>
              <a:ext cx="375749" cy="467076"/>
            </a:xfrm>
            <a:custGeom>
              <a:avLst/>
              <a:gdLst/>
              <a:ahLst/>
              <a:cxnLst/>
              <a:rect l="l" t="t" r="r" b="b"/>
              <a:pathLst>
                <a:path w="15684" h="19494" extrusionOk="0">
                  <a:moveTo>
                    <a:pt x="7253" y="1"/>
                  </a:moveTo>
                  <a:cubicBezTo>
                    <a:pt x="7057" y="1"/>
                    <a:pt x="6897" y="162"/>
                    <a:pt x="6897" y="358"/>
                  </a:cubicBezTo>
                  <a:lnTo>
                    <a:pt x="6897" y="1526"/>
                  </a:lnTo>
                  <a:cubicBezTo>
                    <a:pt x="6897" y="1723"/>
                    <a:pt x="7057" y="1883"/>
                    <a:pt x="7253" y="1883"/>
                  </a:cubicBezTo>
                  <a:lnTo>
                    <a:pt x="7673" y="1883"/>
                  </a:lnTo>
                  <a:cubicBezTo>
                    <a:pt x="7601" y="1937"/>
                    <a:pt x="7557" y="2017"/>
                    <a:pt x="7557" y="2115"/>
                  </a:cubicBezTo>
                  <a:lnTo>
                    <a:pt x="7557" y="4479"/>
                  </a:lnTo>
                  <a:lnTo>
                    <a:pt x="4381" y="4479"/>
                  </a:lnTo>
                  <a:lnTo>
                    <a:pt x="4381" y="2561"/>
                  </a:lnTo>
                  <a:cubicBezTo>
                    <a:pt x="4381" y="2213"/>
                    <a:pt x="4104" y="1937"/>
                    <a:pt x="3765" y="1937"/>
                  </a:cubicBezTo>
                  <a:lnTo>
                    <a:pt x="2052" y="1937"/>
                  </a:lnTo>
                  <a:cubicBezTo>
                    <a:pt x="1990" y="1937"/>
                    <a:pt x="1928" y="1964"/>
                    <a:pt x="1883" y="1999"/>
                  </a:cubicBezTo>
                  <a:lnTo>
                    <a:pt x="1883" y="1411"/>
                  </a:lnTo>
                  <a:cubicBezTo>
                    <a:pt x="1883" y="1214"/>
                    <a:pt x="1722" y="1054"/>
                    <a:pt x="1526" y="1054"/>
                  </a:cubicBezTo>
                  <a:lnTo>
                    <a:pt x="357" y="1054"/>
                  </a:lnTo>
                  <a:cubicBezTo>
                    <a:pt x="161" y="1054"/>
                    <a:pt x="1" y="1214"/>
                    <a:pt x="1" y="1411"/>
                  </a:cubicBezTo>
                  <a:lnTo>
                    <a:pt x="1" y="2579"/>
                  </a:lnTo>
                  <a:cubicBezTo>
                    <a:pt x="1" y="2775"/>
                    <a:pt x="161" y="2936"/>
                    <a:pt x="357" y="2936"/>
                  </a:cubicBezTo>
                  <a:lnTo>
                    <a:pt x="1526" y="2936"/>
                  </a:lnTo>
                  <a:cubicBezTo>
                    <a:pt x="1722" y="2936"/>
                    <a:pt x="1883" y="2775"/>
                    <a:pt x="1883" y="2579"/>
                  </a:cubicBezTo>
                  <a:lnTo>
                    <a:pt x="1883" y="2445"/>
                  </a:lnTo>
                  <a:cubicBezTo>
                    <a:pt x="1928" y="2490"/>
                    <a:pt x="1990" y="2508"/>
                    <a:pt x="2052" y="2508"/>
                  </a:cubicBezTo>
                  <a:lnTo>
                    <a:pt x="3765" y="2508"/>
                  </a:lnTo>
                  <a:cubicBezTo>
                    <a:pt x="3792" y="2508"/>
                    <a:pt x="3810" y="2535"/>
                    <a:pt x="3810" y="2561"/>
                  </a:cubicBezTo>
                  <a:lnTo>
                    <a:pt x="3810" y="4479"/>
                  </a:lnTo>
                  <a:lnTo>
                    <a:pt x="2195" y="4479"/>
                  </a:lnTo>
                  <a:cubicBezTo>
                    <a:pt x="2044" y="4479"/>
                    <a:pt x="1910" y="4560"/>
                    <a:pt x="1821" y="4667"/>
                  </a:cubicBezTo>
                  <a:cubicBezTo>
                    <a:pt x="1749" y="4747"/>
                    <a:pt x="1713" y="4854"/>
                    <a:pt x="1713" y="4970"/>
                  </a:cubicBezTo>
                  <a:lnTo>
                    <a:pt x="1713" y="6335"/>
                  </a:lnTo>
                  <a:lnTo>
                    <a:pt x="1713" y="6924"/>
                  </a:lnTo>
                  <a:lnTo>
                    <a:pt x="1713" y="14792"/>
                  </a:lnTo>
                  <a:cubicBezTo>
                    <a:pt x="1713" y="14917"/>
                    <a:pt x="1812" y="15015"/>
                    <a:pt x="1937" y="15015"/>
                  </a:cubicBezTo>
                  <a:lnTo>
                    <a:pt x="3810" y="15015"/>
                  </a:lnTo>
                  <a:lnTo>
                    <a:pt x="3810" y="16942"/>
                  </a:lnTo>
                  <a:cubicBezTo>
                    <a:pt x="3810" y="16969"/>
                    <a:pt x="3792" y="16995"/>
                    <a:pt x="3765" y="16995"/>
                  </a:cubicBezTo>
                  <a:lnTo>
                    <a:pt x="2052" y="16995"/>
                  </a:lnTo>
                  <a:cubicBezTo>
                    <a:pt x="1990" y="16995"/>
                    <a:pt x="1928" y="17013"/>
                    <a:pt x="1883" y="17058"/>
                  </a:cubicBezTo>
                  <a:lnTo>
                    <a:pt x="1883" y="16924"/>
                  </a:lnTo>
                  <a:cubicBezTo>
                    <a:pt x="1883" y="16728"/>
                    <a:pt x="1722" y="16567"/>
                    <a:pt x="1526" y="16567"/>
                  </a:cubicBezTo>
                  <a:lnTo>
                    <a:pt x="357" y="16567"/>
                  </a:lnTo>
                  <a:cubicBezTo>
                    <a:pt x="161" y="16567"/>
                    <a:pt x="1" y="16728"/>
                    <a:pt x="1" y="16924"/>
                  </a:cubicBezTo>
                  <a:lnTo>
                    <a:pt x="1" y="18093"/>
                  </a:lnTo>
                  <a:cubicBezTo>
                    <a:pt x="1" y="18289"/>
                    <a:pt x="161" y="18441"/>
                    <a:pt x="357" y="18441"/>
                  </a:cubicBezTo>
                  <a:lnTo>
                    <a:pt x="1526" y="18441"/>
                  </a:lnTo>
                  <a:cubicBezTo>
                    <a:pt x="1722" y="18441"/>
                    <a:pt x="1883" y="18289"/>
                    <a:pt x="1883" y="18093"/>
                  </a:cubicBezTo>
                  <a:lnTo>
                    <a:pt x="1883" y="17504"/>
                  </a:lnTo>
                  <a:cubicBezTo>
                    <a:pt x="1928" y="17540"/>
                    <a:pt x="1990" y="17566"/>
                    <a:pt x="2052" y="17566"/>
                  </a:cubicBezTo>
                  <a:lnTo>
                    <a:pt x="3765" y="17566"/>
                  </a:lnTo>
                  <a:cubicBezTo>
                    <a:pt x="4104" y="17566"/>
                    <a:pt x="4381" y="17290"/>
                    <a:pt x="4381" y="16942"/>
                  </a:cubicBezTo>
                  <a:lnTo>
                    <a:pt x="4381" y="15015"/>
                  </a:lnTo>
                  <a:lnTo>
                    <a:pt x="7557" y="15015"/>
                  </a:lnTo>
                  <a:lnTo>
                    <a:pt x="7557" y="17388"/>
                  </a:lnTo>
                  <a:cubicBezTo>
                    <a:pt x="7557" y="17486"/>
                    <a:pt x="7601" y="17566"/>
                    <a:pt x="7673" y="17620"/>
                  </a:cubicBezTo>
                  <a:lnTo>
                    <a:pt x="7253" y="17620"/>
                  </a:lnTo>
                  <a:cubicBezTo>
                    <a:pt x="7057" y="17620"/>
                    <a:pt x="6897" y="17772"/>
                    <a:pt x="6897" y="17968"/>
                  </a:cubicBezTo>
                  <a:lnTo>
                    <a:pt x="6897" y="19145"/>
                  </a:lnTo>
                  <a:cubicBezTo>
                    <a:pt x="6897" y="19342"/>
                    <a:pt x="7057" y="19493"/>
                    <a:pt x="7253" y="19493"/>
                  </a:cubicBezTo>
                  <a:lnTo>
                    <a:pt x="8422" y="19493"/>
                  </a:lnTo>
                  <a:cubicBezTo>
                    <a:pt x="8618" y="19493"/>
                    <a:pt x="8779" y="19342"/>
                    <a:pt x="8779" y="19145"/>
                  </a:cubicBezTo>
                  <a:lnTo>
                    <a:pt x="8779" y="17968"/>
                  </a:lnTo>
                  <a:cubicBezTo>
                    <a:pt x="8779" y="17772"/>
                    <a:pt x="8618" y="17620"/>
                    <a:pt x="8422" y="17620"/>
                  </a:cubicBezTo>
                  <a:lnTo>
                    <a:pt x="8012" y="17620"/>
                  </a:lnTo>
                  <a:cubicBezTo>
                    <a:pt x="8083" y="17566"/>
                    <a:pt x="8128" y="17486"/>
                    <a:pt x="8128" y="17388"/>
                  </a:cubicBezTo>
                  <a:lnTo>
                    <a:pt x="8128" y="15015"/>
                  </a:lnTo>
                  <a:lnTo>
                    <a:pt x="11295" y="15015"/>
                  </a:lnTo>
                  <a:lnTo>
                    <a:pt x="11295" y="16942"/>
                  </a:lnTo>
                  <a:cubicBezTo>
                    <a:pt x="11295" y="17290"/>
                    <a:pt x="11580" y="17566"/>
                    <a:pt x="11919" y="17566"/>
                  </a:cubicBezTo>
                  <a:lnTo>
                    <a:pt x="13623" y="17566"/>
                  </a:lnTo>
                  <a:cubicBezTo>
                    <a:pt x="13694" y="17566"/>
                    <a:pt x="13748" y="17540"/>
                    <a:pt x="13802" y="17504"/>
                  </a:cubicBezTo>
                  <a:lnTo>
                    <a:pt x="13802" y="18093"/>
                  </a:lnTo>
                  <a:cubicBezTo>
                    <a:pt x="13802" y="18289"/>
                    <a:pt x="13962" y="18441"/>
                    <a:pt x="14158" y="18441"/>
                  </a:cubicBezTo>
                  <a:lnTo>
                    <a:pt x="15327" y="18441"/>
                  </a:lnTo>
                  <a:cubicBezTo>
                    <a:pt x="15523" y="18441"/>
                    <a:pt x="15684" y="18289"/>
                    <a:pt x="15684" y="18093"/>
                  </a:cubicBezTo>
                  <a:lnTo>
                    <a:pt x="15684" y="16924"/>
                  </a:lnTo>
                  <a:cubicBezTo>
                    <a:pt x="15684" y="16728"/>
                    <a:pt x="15523" y="16567"/>
                    <a:pt x="15327" y="16567"/>
                  </a:cubicBezTo>
                  <a:lnTo>
                    <a:pt x="14158" y="16567"/>
                  </a:lnTo>
                  <a:cubicBezTo>
                    <a:pt x="13962" y="16567"/>
                    <a:pt x="13802" y="16728"/>
                    <a:pt x="13802" y="16924"/>
                  </a:cubicBezTo>
                  <a:lnTo>
                    <a:pt x="13802" y="17058"/>
                  </a:lnTo>
                  <a:cubicBezTo>
                    <a:pt x="13748" y="17013"/>
                    <a:pt x="13694" y="16995"/>
                    <a:pt x="13623" y="16995"/>
                  </a:cubicBezTo>
                  <a:lnTo>
                    <a:pt x="11919" y="16995"/>
                  </a:lnTo>
                  <a:cubicBezTo>
                    <a:pt x="11892" y="16995"/>
                    <a:pt x="11866" y="16969"/>
                    <a:pt x="11866" y="16942"/>
                  </a:cubicBezTo>
                  <a:lnTo>
                    <a:pt x="11866" y="15015"/>
                  </a:lnTo>
                  <a:lnTo>
                    <a:pt x="13748" y="15015"/>
                  </a:lnTo>
                  <a:cubicBezTo>
                    <a:pt x="13873" y="15015"/>
                    <a:pt x="13971" y="14917"/>
                    <a:pt x="13971" y="14792"/>
                  </a:cubicBezTo>
                  <a:lnTo>
                    <a:pt x="13971" y="6924"/>
                  </a:lnTo>
                  <a:lnTo>
                    <a:pt x="13971" y="4970"/>
                  </a:lnTo>
                  <a:cubicBezTo>
                    <a:pt x="13971" y="4836"/>
                    <a:pt x="13917" y="4711"/>
                    <a:pt x="13828" y="4622"/>
                  </a:cubicBezTo>
                  <a:cubicBezTo>
                    <a:pt x="13739" y="4542"/>
                    <a:pt x="13614" y="4479"/>
                    <a:pt x="13480" y="4479"/>
                  </a:cubicBezTo>
                  <a:lnTo>
                    <a:pt x="11866" y="4479"/>
                  </a:lnTo>
                  <a:lnTo>
                    <a:pt x="11866" y="2561"/>
                  </a:lnTo>
                  <a:cubicBezTo>
                    <a:pt x="11866" y="2535"/>
                    <a:pt x="11892" y="2508"/>
                    <a:pt x="11919" y="2508"/>
                  </a:cubicBezTo>
                  <a:lnTo>
                    <a:pt x="13623" y="2508"/>
                  </a:lnTo>
                  <a:cubicBezTo>
                    <a:pt x="13694" y="2508"/>
                    <a:pt x="13748" y="2490"/>
                    <a:pt x="13802" y="2445"/>
                  </a:cubicBezTo>
                  <a:lnTo>
                    <a:pt x="13802" y="2579"/>
                  </a:lnTo>
                  <a:cubicBezTo>
                    <a:pt x="13802" y="2775"/>
                    <a:pt x="13962" y="2936"/>
                    <a:pt x="14158" y="2936"/>
                  </a:cubicBezTo>
                  <a:lnTo>
                    <a:pt x="15327" y="2936"/>
                  </a:lnTo>
                  <a:cubicBezTo>
                    <a:pt x="15523" y="2936"/>
                    <a:pt x="15684" y="2775"/>
                    <a:pt x="15684" y="2579"/>
                  </a:cubicBezTo>
                  <a:lnTo>
                    <a:pt x="15684" y="1411"/>
                  </a:lnTo>
                  <a:cubicBezTo>
                    <a:pt x="15684" y="1214"/>
                    <a:pt x="15523" y="1054"/>
                    <a:pt x="15327" y="1054"/>
                  </a:cubicBezTo>
                  <a:lnTo>
                    <a:pt x="14158" y="1054"/>
                  </a:lnTo>
                  <a:cubicBezTo>
                    <a:pt x="13962" y="1054"/>
                    <a:pt x="13802" y="1214"/>
                    <a:pt x="13802" y="1411"/>
                  </a:cubicBezTo>
                  <a:lnTo>
                    <a:pt x="13802" y="1999"/>
                  </a:lnTo>
                  <a:cubicBezTo>
                    <a:pt x="13748" y="1964"/>
                    <a:pt x="13694" y="1937"/>
                    <a:pt x="13623" y="1937"/>
                  </a:cubicBezTo>
                  <a:lnTo>
                    <a:pt x="11919" y="1937"/>
                  </a:lnTo>
                  <a:cubicBezTo>
                    <a:pt x="11580" y="1937"/>
                    <a:pt x="11295" y="2213"/>
                    <a:pt x="11295" y="2561"/>
                  </a:cubicBezTo>
                  <a:lnTo>
                    <a:pt x="11295" y="4479"/>
                  </a:lnTo>
                  <a:lnTo>
                    <a:pt x="8128" y="4479"/>
                  </a:lnTo>
                  <a:lnTo>
                    <a:pt x="8128" y="2115"/>
                  </a:lnTo>
                  <a:cubicBezTo>
                    <a:pt x="8128" y="2017"/>
                    <a:pt x="8083" y="1937"/>
                    <a:pt x="8012" y="1883"/>
                  </a:cubicBezTo>
                  <a:lnTo>
                    <a:pt x="8422" y="1883"/>
                  </a:lnTo>
                  <a:cubicBezTo>
                    <a:pt x="8618" y="1883"/>
                    <a:pt x="8779" y="1723"/>
                    <a:pt x="8779" y="1526"/>
                  </a:cubicBezTo>
                  <a:lnTo>
                    <a:pt x="8779" y="358"/>
                  </a:lnTo>
                  <a:cubicBezTo>
                    <a:pt x="8779" y="162"/>
                    <a:pt x="8618" y="1"/>
                    <a:pt x="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48">
              <a:extLst>
                <a:ext uri="{FF2B5EF4-FFF2-40B4-BE49-F238E27FC236}">
                  <a16:creationId xmlns:a16="http://schemas.microsoft.com/office/drawing/2014/main" id="{56AB225D-EFA3-096A-4F8D-02C80E7FB6E9}"/>
                </a:ext>
              </a:extLst>
            </p:cNvPr>
            <p:cNvGrpSpPr/>
            <p:nvPr/>
          </p:nvGrpSpPr>
          <p:grpSpPr>
            <a:xfrm>
              <a:off x="5298138" y="1033825"/>
              <a:ext cx="385875" cy="476425"/>
              <a:chOff x="5298125" y="1003125"/>
              <a:chExt cx="385875" cy="476425"/>
            </a:xfrm>
          </p:grpSpPr>
          <p:sp>
            <p:nvSpPr>
              <p:cNvPr id="484" name="Google Shape;484;p48">
                <a:extLst>
                  <a:ext uri="{FF2B5EF4-FFF2-40B4-BE49-F238E27FC236}">
                    <a16:creationId xmlns:a16="http://schemas.microsoft.com/office/drawing/2014/main" id="{C30F0A91-81A1-9348-4BFD-76E100ADC03E}"/>
                  </a:ext>
                </a:extLst>
              </p:cNvPr>
              <p:cNvSpPr/>
              <p:nvPr/>
            </p:nvSpPr>
            <p:spPr>
              <a:xfrm>
                <a:off x="5298125" y="1319600"/>
                <a:ext cx="233100" cy="159950"/>
              </a:xfrm>
              <a:custGeom>
                <a:avLst/>
                <a:gdLst/>
                <a:ahLst/>
                <a:cxnLst/>
                <a:rect l="l" t="t" r="r" b="b"/>
                <a:pathLst>
                  <a:path w="9324" h="6398" extrusionOk="0">
                    <a:moveTo>
                      <a:pt x="1722" y="3614"/>
                    </a:moveTo>
                    <a:cubicBezTo>
                      <a:pt x="1758" y="3614"/>
                      <a:pt x="1785" y="3641"/>
                      <a:pt x="1785" y="3667"/>
                    </a:cubicBezTo>
                    <a:lnTo>
                      <a:pt x="1785" y="4782"/>
                    </a:lnTo>
                    <a:cubicBezTo>
                      <a:pt x="1785" y="4809"/>
                      <a:pt x="1758" y="4836"/>
                      <a:pt x="1722" y="4836"/>
                    </a:cubicBezTo>
                    <a:lnTo>
                      <a:pt x="616" y="4836"/>
                    </a:lnTo>
                    <a:cubicBezTo>
                      <a:pt x="581" y="4836"/>
                      <a:pt x="554" y="4809"/>
                      <a:pt x="554" y="4782"/>
                    </a:cubicBezTo>
                    <a:lnTo>
                      <a:pt x="554" y="3667"/>
                    </a:lnTo>
                    <a:cubicBezTo>
                      <a:pt x="554" y="3641"/>
                      <a:pt x="581" y="3614"/>
                      <a:pt x="616" y="3614"/>
                    </a:cubicBezTo>
                    <a:close/>
                    <a:moveTo>
                      <a:pt x="8270" y="4613"/>
                    </a:moveTo>
                    <a:cubicBezTo>
                      <a:pt x="8306" y="4613"/>
                      <a:pt x="8324" y="4640"/>
                      <a:pt x="8324" y="4666"/>
                    </a:cubicBezTo>
                    <a:lnTo>
                      <a:pt x="8324" y="5782"/>
                    </a:lnTo>
                    <a:cubicBezTo>
                      <a:pt x="8324" y="5808"/>
                      <a:pt x="8306" y="5835"/>
                      <a:pt x="8270" y="5835"/>
                    </a:cubicBezTo>
                    <a:lnTo>
                      <a:pt x="7164" y="5835"/>
                    </a:lnTo>
                    <a:cubicBezTo>
                      <a:pt x="7129" y="5835"/>
                      <a:pt x="7102" y="5808"/>
                      <a:pt x="7102" y="5782"/>
                    </a:cubicBezTo>
                    <a:lnTo>
                      <a:pt x="7102" y="4666"/>
                    </a:lnTo>
                    <a:cubicBezTo>
                      <a:pt x="7102" y="4640"/>
                      <a:pt x="7129" y="4613"/>
                      <a:pt x="7164" y="4613"/>
                    </a:cubicBezTo>
                    <a:close/>
                    <a:moveTo>
                      <a:pt x="1901" y="1"/>
                    </a:moveTo>
                    <a:cubicBezTo>
                      <a:pt x="1749" y="1"/>
                      <a:pt x="1624" y="126"/>
                      <a:pt x="1624" y="277"/>
                    </a:cubicBezTo>
                    <a:lnTo>
                      <a:pt x="1624" y="1651"/>
                    </a:lnTo>
                    <a:cubicBezTo>
                      <a:pt x="1624" y="1928"/>
                      <a:pt x="1838" y="2142"/>
                      <a:pt x="2115" y="2142"/>
                    </a:cubicBezTo>
                    <a:lnTo>
                      <a:pt x="3774" y="2142"/>
                    </a:lnTo>
                    <a:lnTo>
                      <a:pt x="3774" y="3899"/>
                    </a:lnTo>
                    <a:cubicBezTo>
                      <a:pt x="3774" y="3926"/>
                      <a:pt x="3756" y="3944"/>
                      <a:pt x="3730" y="3944"/>
                    </a:cubicBezTo>
                    <a:lnTo>
                      <a:pt x="2338" y="3944"/>
                    </a:lnTo>
                    <a:lnTo>
                      <a:pt x="2338" y="3667"/>
                    </a:lnTo>
                    <a:cubicBezTo>
                      <a:pt x="2338" y="3328"/>
                      <a:pt x="2061" y="3052"/>
                      <a:pt x="1722" y="3052"/>
                    </a:cubicBezTo>
                    <a:lnTo>
                      <a:pt x="616" y="3052"/>
                    </a:lnTo>
                    <a:cubicBezTo>
                      <a:pt x="277" y="3052"/>
                      <a:pt x="1" y="3328"/>
                      <a:pt x="1" y="3667"/>
                    </a:cubicBezTo>
                    <a:lnTo>
                      <a:pt x="1" y="4782"/>
                    </a:lnTo>
                    <a:cubicBezTo>
                      <a:pt x="1" y="5121"/>
                      <a:pt x="277" y="5398"/>
                      <a:pt x="616" y="5398"/>
                    </a:cubicBezTo>
                    <a:lnTo>
                      <a:pt x="1722" y="5398"/>
                    </a:lnTo>
                    <a:cubicBezTo>
                      <a:pt x="2061" y="5398"/>
                      <a:pt x="2338" y="5121"/>
                      <a:pt x="2338" y="4782"/>
                    </a:cubicBezTo>
                    <a:lnTo>
                      <a:pt x="2338" y="4506"/>
                    </a:lnTo>
                    <a:lnTo>
                      <a:pt x="3730" y="4506"/>
                    </a:lnTo>
                    <a:cubicBezTo>
                      <a:pt x="4069" y="4506"/>
                      <a:pt x="4336" y="4229"/>
                      <a:pt x="4336" y="3899"/>
                    </a:cubicBezTo>
                    <a:lnTo>
                      <a:pt x="4336" y="2142"/>
                    </a:lnTo>
                    <a:lnTo>
                      <a:pt x="7441" y="2142"/>
                    </a:lnTo>
                    <a:lnTo>
                      <a:pt x="7441" y="4051"/>
                    </a:lnTo>
                    <a:lnTo>
                      <a:pt x="7164" y="4051"/>
                    </a:lnTo>
                    <a:cubicBezTo>
                      <a:pt x="6825" y="4051"/>
                      <a:pt x="6549" y="4327"/>
                      <a:pt x="6549" y="4666"/>
                    </a:cubicBezTo>
                    <a:lnTo>
                      <a:pt x="6549" y="5782"/>
                    </a:lnTo>
                    <a:cubicBezTo>
                      <a:pt x="6549" y="6121"/>
                      <a:pt x="6825" y="6397"/>
                      <a:pt x="7164" y="6397"/>
                    </a:cubicBezTo>
                    <a:lnTo>
                      <a:pt x="8270" y="6397"/>
                    </a:lnTo>
                    <a:cubicBezTo>
                      <a:pt x="8609" y="6397"/>
                      <a:pt x="8886" y="6121"/>
                      <a:pt x="8886" y="5782"/>
                    </a:cubicBezTo>
                    <a:lnTo>
                      <a:pt x="8886" y="4666"/>
                    </a:lnTo>
                    <a:cubicBezTo>
                      <a:pt x="8886" y="4327"/>
                      <a:pt x="8609" y="4051"/>
                      <a:pt x="8270" y="4051"/>
                    </a:cubicBezTo>
                    <a:lnTo>
                      <a:pt x="7994" y="4051"/>
                    </a:lnTo>
                    <a:lnTo>
                      <a:pt x="7994" y="2142"/>
                    </a:lnTo>
                    <a:lnTo>
                      <a:pt x="9047" y="2142"/>
                    </a:lnTo>
                    <a:cubicBezTo>
                      <a:pt x="9198" y="2142"/>
                      <a:pt x="9323" y="2017"/>
                      <a:pt x="9323" y="1865"/>
                    </a:cubicBezTo>
                    <a:cubicBezTo>
                      <a:pt x="9323" y="1714"/>
                      <a:pt x="9198" y="1589"/>
                      <a:pt x="9047" y="1589"/>
                    </a:cubicBezTo>
                    <a:lnTo>
                      <a:pt x="2177" y="1589"/>
                    </a:lnTo>
                    <a:lnTo>
                      <a:pt x="2177" y="277"/>
                    </a:lnTo>
                    <a:cubicBezTo>
                      <a:pt x="2177" y="126"/>
                      <a:pt x="2053" y="1"/>
                      <a:pt x="19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a:extLst>
                  <a:ext uri="{FF2B5EF4-FFF2-40B4-BE49-F238E27FC236}">
                    <a16:creationId xmlns:a16="http://schemas.microsoft.com/office/drawing/2014/main" id="{1F398071-1467-EC65-BEC8-86E72BF29612}"/>
                  </a:ext>
                </a:extLst>
              </p:cNvPr>
              <p:cNvSpPr/>
              <p:nvPr/>
            </p:nvSpPr>
            <p:spPr>
              <a:xfrm>
                <a:off x="5377750" y="1132050"/>
                <a:ext cx="154350" cy="14075"/>
              </a:xfrm>
              <a:custGeom>
                <a:avLst/>
                <a:gdLst/>
                <a:ahLst/>
                <a:cxnLst/>
                <a:rect l="l" t="t" r="r" b="b"/>
                <a:pathLst>
                  <a:path w="6174" h="563" extrusionOk="0">
                    <a:moveTo>
                      <a:pt x="277" y="0"/>
                    </a:moveTo>
                    <a:cubicBezTo>
                      <a:pt x="125" y="0"/>
                      <a:pt x="0" y="125"/>
                      <a:pt x="0" y="286"/>
                    </a:cubicBezTo>
                    <a:cubicBezTo>
                      <a:pt x="0" y="437"/>
                      <a:pt x="125" y="562"/>
                      <a:pt x="277" y="562"/>
                    </a:cubicBezTo>
                    <a:lnTo>
                      <a:pt x="5897" y="562"/>
                    </a:lnTo>
                    <a:cubicBezTo>
                      <a:pt x="6049" y="562"/>
                      <a:pt x="6174" y="437"/>
                      <a:pt x="6174" y="286"/>
                    </a:cubicBezTo>
                    <a:cubicBezTo>
                      <a:pt x="6174" y="125"/>
                      <a:pt x="6049" y="0"/>
                      <a:pt x="5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a:extLst>
                  <a:ext uri="{FF2B5EF4-FFF2-40B4-BE49-F238E27FC236}">
                    <a16:creationId xmlns:a16="http://schemas.microsoft.com/office/drawing/2014/main" id="{75EDBDD3-D050-EBC8-7655-F10C361E5EFF}"/>
                  </a:ext>
                </a:extLst>
              </p:cNvPr>
              <p:cNvSpPr/>
              <p:nvPr/>
            </p:nvSpPr>
            <p:spPr>
              <a:xfrm>
                <a:off x="5547700"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9" y="589"/>
                      <a:pt x="553" y="465"/>
                      <a:pt x="553" y="313"/>
                    </a:cubicBezTo>
                    <a:lnTo>
                      <a:pt x="553" y="277"/>
                    </a:lnTo>
                    <a:cubicBezTo>
                      <a:pt x="553"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a:extLst>
                  <a:ext uri="{FF2B5EF4-FFF2-40B4-BE49-F238E27FC236}">
                    <a16:creationId xmlns:a16="http://schemas.microsoft.com/office/drawing/2014/main" id="{3CD7258D-B9B9-1014-6F69-F0DC6B8711D7}"/>
                  </a:ext>
                </a:extLst>
              </p:cNvPr>
              <p:cNvSpPr/>
              <p:nvPr/>
            </p:nvSpPr>
            <p:spPr>
              <a:xfrm>
                <a:off x="5569100" y="1130925"/>
                <a:ext cx="13850" cy="14750"/>
              </a:xfrm>
              <a:custGeom>
                <a:avLst/>
                <a:gdLst/>
                <a:ahLst/>
                <a:cxnLst/>
                <a:rect l="l" t="t" r="r" b="b"/>
                <a:pathLst>
                  <a:path w="554" h="590" extrusionOk="0">
                    <a:moveTo>
                      <a:pt x="277" y="1"/>
                    </a:moveTo>
                    <a:cubicBezTo>
                      <a:pt x="126" y="1"/>
                      <a:pt x="1" y="126"/>
                      <a:pt x="1" y="277"/>
                    </a:cubicBezTo>
                    <a:lnTo>
                      <a:pt x="1" y="313"/>
                    </a:lnTo>
                    <a:cubicBezTo>
                      <a:pt x="1" y="465"/>
                      <a:pt x="126" y="589"/>
                      <a:pt x="277" y="589"/>
                    </a:cubicBezTo>
                    <a:cubicBezTo>
                      <a:pt x="429" y="589"/>
                      <a:pt x="554" y="465"/>
                      <a:pt x="554" y="313"/>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a:extLst>
                  <a:ext uri="{FF2B5EF4-FFF2-40B4-BE49-F238E27FC236}">
                    <a16:creationId xmlns:a16="http://schemas.microsoft.com/office/drawing/2014/main" id="{F5E41ED2-5498-8EA4-81F5-CAB5047F8603}"/>
                  </a:ext>
                </a:extLst>
              </p:cNvPr>
              <p:cNvSpPr/>
              <p:nvPr/>
            </p:nvSpPr>
            <p:spPr>
              <a:xfrm>
                <a:off x="5590525"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8" y="589"/>
                      <a:pt x="553" y="465"/>
                      <a:pt x="553" y="313"/>
                    </a:cubicBezTo>
                    <a:lnTo>
                      <a:pt x="553" y="277"/>
                    </a:lnTo>
                    <a:cubicBezTo>
                      <a:pt x="553" y="126"/>
                      <a:pt x="42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a:extLst>
                  <a:ext uri="{FF2B5EF4-FFF2-40B4-BE49-F238E27FC236}">
                    <a16:creationId xmlns:a16="http://schemas.microsoft.com/office/drawing/2014/main" id="{5A6FFE75-6E43-AF70-BB2C-7A865381EAFC}"/>
                  </a:ext>
                </a:extLst>
              </p:cNvPr>
              <p:cNvSpPr/>
              <p:nvPr/>
            </p:nvSpPr>
            <p:spPr>
              <a:xfrm>
                <a:off x="5298125" y="1003125"/>
                <a:ext cx="385875" cy="302000"/>
              </a:xfrm>
              <a:custGeom>
                <a:avLst/>
                <a:gdLst/>
                <a:ahLst/>
                <a:cxnLst/>
                <a:rect l="l" t="t" r="r" b="b"/>
                <a:pathLst>
                  <a:path w="15435" h="12080" extrusionOk="0">
                    <a:moveTo>
                      <a:pt x="8270" y="563"/>
                    </a:moveTo>
                    <a:cubicBezTo>
                      <a:pt x="8306" y="563"/>
                      <a:pt x="8324" y="590"/>
                      <a:pt x="8324" y="616"/>
                    </a:cubicBezTo>
                    <a:lnTo>
                      <a:pt x="8324" y="1732"/>
                    </a:lnTo>
                    <a:cubicBezTo>
                      <a:pt x="8324" y="1758"/>
                      <a:pt x="8306" y="1785"/>
                      <a:pt x="8270" y="1785"/>
                    </a:cubicBezTo>
                    <a:lnTo>
                      <a:pt x="7164" y="1785"/>
                    </a:lnTo>
                    <a:cubicBezTo>
                      <a:pt x="7129" y="1785"/>
                      <a:pt x="7102" y="1758"/>
                      <a:pt x="7102" y="1732"/>
                    </a:cubicBezTo>
                    <a:lnTo>
                      <a:pt x="7102" y="616"/>
                    </a:lnTo>
                    <a:cubicBezTo>
                      <a:pt x="7102" y="590"/>
                      <a:pt x="7129" y="563"/>
                      <a:pt x="7164" y="563"/>
                    </a:cubicBezTo>
                    <a:close/>
                    <a:moveTo>
                      <a:pt x="1722" y="1562"/>
                    </a:moveTo>
                    <a:cubicBezTo>
                      <a:pt x="1758" y="1562"/>
                      <a:pt x="1785" y="1589"/>
                      <a:pt x="1785" y="1616"/>
                    </a:cubicBezTo>
                    <a:lnTo>
                      <a:pt x="1785" y="2731"/>
                    </a:lnTo>
                    <a:cubicBezTo>
                      <a:pt x="1785" y="2757"/>
                      <a:pt x="1758" y="2784"/>
                      <a:pt x="1722" y="2784"/>
                    </a:cubicBezTo>
                    <a:lnTo>
                      <a:pt x="616" y="2784"/>
                    </a:lnTo>
                    <a:cubicBezTo>
                      <a:pt x="581" y="2784"/>
                      <a:pt x="554" y="2757"/>
                      <a:pt x="554" y="2731"/>
                    </a:cubicBezTo>
                    <a:lnTo>
                      <a:pt x="554" y="1616"/>
                    </a:lnTo>
                    <a:cubicBezTo>
                      <a:pt x="554" y="1589"/>
                      <a:pt x="581" y="1562"/>
                      <a:pt x="616" y="1562"/>
                    </a:cubicBezTo>
                    <a:close/>
                    <a:moveTo>
                      <a:pt x="14819" y="1562"/>
                    </a:moveTo>
                    <a:cubicBezTo>
                      <a:pt x="14845" y="1562"/>
                      <a:pt x="14872" y="1589"/>
                      <a:pt x="14872" y="1616"/>
                    </a:cubicBezTo>
                    <a:lnTo>
                      <a:pt x="14872" y="2731"/>
                    </a:lnTo>
                    <a:cubicBezTo>
                      <a:pt x="14872" y="2757"/>
                      <a:pt x="14845" y="2784"/>
                      <a:pt x="14819" y="2784"/>
                    </a:cubicBezTo>
                    <a:lnTo>
                      <a:pt x="13703" y="2784"/>
                    </a:lnTo>
                    <a:cubicBezTo>
                      <a:pt x="13677" y="2784"/>
                      <a:pt x="13650" y="2757"/>
                      <a:pt x="13650" y="2731"/>
                    </a:cubicBezTo>
                    <a:lnTo>
                      <a:pt x="13650" y="1616"/>
                    </a:lnTo>
                    <a:cubicBezTo>
                      <a:pt x="13650" y="1589"/>
                      <a:pt x="13677" y="1562"/>
                      <a:pt x="13703" y="1562"/>
                    </a:cubicBezTo>
                    <a:close/>
                    <a:moveTo>
                      <a:pt x="13070" y="4809"/>
                    </a:moveTo>
                    <a:cubicBezTo>
                      <a:pt x="13168" y="4809"/>
                      <a:pt x="13248" y="4890"/>
                      <a:pt x="13248" y="4997"/>
                    </a:cubicBezTo>
                    <a:lnTo>
                      <a:pt x="13248" y="6005"/>
                    </a:lnTo>
                    <a:lnTo>
                      <a:pt x="2177" y="6005"/>
                    </a:lnTo>
                    <a:lnTo>
                      <a:pt x="2177" y="4997"/>
                    </a:lnTo>
                    <a:cubicBezTo>
                      <a:pt x="2177" y="4890"/>
                      <a:pt x="2267" y="4809"/>
                      <a:pt x="2365" y="4809"/>
                    </a:cubicBezTo>
                    <a:close/>
                    <a:moveTo>
                      <a:pt x="7164" y="1"/>
                    </a:moveTo>
                    <a:cubicBezTo>
                      <a:pt x="6825" y="1"/>
                      <a:pt x="6549" y="277"/>
                      <a:pt x="6549" y="616"/>
                    </a:cubicBezTo>
                    <a:lnTo>
                      <a:pt x="6549" y="1732"/>
                    </a:lnTo>
                    <a:cubicBezTo>
                      <a:pt x="6549" y="2071"/>
                      <a:pt x="6825" y="2347"/>
                      <a:pt x="7164" y="2347"/>
                    </a:cubicBezTo>
                    <a:lnTo>
                      <a:pt x="7441" y="2347"/>
                    </a:lnTo>
                    <a:lnTo>
                      <a:pt x="7441" y="4256"/>
                    </a:lnTo>
                    <a:lnTo>
                      <a:pt x="4336" y="4256"/>
                    </a:lnTo>
                    <a:lnTo>
                      <a:pt x="4336" y="2499"/>
                    </a:lnTo>
                    <a:cubicBezTo>
                      <a:pt x="4336" y="2169"/>
                      <a:pt x="4069" y="1892"/>
                      <a:pt x="3730" y="1892"/>
                    </a:cubicBezTo>
                    <a:lnTo>
                      <a:pt x="2338" y="1892"/>
                    </a:lnTo>
                    <a:lnTo>
                      <a:pt x="2338" y="1616"/>
                    </a:lnTo>
                    <a:cubicBezTo>
                      <a:pt x="2338" y="1277"/>
                      <a:pt x="2061" y="1000"/>
                      <a:pt x="1722" y="1000"/>
                    </a:cubicBezTo>
                    <a:lnTo>
                      <a:pt x="616" y="1000"/>
                    </a:lnTo>
                    <a:cubicBezTo>
                      <a:pt x="277" y="1000"/>
                      <a:pt x="1" y="1277"/>
                      <a:pt x="1" y="1616"/>
                    </a:cubicBezTo>
                    <a:lnTo>
                      <a:pt x="1" y="2731"/>
                    </a:lnTo>
                    <a:cubicBezTo>
                      <a:pt x="1" y="3070"/>
                      <a:pt x="277" y="3346"/>
                      <a:pt x="616" y="3346"/>
                    </a:cubicBezTo>
                    <a:lnTo>
                      <a:pt x="1722" y="3346"/>
                    </a:lnTo>
                    <a:cubicBezTo>
                      <a:pt x="2061" y="3346"/>
                      <a:pt x="2338" y="3070"/>
                      <a:pt x="2338" y="2731"/>
                    </a:cubicBezTo>
                    <a:lnTo>
                      <a:pt x="2338" y="2454"/>
                    </a:lnTo>
                    <a:lnTo>
                      <a:pt x="3730" y="2454"/>
                    </a:lnTo>
                    <a:cubicBezTo>
                      <a:pt x="3756" y="2454"/>
                      <a:pt x="3774" y="2472"/>
                      <a:pt x="3774" y="2499"/>
                    </a:cubicBezTo>
                    <a:lnTo>
                      <a:pt x="3774" y="4256"/>
                    </a:lnTo>
                    <a:lnTo>
                      <a:pt x="2365" y="4256"/>
                    </a:lnTo>
                    <a:cubicBezTo>
                      <a:pt x="1954" y="4256"/>
                      <a:pt x="1624" y="4586"/>
                      <a:pt x="1624" y="4997"/>
                    </a:cubicBezTo>
                    <a:lnTo>
                      <a:pt x="1624" y="11803"/>
                    </a:lnTo>
                    <a:cubicBezTo>
                      <a:pt x="1624" y="11955"/>
                      <a:pt x="1749" y="12080"/>
                      <a:pt x="1901" y="12080"/>
                    </a:cubicBezTo>
                    <a:cubicBezTo>
                      <a:pt x="2053" y="12080"/>
                      <a:pt x="2177" y="11955"/>
                      <a:pt x="2177" y="11803"/>
                    </a:cubicBezTo>
                    <a:lnTo>
                      <a:pt x="2177" y="6567"/>
                    </a:lnTo>
                    <a:lnTo>
                      <a:pt x="13248" y="6567"/>
                    </a:lnTo>
                    <a:lnTo>
                      <a:pt x="13248" y="7682"/>
                    </a:lnTo>
                    <a:cubicBezTo>
                      <a:pt x="13248" y="7834"/>
                      <a:pt x="13373" y="7958"/>
                      <a:pt x="13534" y="7958"/>
                    </a:cubicBezTo>
                    <a:cubicBezTo>
                      <a:pt x="13686" y="7958"/>
                      <a:pt x="13810" y="7834"/>
                      <a:pt x="13810" y="7682"/>
                    </a:cubicBezTo>
                    <a:lnTo>
                      <a:pt x="13810" y="4997"/>
                    </a:lnTo>
                    <a:cubicBezTo>
                      <a:pt x="13810" y="4586"/>
                      <a:pt x="13480" y="4256"/>
                      <a:pt x="13070" y="4256"/>
                    </a:cubicBezTo>
                    <a:lnTo>
                      <a:pt x="11652" y="4256"/>
                    </a:lnTo>
                    <a:lnTo>
                      <a:pt x="11652" y="2499"/>
                    </a:lnTo>
                    <a:cubicBezTo>
                      <a:pt x="11652" y="2472"/>
                      <a:pt x="11678" y="2454"/>
                      <a:pt x="11696" y="2454"/>
                    </a:cubicBezTo>
                    <a:lnTo>
                      <a:pt x="13088" y="2454"/>
                    </a:lnTo>
                    <a:lnTo>
                      <a:pt x="13088" y="2731"/>
                    </a:lnTo>
                    <a:cubicBezTo>
                      <a:pt x="13088" y="3070"/>
                      <a:pt x="13364" y="3346"/>
                      <a:pt x="13703" y="3346"/>
                    </a:cubicBezTo>
                    <a:lnTo>
                      <a:pt x="14819" y="3346"/>
                    </a:lnTo>
                    <a:cubicBezTo>
                      <a:pt x="15158" y="3346"/>
                      <a:pt x="15434" y="3070"/>
                      <a:pt x="15434" y="2731"/>
                    </a:cubicBezTo>
                    <a:lnTo>
                      <a:pt x="15434" y="1616"/>
                    </a:lnTo>
                    <a:cubicBezTo>
                      <a:pt x="15434" y="1277"/>
                      <a:pt x="15158" y="1000"/>
                      <a:pt x="14819" y="1000"/>
                    </a:cubicBezTo>
                    <a:lnTo>
                      <a:pt x="13703" y="1000"/>
                    </a:lnTo>
                    <a:cubicBezTo>
                      <a:pt x="13364" y="1000"/>
                      <a:pt x="13088" y="1277"/>
                      <a:pt x="13088" y="1616"/>
                    </a:cubicBezTo>
                    <a:lnTo>
                      <a:pt x="13088" y="1892"/>
                    </a:lnTo>
                    <a:lnTo>
                      <a:pt x="11696" y="1892"/>
                    </a:lnTo>
                    <a:cubicBezTo>
                      <a:pt x="11366" y="1892"/>
                      <a:pt x="11098" y="2169"/>
                      <a:pt x="11098" y="2499"/>
                    </a:cubicBezTo>
                    <a:lnTo>
                      <a:pt x="11098" y="4256"/>
                    </a:lnTo>
                    <a:lnTo>
                      <a:pt x="7994" y="4256"/>
                    </a:lnTo>
                    <a:lnTo>
                      <a:pt x="7994" y="2347"/>
                    </a:lnTo>
                    <a:lnTo>
                      <a:pt x="8270" y="2347"/>
                    </a:lnTo>
                    <a:cubicBezTo>
                      <a:pt x="8609" y="2347"/>
                      <a:pt x="8886" y="2071"/>
                      <a:pt x="8886" y="1732"/>
                    </a:cubicBezTo>
                    <a:lnTo>
                      <a:pt x="8886" y="616"/>
                    </a:lnTo>
                    <a:cubicBezTo>
                      <a:pt x="8886" y="277"/>
                      <a:pt x="8609" y="1"/>
                      <a:pt x="8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a:extLst>
                  <a:ext uri="{FF2B5EF4-FFF2-40B4-BE49-F238E27FC236}">
                    <a16:creationId xmlns:a16="http://schemas.microsoft.com/office/drawing/2014/main" id="{D30DA509-3B90-751B-A2A8-8C30BB426715}"/>
                  </a:ext>
                </a:extLst>
              </p:cNvPr>
              <p:cNvSpPr/>
              <p:nvPr/>
            </p:nvSpPr>
            <p:spPr>
              <a:xfrm>
                <a:off x="5545700" y="1216575"/>
                <a:ext cx="138300" cy="237975"/>
              </a:xfrm>
              <a:custGeom>
                <a:avLst/>
                <a:gdLst/>
                <a:ahLst/>
                <a:cxnLst/>
                <a:rect l="l" t="t" r="r" b="b"/>
                <a:pathLst>
                  <a:path w="5532" h="9519" extrusionOk="0">
                    <a:moveTo>
                      <a:pt x="4916" y="7735"/>
                    </a:moveTo>
                    <a:cubicBezTo>
                      <a:pt x="4942" y="7735"/>
                      <a:pt x="4969" y="7762"/>
                      <a:pt x="4969" y="7788"/>
                    </a:cubicBezTo>
                    <a:lnTo>
                      <a:pt x="4969" y="8903"/>
                    </a:lnTo>
                    <a:cubicBezTo>
                      <a:pt x="4969" y="8930"/>
                      <a:pt x="4942" y="8957"/>
                      <a:pt x="4916" y="8957"/>
                    </a:cubicBezTo>
                    <a:lnTo>
                      <a:pt x="3800" y="8957"/>
                    </a:lnTo>
                    <a:cubicBezTo>
                      <a:pt x="3774" y="8957"/>
                      <a:pt x="3747" y="8930"/>
                      <a:pt x="3747" y="8903"/>
                    </a:cubicBezTo>
                    <a:lnTo>
                      <a:pt x="3747" y="7788"/>
                    </a:lnTo>
                    <a:cubicBezTo>
                      <a:pt x="3747" y="7762"/>
                      <a:pt x="3774" y="7735"/>
                      <a:pt x="3800" y="7735"/>
                    </a:cubicBezTo>
                    <a:close/>
                    <a:moveTo>
                      <a:pt x="3631" y="0"/>
                    </a:moveTo>
                    <a:cubicBezTo>
                      <a:pt x="3470" y="0"/>
                      <a:pt x="3345" y="125"/>
                      <a:pt x="3345" y="286"/>
                    </a:cubicBezTo>
                    <a:lnTo>
                      <a:pt x="3345" y="5710"/>
                    </a:lnTo>
                    <a:lnTo>
                      <a:pt x="277" y="5710"/>
                    </a:lnTo>
                    <a:cubicBezTo>
                      <a:pt x="125" y="5710"/>
                      <a:pt x="0" y="5835"/>
                      <a:pt x="0" y="5986"/>
                    </a:cubicBezTo>
                    <a:cubicBezTo>
                      <a:pt x="0" y="6138"/>
                      <a:pt x="125" y="6263"/>
                      <a:pt x="277" y="6263"/>
                    </a:cubicBezTo>
                    <a:lnTo>
                      <a:pt x="1195" y="6263"/>
                    </a:lnTo>
                    <a:lnTo>
                      <a:pt x="1195" y="8020"/>
                    </a:lnTo>
                    <a:cubicBezTo>
                      <a:pt x="1195" y="8350"/>
                      <a:pt x="1463" y="8627"/>
                      <a:pt x="1793" y="8627"/>
                    </a:cubicBezTo>
                    <a:lnTo>
                      <a:pt x="3185" y="8627"/>
                    </a:lnTo>
                    <a:lnTo>
                      <a:pt x="3185" y="8903"/>
                    </a:lnTo>
                    <a:cubicBezTo>
                      <a:pt x="3185" y="9242"/>
                      <a:pt x="3461" y="9519"/>
                      <a:pt x="3800" y="9519"/>
                    </a:cubicBezTo>
                    <a:lnTo>
                      <a:pt x="4916" y="9519"/>
                    </a:lnTo>
                    <a:cubicBezTo>
                      <a:pt x="5255" y="9519"/>
                      <a:pt x="5531" y="9242"/>
                      <a:pt x="5531" y="8903"/>
                    </a:cubicBezTo>
                    <a:lnTo>
                      <a:pt x="5531" y="7788"/>
                    </a:lnTo>
                    <a:cubicBezTo>
                      <a:pt x="5531" y="7449"/>
                      <a:pt x="5255" y="7173"/>
                      <a:pt x="4916" y="7173"/>
                    </a:cubicBezTo>
                    <a:lnTo>
                      <a:pt x="3800" y="7173"/>
                    </a:lnTo>
                    <a:cubicBezTo>
                      <a:pt x="3461" y="7173"/>
                      <a:pt x="3185" y="7449"/>
                      <a:pt x="3185" y="7788"/>
                    </a:cubicBezTo>
                    <a:lnTo>
                      <a:pt x="3185" y="8065"/>
                    </a:lnTo>
                    <a:lnTo>
                      <a:pt x="1793" y="8065"/>
                    </a:lnTo>
                    <a:cubicBezTo>
                      <a:pt x="1775" y="8065"/>
                      <a:pt x="1749" y="8047"/>
                      <a:pt x="1749" y="8020"/>
                    </a:cubicBezTo>
                    <a:lnTo>
                      <a:pt x="1749" y="6263"/>
                    </a:lnTo>
                    <a:lnTo>
                      <a:pt x="3417" y="6263"/>
                    </a:lnTo>
                    <a:cubicBezTo>
                      <a:pt x="3684" y="6263"/>
                      <a:pt x="3907" y="6049"/>
                      <a:pt x="3907" y="5772"/>
                    </a:cubicBezTo>
                    <a:lnTo>
                      <a:pt x="3907" y="286"/>
                    </a:lnTo>
                    <a:cubicBezTo>
                      <a:pt x="3907" y="125"/>
                      <a:pt x="3783" y="0"/>
                      <a:pt x="3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a:extLst>
                  <a:ext uri="{FF2B5EF4-FFF2-40B4-BE49-F238E27FC236}">
                    <a16:creationId xmlns:a16="http://schemas.microsoft.com/office/drawing/2014/main" id="{37B15DC5-2BEA-5426-CA67-DEAB18C6D5BF}"/>
                  </a:ext>
                </a:extLst>
              </p:cNvPr>
              <p:cNvSpPr/>
              <p:nvPr/>
            </p:nvSpPr>
            <p:spPr>
              <a:xfrm>
                <a:off x="5385325" y="1222825"/>
                <a:ext cx="46425" cy="76075"/>
              </a:xfrm>
              <a:custGeom>
                <a:avLst/>
                <a:gdLst/>
                <a:ahLst/>
                <a:cxnLst/>
                <a:rect l="l" t="t" r="r" b="b"/>
                <a:pathLst>
                  <a:path w="1857" h="3043" extrusionOk="0">
                    <a:moveTo>
                      <a:pt x="1544" y="0"/>
                    </a:moveTo>
                    <a:cubicBezTo>
                      <a:pt x="1473" y="0"/>
                      <a:pt x="1401" y="27"/>
                      <a:pt x="1348" y="80"/>
                    </a:cubicBezTo>
                    <a:lnTo>
                      <a:pt x="108" y="1329"/>
                    </a:lnTo>
                    <a:cubicBezTo>
                      <a:pt x="1" y="1436"/>
                      <a:pt x="1" y="1615"/>
                      <a:pt x="108" y="1722"/>
                    </a:cubicBezTo>
                    <a:lnTo>
                      <a:pt x="1348" y="2962"/>
                    </a:lnTo>
                    <a:cubicBezTo>
                      <a:pt x="1401" y="3015"/>
                      <a:pt x="1473" y="3042"/>
                      <a:pt x="1544" y="3042"/>
                    </a:cubicBezTo>
                    <a:cubicBezTo>
                      <a:pt x="1616" y="3042"/>
                      <a:pt x="1687" y="3015"/>
                      <a:pt x="1740" y="2962"/>
                    </a:cubicBezTo>
                    <a:cubicBezTo>
                      <a:pt x="1856" y="2855"/>
                      <a:pt x="1856" y="2676"/>
                      <a:pt x="1740" y="2569"/>
                    </a:cubicBezTo>
                    <a:lnTo>
                      <a:pt x="697" y="1526"/>
                    </a:lnTo>
                    <a:lnTo>
                      <a:pt x="1740" y="482"/>
                    </a:lnTo>
                    <a:cubicBezTo>
                      <a:pt x="1856" y="366"/>
                      <a:pt x="1856" y="196"/>
                      <a:pt x="1740" y="80"/>
                    </a:cubicBezTo>
                    <a:cubicBezTo>
                      <a:pt x="1687" y="27"/>
                      <a:pt x="1616" y="0"/>
                      <a:pt x="15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a:extLst>
                  <a:ext uri="{FF2B5EF4-FFF2-40B4-BE49-F238E27FC236}">
                    <a16:creationId xmlns:a16="http://schemas.microsoft.com/office/drawing/2014/main" id="{A872DA84-BB33-4D8C-C6DF-5365DF75102A}"/>
                  </a:ext>
                </a:extLst>
              </p:cNvPr>
              <p:cNvSpPr/>
              <p:nvPr/>
            </p:nvSpPr>
            <p:spPr>
              <a:xfrm>
                <a:off x="5550375" y="1222825"/>
                <a:ext cx="46400" cy="76075"/>
              </a:xfrm>
              <a:custGeom>
                <a:avLst/>
                <a:gdLst/>
                <a:ahLst/>
                <a:cxnLst/>
                <a:rect l="l" t="t" r="r" b="b"/>
                <a:pathLst>
                  <a:path w="1856" h="3043" extrusionOk="0">
                    <a:moveTo>
                      <a:pt x="304" y="0"/>
                    </a:moveTo>
                    <a:cubicBezTo>
                      <a:pt x="232" y="0"/>
                      <a:pt x="161" y="27"/>
                      <a:pt x="107" y="80"/>
                    </a:cubicBezTo>
                    <a:cubicBezTo>
                      <a:pt x="0" y="196"/>
                      <a:pt x="0" y="366"/>
                      <a:pt x="107" y="482"/>
                    </a:cubicBezTo>
                    <a:lnTo>
                      <a:pt x="1151" y="1526"/>
                    </a:lnTo>
                    <a:lnTo>
                      <a:pt x="107" y="2569"/>
                    </a:lnTo>
                    <a:cubicBezTo>
                      <a:pt x="0" y="2676"/>
                      <a:pt x="0" y="2855"/>
                      <a:pt x="107" y="2962"/>
                    </a:cubicBezTo>
                    <a:cubicBezTo>
                      <a:pt x="161" y="3015"/>
                      <a:pt x="232" y="3042"/>
                      <a:pt x="304" y="3042"/>
                    </a:cubicBezTo>
                    <a:cubicBezTo>
                      <a:pt x="375" y="3042"/>
                      <a:pt x="446" y="3015"/>
                      <a:pt x="500" y="2962"/>
                    </a:cubicBezTo>
                    <a:lnTo>
                      <a:pt x="1749" y="1722"/>
                    </a:lnTo>
                    <a:cubicBezTo>
                      <a:pt x="1856" y="1615"/>
                      <a:pt x="1856" y="1436"/>
                      <a:pt x="1749" y="1329"/>
                    </a:cubicBezTo>
                    <a:lnTo>
                      <a:pt x="500" y="80"/>
                    </a:lnTo>
                    <a:cubicBezTo>
                      <a:pt x="446" y="27"/>
                      <a:pt x="37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a:extLst>
                  <a:ext uri="{FF2B5EF4-FFF2-40B4-BE49-F238E27FC236}">
                    <a16:creationId xmlns:a16="http://schemas.microsoft.com/office/drawing/2014/main" id="{8F96047C-F0B5-2A2A-3BDE-2CF369287642}"/>
                  </a:ext>
                </a:extLst>
              </p:cNvPr>
              <p:cNvSpPr/>
              <p:nvPr/>
            </p:nvSpPr>
            <p:spPr>
              <a:xfrm>
                <a:off x="5442425" y="1226925"/>
                <a:ext cx="46875" cy="71975"/>
              </a:xfrm>
              <a:custGeom>
                <a:avLst/>
                <a:gdLst/>
                <a:ahLst/>
                <a:cxnLst/>
                <a:rect l="l" t="t" r="r" b="b"/>
                <a:pathLst>
                  <a:path w="1875" h="2879" extrusionOk="0">
                    <a:moveTo>
                      <a:pt x="1555" y="1"/>
                    </a:moveTo>
                    <a:cubicBezTo>
                      <a:pt x="1454" y="1"/>
                      <a:pt x="1359" y="55"/>
                      <a:pt x="1303" y="148"/>
                    </a:cubicBezTo>
                    <a:lnTo>
                      <a:pt x="72" y="2468"/>
                    </a:lnTo>
                    <a:cubicBezTo>
                      <a:pt x="1" y="2602"/>
                      <a:pt x="45" y="2771"/>
                      <a:pt x="188" y="2842"/>
                    </a:cubicBezTo>
                    <a:cubicBezTo>
                      <a:pt x="224" y="2869"/>
                      <a:pt x="268" y="2878"/>
                      <a:pt x="313" y="2878"/>
                    </a:cubicBezTo>
                    <a:cubicBezTo>
                      <a:pt x="411" y="2878"/>
                      <a:pt x="509" y="2825"/>
                      <a:pt x="563" y="2726"/>
                    </a:cubicBezTo>
                    <a:lnTo>
                      <a:pt x="1803" y="416"/>
                    </a:lnTo>
                    <a:cubicBezTo>
                      <a:pt x="1874" y="282"/>
                      <a:pt x="1820" y="113"/>
                      <a:pt x="1687" y="32"/>
                    </a:cubicBezTo>
                    <a:cubicBezTo>
                      <a:pt x="1644" y="11"/>
                      <a:pt x="1599" y="1"/>
                      <a:pt x="15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a:extLst>
                  <a:ext uri="{FF2B5EF4-FFF2-40B4-BE49-F238E27FC236}">
                    <a16:creationId xmlns:a16="http://schemas.microsoft.com/office/drawing/2014/main" id="{CFA5D7CD-0D51-E490-8785-DBC08B5A5E82}"/>
                  </a:ext>
                </a:extLst>
              </p:cNvPr>
              <p:cNvSpPr/>
              <p:nvPr/>
            </p:nvSpPr>
            <p:spPr>
              <a:xfrm>
                <a:off x="5482125" y="1283475"/>
                <a:ext cx="13850" cy="14750"/>
              </a:xfrm>
              <a:custGeom>
                <a:avLst/>
                <a:gdLst/>
                <a:ahLst/>
                <a:cxnLst/>
                <a:rect l="l" t="t" r="r" b="b"/>
                <a:pathLst>
                  <a:path w="554" h="590" extrusionOk="0">
                    <a:moveTo>
                      <a:pt x="277" y="1"/>
                    </a:moveTo>
                    <a:cubicBezTo>
                      <a:pt x="125" y="1"/>
                      <a:pt x="1" y="125"/>
                      <a:pt x="1" y="277"/>
                    </a:cubicBezTo>
                    <a:lnTo>
                      <a:pt x="1" y="304"/>
                    </a:lnTo>
                    <a:cubicBezTo>
                      <a:pt x="1"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a:extLst>
                  <a:ext uri="{FF2B5EF4-FFF2-40B4-BE49-F238E27FC236}">
                    <a16:creationId xmlns:a16="http://schemas.microsoft.com/office/drawing/2014/main" id="{C0F8EF2B-301F-075F-C94C-A631CFA8A3DC}"/>
                  </a:ext>
                </a:extLst>
              </p:cNvPr>
              <p:cNvSpPr/>
              <p:nvPr/>
            </p:nvSpPr>
            <p:spPr>
              <a:xfrm>
                <a:off x="5504875" y="1283475"/>
                <a:ext cx="13850" cy="14750"/>
              </a:xfrm>
              <a:custGeom>
                <a:avLst/>
                <a:gdLst/>
                <a:ahLst/>
                <a:cxnLst/>
                <a:rect l="l" t="t" r="r" b="b"/>
                <a:pathLst>
                  <a:path w="554" h="590" extrusionOk="0">
                    <a:moveTo>
                      <a:pt x="277" y="1"/>
                    </a:moveTo>
                    <a:cubicBezTo>
                      <a:pt x="125" y="1"/>
                      <a:pt x="0" y="125"/>
                      <a:pt x="0" y="277"/>
                    </a:cubicBezTo>
                    <a:lnTo>
                      <a:pt x="0" y="304"/>
                    </a:lnTo>
                    <a:cubicBezTo>
                      <a:pt x="0"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a:extLst>
                  <a:ext uri="{FF2B5EF4-FFF2-40B4-BE49-F238E27FC236}">
                    <a16:creationId xmlns:a16="http://schemas.microsoft.com/office/drawing/2014/main" id="{AB701AC6-CEE9-71E6-4662-F716CB1A89B8}"/>
                  </a:ext>
                </a:extLst>
              </p:cNvPr>
              <p:cNvSpPr/>
              <p:nvPr/>
            </p:nvSpPr>
            <p:spPr>
              <a:xfrm>
                <a:off x="5527400" y="1283475"/>
                <a:ext cx="14075" cy="14750"/>
              </a:xfrm>
              <a:custGeom>
                <a:avLst/>
                <a:gdLst/>
                <a:ahLst/>
                <a:cxnLst/>
                <a:rect l="l" t="t" r="r" b="b"/>
                <a:pathLst>
                  <a:path w="563" h="590" extrusionOk="0">
                    <a:moveTo>
                      <a:pt x="286" y="1"/>
                    </a:moveTo>
                    <a:cubicBezTo>
                      <a:pt x="125" y="1"/>
                      <a:pt x="1" y="125"/>
                      <a:pt x="1" y="277"/>
                    </a:cubicBezTo>
                    <a:lnTo>
                      <a:pt x="1" y="304"/>
                    </a:lnTo>
                    <a:cubicBezTo>
                      <a:pt x="1" y="464"/>
                      <a:pt x="125" y="589"/>
                      <a:pt x="286" y="589"/>
                    </a:cubicBezTo>
                    <a:cubicBezTo>
                      <a:pt x="438" y="589"/>
                      <a:pt x="563" y="464"/>
                      <a:pt x="563" y="304"/>
                    </a:cubicBezTo>
                    <a:lnTo>
                      <a:pt x="563" y="277"/>
                    </a:lnTo>
                    <a:cubicBezTo>
                      <a:pt x="563" y="125"/>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54729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4E5199-9E97-C036-8660-EA8226CFF8B0}"/>
              </a:ext>
            </a:extLst>
          </p:cNvPr>
          <p:cNvSpPr>
            <a:spLocks noGrp="1"/>
          </p:cNvSpPr>
          <p:nvPr>
            <p:ph type="body" idx="1"/>
          </p:nvPr>
        </p:nvSpPr>
        <p:spPr>
          <a:xfrm>
            <a:off x="5641171" y="529875"/>
            <a:ext cx="3023857" cy="1860900"/>
          </a:xfrm>
        </p:spPr>
        <p:txBody>
          <a:bodyPr/>
          <a:lstStyle/>
          <a:p>
            <a:r>
              <a:rPr lang="en-US" dirty="0"/>
              <a:t>Cache for Performance</a:t>
            </a:r>
          </a:p>
        </p:txBody>
      </p:sp>
      <p:sp>
        <p:nvSpPr>
          <p:cNvPr id="3" name="TextBox 2">
            <a:extLst>
              <a:ext uri="{FF2B5EF4-FFF2-40B4-BE49-F238E27FC236}">
                <a16:creationId xmlns:a16="http://schemas.microsoft.com/office/drawing/2014/main" id="{A805A878-F077-B808-D4E4-337B736F5E61}"/>
              </a:ext>
            </a:extLst>
          </p:cNvPr>
          <p:cNvSpPr txBox="1"/>
          <p:nvPr/>
        </p:nvSpPr>
        <p:spPr>
          <a:xfrm>
            <a:off x="512227" y="2390775"/>
            <a:ext cx="7784666" cy="2585323"/>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Speed</a:t>
            </a:r>
          </a:p>
          <a:p>
            <a:r>
              <a:rPr lang="en-US" sz="1800" dirty="0">
                <a:latin typeface="Poppins" panose="00000500000000000000" pitchFamily="2" charset="0"/>
                <a:cs typeface="Poppins" panose="00000500000000000000" pitchFamily="2" charset="0"/>
              </a:rPr>
              <a:t>Caching reduces the load on the backend by serving frequently requested data from a faster storage layer (like in-memory or CDN), leading to faster response times.</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User Experience</a:t>
            </a:r>
          </a:p>
          <a:p>
            <a:r>
              <a:rPr lang="en-US" sz="1800" dirty="0">
                <a:latin typeface="Poppins" panose="00000500000000000000" pitchFamily="2" charset="0"/>
                <a:cs typeface="Poppins" panose="00000500000000000000" pitchFamily="2" charset="0"/>
              </a:rPr>
              <a:t>Faster responses directly improve user experience, especially for data-intensive applications where users expect real-time feedback. </a:t>
            </a:r>
          </a:p>
        </p:txBody>
      </p:sp>
      <p:pic>
        <p:nvPicPr>
          <p:cNvPr id="4" name="Picture 3">
            <a:extLst>
              <a:ext uri="{FF2B5EF4-FFF2-40B4-BE49-F238E27FC236}">
                <a16:creationId xmlns:a16="http://schemas.microsoft.com/office/drawing/2014/main" id="{E74320B7-FC85-BD8A-503D-397228856F7C}"/>
              </a:ext>
            </a:extLst>
          </p:cNvPr>
          <p:cNvPicPr>
            <a:picLocks noChangeAspect="1"/>
          </p:cNvPicPr>
          <p:nvPr/>
        </p:nvPicPr>
        <p:blipFill>
          <a:blip r:embed="rId2"/>
          <a:stretch>
            <a:fillRect/>
          </a:stretch>
        </p:blipFill>
        <p:spPr>
          <a:xfrm>
            <a:off x="704603" y="167402"/>
            <a:ext cx="1967685" cy="1967685"/>
          </a:xfrm>
          <a:prstGeom prst="rect">
            <a:avLst/>
          </a:prstGeom>
        </p:spPr>
      </p:pic>
    </p:spTree>
    <p:extLst>
      <p:ext uri="{BB962C8B-B14F-4D97-AF65-F5344CB8AC3E}">
        <p14:creationId xmlns:p14="http://schemas.microsoft.com/office/powerpoint/2010/main" val="97029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3015A-42DF-3316-D146-C75F7EF2808F}"/>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C2734523-9579-4A56-4EAD-BD398F26081B}"/>
              </a:ext>
            </a:extLst>
          </p:cNvPr>
          <p:cNvSpPr>
            <a:spLocks noGrp="1"/>
          </p:cNvSpPr>
          <p:nvPr>
            <p:ph type="body" idx="1"/>
          </p:nvPr>
        </p:nvSpPr>
        <p:spPr>
          <a:xfrm>
            <a:off x="5641171" y="529875"/>
            <a:ext cx="3023857" cy="1860900"/>
          </a:xfrm>
        </p:spPr>
        <p:txBody>
          <a:bodyPr/>
          <a:lstStyle/>
          <a:p>
            <a:r>
              <a:rPr lang="en-US" dirty="0"/>
              <a:t>Cache for Scalability</a:t>
            </a:r>
          </a:p>
        </p:txBody>
      </p:sp>
      <p:sp>
        <p:nvSpPr>
          <p:cNvPr id="2" name="TextBox 1">
            <a:extLst>
              <a:ext uri="{FF2B5EF4-FFF2-40B4-BE49-F238E27FC236}">
                <a16:creationId xmlns:a16="http://schemas.microsoft.com/office/drawing/2014/main" id="{CB54FABD-056B-1F92-4796-28298AC1D33B}"/>
              </a:ext>
            </a:extLst>
          </p:cNvPr>
          <p:cNvSpPr txBox="1"/>
          <p:nvPr/>
        </p:nvSpPr>
        <p:spPr>
          <a:xfrm>
            <a:off x="512227" y="2390775"/>
            <a:ext cx="7784666" cy="2308324"/>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Reduce Backend Load</a:t>
            </a:r>
          </a:p>
          <a:p>
            <a:r>
              <a:rPr lang="en-US" sz="1800" dirty="0">
                <a:latin typeface="Poppins" panose="00000500000000000000" pitchFamily="2" charset="0"/>
                <a:cs typeface="Poppins" panose="00000500000000000000" pitchFamily="2" charset="0"/>
              </a:rPr>
              <a:t>By caching responses, the backend handles fewer requests, allowing it to support more users and prevent bottlenecks.</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Horizontal Scalability</a:t>
            </a:r>
          </a:p>
          <a:p>
            <a:r>
              <a:rPr lang="en-US" sz="1800" dirty="0">
                <a:latin typeface="Poppins" panose="00000500000000000000" pitchFamily="2" charset="0"/>
                <a:cs typeface="Poppins" panose="00000500000000000000" pitchFamily="2" charset="0"/>
              </a:rPr>
              <a:t>Caching enables distributed caching solutions that allow the app to scale out easily without putting excessive load on the primary database.</a:t>
            </a:r>
          </a:p>
        </p:txBody>
      </p:sp>
      <p:pic>
        <p:nvPicPr>
          <p:cNvPr id="4" name="Picture 3">
            <a:extLst>
              <a:ext uri="{FF2B5EF4-FFF2-40B4-BE49-F238E27FC236}">
                <a16:creationId xmlns:a16="http://schemas.microsoft.com/office/drawing/2014/main" id="{AD01A726-AFA5-DC61-00B2-9788A2468C5D}"/>
              </a:ext>
            </a:extLst>
          </p:cNvPr>
          <p:cNvPicPr>
            <a:picLocks noChangeAspect="1"/>
          </p:cNvPicPr>
          <p:nvPr/>
        </p:nvPicPr>
        <p:blipFill>
          <a:blip r:embed="rId2"/>
          <a:stretch>
            <a:fillRect/>
          </a:stretch>
        </p:blipFill>
        <p:spPr>
          <a:xfrm>
            <a:off x="542306" y="287730"/>
            <a:ext cx="1928101" cy="1928101"/>
          </a:xfrm>
          <a:prstGeom prst="rect">
            <a:avLst/>
          </a:prstGeom>
        </p:spPr>
      </p:pic>
    </p:spTree>
    <p:extLst>
      <p:ext uri="{BB962C8B-B14F-4D97-AF65-F5344CB8AC3E}">
        <p14:creationId xmlns:p14="http://schemas.microsoft.com/office/powerpoint/2010/main" val="208091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A3024-D711-8E8C-5077-335CCD698E9B}"/>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2C175C5C-EA30-7B09-58A7-C71E4AF7BD1D}"/>
              </a:ext>
            </a:extLst>
          </p:cNvPr>
          <p:cNvSpPr>
            <a:spLocks noGrp="1"/>
          </p:cNvSpPr>
          <p:nvPr>
            <p:ph type="body" idx="1"/>
          </p:nvPr>
        </p:nvSpPr>
        <p:spPr>
          <a:xfrm>
            <a:off x="5641171" y="529875"/>
            <a:ext cx="3023857" cy="1860900"/>
          </a:xfrm>
        </p:spPr>
        <p:txBody>
          <a:bodyPr/>
          <a:lstStyle/>
          <a:p>
            <a:r>
              <a:rPr lang="en-US" dirty="0"/>
              <a:t>Selective Caching</a:t>
            </a:r>
          </a:p>
        </p:txBody>
      </p:sp>
      <p:sp>
        <p:nvSpPr>
          <p:cNvPr id="2" name="TextBox 1">
            <a:extLst>
              <a:ext uri="{FF2B5EF4-FFF2-40B4-BE49-F238E27FC236}">
                <a16:creationId xmlns:a16="http://schemas.microsoft.com/office/drawing/2014/main" id="{6880C9F0-6E76-95E4-6106-4DF3315B7F0E}"/>
              </a:ext>
            </a:extLst>
          </p:cNvPr>
          <p:cNvSpPr txBox="1"/>
          <p:nvPr/>
        </p:nvSpPr>
        <p:spPr>
          <a:xfrm>
            <a:off x="512227" y="2390775"/>
            <a:ext cx="7784666" cy="2031325"/>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High-Frequency, Low-Change Data</a:t>
            </a:r>
          </a:p>
          <a:p>
            <a:r>
              <a:rPr lang="en-US" sz="1800" dirty="0">
                <a:latin typeface="Poppins" panose="00000500000000000000" pitchFamily="2" charset="0"/>
                <a:cs typeface="Poppins" panose="00000500000000000000" pitchFamily="2" charset="0"/>
              </a:rPr>
              <a:t>Cache data that doesn’t change often but is frequently requested, such as static lists or reference data.</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Avoid Stale Data</a:t>
            </a:r>
          </a:p>
          <a:p>
            <a:r>
              <a:rPr lang="en-US" sz="1800" dirty="0">
                <a:latin typeface="Poppins" panose="00000500000000000000" pitchFamily="2" charset="0"/>
                <a:cs typeface="Poppins" panose="00000500000000000000" pitchFamily="2" charset="0"/>
              </a:rPr>
              <a:t>Avoid caching highly dynamic data unless you have a strategy to invalidate or refresh the cache appropriately.</a:t>
            </a:r>
          </a:p>
        </p:txBody>
      </p:sp>
      <p:pic>
        <p:nvPicPr>
          <p:cNvPr id="4" name="Picture 3">
            <a:extLst>
              <a:ext uri="{FF2B5EF4-FFF2-40B4-BE49-F238E27FC236}">
                <a16:creationId xmlns:a16="http://schemas.microsoft.com/office/drawing/2014/main" id="{87275BBA-1F5C-2FE6-65E0-0BEAFE3BA8D1}"/>
              </a:ext>
            </a:extLst>
          </p:cNvPr>
          <p:cNvPicPr>
            <a:picLocks noChangeAspect="1"/>
          </p:cNvPicPr>
          <p:nvPr/>
        </p:nvPicPr>
        <p:blipFill>
          <a:blip r:embed="rId2"/>
          <a:stretch>
            <a:fillRect/>
          </a:stretch>
        </p:blipFill>
        <p:spPr>
          <a:xfrm>
            <a:off x="512227" y="335958"/>
            <a:ext cx="1860900" cy="1860900"/>
          </a:xfrm>
          <a:prstGeom prst="rect">
            <a:avLst/>
          </a:prstGeom>
        </p:spPr>
      </p:pic>
    </p:spTree>
    <p:extLst>
      <p:ext uri="{BB962C8B-B14F-4D97-AF65-F5344CB8AC3E}">
        <p14:creationId xmlns:p14="http://schemas.microsoft.com/office/powerpoint/2010/main" val="2802120200"/>
      </p:ext>
    </p:extLst>
  </p:cSld>
  <p:clrMapOvr>
    <a:masterClrMapping/>
  </p:clrMapOvr>
</p:sld>
</file>

<file path=ppt/theme/theme1.xml><?xml version="1.0" encoding="utf-8"?>
<a:theme xmlns:a="http://schemas.openxmlformats.org/drawingml/2006/main" name="Software Development App Pitch Deck by Slidesgo">
  <a:themeElements>
    <a:clrScheme name="Simple Light">
      <a:dk1>
        <a:srgbClr val="000000"/>
      </a:dk1>
      <a:lt1>
        <a:srgbClr val="FFFFFF"/>
      </a:lt1>
      <a:dk2>
        <a:srgbClr val="F3F3F3"/>
      </a:dk2>
      <a:lt2>
        <a:srgbClr val="95FFD4"/>
      </a:lt2>
      <a:accent1>
        <a:srgbClr val="6178F6"/>
      </a:accent1>
      <a:accent2>
        <a:srgbClr val="F8FFEA"/>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ive! 360 2018">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3669</TotalTime>
  <Words>1452</Words>
  <Application>Microsoft Office PowerPoint</Application>
  <PresentationFormat>On-screen Show (16:9)</PresentationFormat>
  <Paragraphs>197</Paragraphs>
  <Slides>41</Slides>
  <Notes>23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41</vt:i4>
      </vt:variant>
    </vt:vector>
  </HeadingPairs>
  <TitlesOfParts>
    <vt:vector size="52" baseType="lpstr">
      <vt:lpstr>Hack</vt:lpstr>
      <vt:lpstr>Arial Bold</vt:lpstr>
      <vt:lpstr>Palanquin Dark</vt:lpstr>
      <vt:lpstr>Poppins</vt:lpstr>
      <vt:lpstr>Consolas</vt:lpstr>
      <vt:lpstr>Arial</vt:lpstr>
      <vt:lpstr>Calibri</vt:lpstr>
      <vt:lpstr>Segoe UI</vt:lpstr>
      <vt:lpstr>Abhaya Libre</vt:lpstr>
      <vt:lpstr>Software Development App Pitch Deck by Slidesgo</vt:lpstr>
      <vt:lpstr>Live! 360 2018</vt:lpstr>
      <vt:lpstr>CACHING</vt:lpstr>
      <vt:lpstr>—Mark Twain</vt:lpstr>
      <vt:lpstr>Caching</vt:lpstr>
      <vt:lpstr>Caching</vt:lpstr>
      <vt:lpstr>Knowing how to cache data is hard</vt:lpstr>
      <vt:lpstr>Caching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Caching</vt:lpstr>
      <vt:lpstr>In your ASP.NET Web API…</vt:lpstr>
      <vt:lpstr>Caching</vt:lpstr>
      <vt:lpstr>In-memory Caching</vt:lpstr>
      <vt:lpstr>PowerPoint Presentation</vt:lpstr>
      <vt:lpstr>Demo</vt:lpstr>
      <vt:lpstr>Output Caching</vt:lpstr>
      <vt:lpstr>PowerPoint Presentation</vt:lpstr>
      <vt:lpstr>Output Caching </vt:lpstr>
      <vt:lpstr>Demo</vt:lpstr>
      <vt:lpstr>Distributed Caching</vt:lpstr>
      <vt:lpstr>PowerPoint Presentation</vt:lpstr>
      <vt:lpstr>PowerPoint Presentation</vt:lpstr>
      <vt:lpstr>PowerPoint Presentation</vt:lpstr>
      <vt:lpstr>Demo</vt:lpstr>
      <vt:lpstr>Advanced Topics</vt:lpstr>
      <vt:lpstr>PowerPoint Presentation</vt:lpstr>
      <vt:lpstr>Caching</vt:lpstr>
      <vt:lpstr>Response Caching</vt:lpstr>
      <vt:lpstr>Response Caching</vt:lpstr>
      <vt:lpstr>Demo</vt:lpstr>
      <vt:lpstr>Client-Side Caching</vt:lpstr>
      <vt:lpstr>PowerPoint Presentation</vt:lpstr>
      <vt:lpstr>PowerPoint Presentation</vt:lpstr>
      <vt:lpstr>GITHUB REPO HAS ALL OF THE CODE</vt:lpstr>
      <vt:lpstr>Caching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App </dc:title>
  <dc:creator>Chris Woodruff</dc:creator>
  <cp:lastModifiedBy>Chris Woodruff</cp:lastModifiedBy>
  <cp:revision>44</cp:revision>
  <dcterms:modified xsi:type="dcterms:W3CDTF">2024-11-14T10:10:42Z</dcterms:modified>
</cp:coreProperties>
</file>