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1"/>
  </p:notesMasterIdLst>
  <p:sldIdLst>
    <p:sldId id="256" r:id="rId4"/>
    <p:sldId id="315" r:id="rId5"/>
    <p:sldId id="257" r:id="rId6"/>
    <p:sldId id="314" r:id="rId7"/>
    <p:sldId id="313" r:id="rId8"/>
    <p:sldId id="312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8"/>
    <p:restoredTop sz="94677"/>
  </p:normalViewPr>
  <p:slideViewPr>
    <p:cSldViewPr snapToGrid="0">
      <p:cViewPr varScale="1">
        <p:scale>
          <a:sx n="147" d="100"/>
          <a:sy n="147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8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7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0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2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1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8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4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ED759-B913-CB10-178F-16591D4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Where to get the Code!!!	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201487B-2985-5773-64D6-729005253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3" r="472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8002-7CCA-EB7D-5534-2D36226A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908662"/>
            <a:ext cx="6368142" cy="2960431"/>
          </a:xfrm>
        </p:spPr>
        <p:txBody>
          <a:bodyPr>
            <a:norm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cwoodruff</a:t>
            </a:r>
            <a:r>
              <a:rPr lang="en-US" sz="2400" dirty="0"/>
              <a:t>/web-</a:t>
            </a:r>
            <a:r>
              <a:rPr lang="en-US" sz="2400" dirty="0" err="1"/>
              <a:t>api</a:t>
            </a:r>
            <a:r>
              <a:rPr lang="en-US" sz="2400" dirty="0"/>
              <a:t>-workshop</a:t>
            </a:r>
          </a:p>
        </p:txBody>
      </p:sp>
    </p:spTree>
    <p:extLst>
      <p:ext uri="{BB962C8B-B14F-4D97-AF65-F5344CB8AC3E}">
        <p14:creationId xmlns:p14="http://schemas.microsoft.com/office/powerpoint/2010/main" val="22957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36604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Verdana" panose="020B0604030504040204" pitchFamily="34" charset="0"/>
              </a:rPr>
              <a:t>In computer programming, an application programming interface (API) is a set of subroutine definitions, protocols, and tools for building software and applications.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So 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7658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Ideal for building RESTful services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Supports HTTP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Uses HTTP Requests and Responses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Maps to HTTP verbs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Where did Web APIs come from?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618E365B-198B-49A6-B83F-1D5505619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1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9524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985-7393-418A-81BA-74750BB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A476E029-2667-43AD-AF33-3700567583BA}"/>
              </a:ext>
            </a:extLst>
          </p:cNvPr>
          <p:cNvSpPr/>
          <p:nvPr/>
        </p:nvSpPr>
        <p:spPr>
          <a:xfrm rot="16200000">
            <a:off x="4512183" y="3480495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id="{C92A0854-5D44-452B-BFE4-47B38D861AA9}"/>
              </a:ext>
            </a:extLst>
          </p:cNvPr>
          <p:cNvSpPr/>
          <p:nvPr/>
        </p:nvSpPr>
        <p:spPr>
          <a:xfrm rot="10800000">
            <a:off x="5515954" y="3767359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id="{4E092710-2B1B-411B-AF67-BCE15A10D0F0}"/>
              </a:ext>
            </a:extLst>
          </p:cNvPr>
          <p:cNvSpPr/>
          <p:nvPr/>
        </p:nvSpPr>
        <p:spPr>
          <a:xfrm rot="16200000" flipH="1" flipV="1">
            <a:off x="5802021" y="2767946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3">
            <a:extLst>
              <a:ext uri="{FF2B5EF4-FFF2-40B4-BE49-F238E27FC236}">
                <a16:creationId xmlns:a16="http://schemas.microsoft.com/office/drawing/2014/main" id="{B4071362-ED5B-410F-8F1E-FA8B15953819}"/>
              </a:ext>
            </a:extLst>
          </p:cNvPr>
          <p:cNvSpPr/>
          <p:nvPr/>
        </p:nvSpPr>
        <p:spPr>
          <a:xfrm>
            <a:off x="4798251" y="2477752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E36A-BA03-4E8D-9930-BE34CE769A3E}"/>
              </a:ext>
            </a:extLst>
          </p:cNvPr>
          <p:cNvSpPr txBox="1"/>
          <p:nvPr/>
        </p:nvSpPr>
        <p:spPr>
          <a:xfrm>
            <a:off x="5153563" y="259883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C02D-641A-47EE-8F92-23101BBF7487}"/>
              </a:ext>
            </a:extLst>
          </p:cNvPr>
          <p:cNvSpPr txBox="1"/>
          <p:nvPr/>
        </p:nvSpPr>
        <p:spPr>
          <a:xfrm>
            <a:off x="6740419" y="286044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DCBD6-A860-4FC9-B7E4-9FDE593CE288}"/>
              </a:ext>
            </a:extLst>
          </p:cNvPr>
          <p:cNvSpPr txBox="1"/>
          <p:nvPr/>
        </p:nvSpPr>
        <p:spPr>
          <a:xfrm>
            <a:off x="6442901" y="4476127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9EE7-1E9E-4B1D-A5C0-77A49910843A}"/>
              </a:ext>
            </a:extLst>
          </p:cNvPr>
          <p:cNvSpPr txBox="1"/>
          <p:nvPr/>
        </p:nvSpPr>
        <p:spPr>
          <a:xfrm>
            <a:off x="4878442" y="415344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EA89-C3A3-405F-A486-F65E5093D3E2}"/>
              </a:ext>
            </a:extLst>
          </p:cNvPr>
          <p:cNvSpPr txBox="1"/>
          <p:nvPr/>
        </p:nvSpPr>
        <p:spPr>
          <a:xfrm>
            <a:off x="7590150" y="2998702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Object Access protocol (SOAP)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DC6E-2A81-43FE-B6DE-10A4B1C39EE0}"/>
              </a:ext>
            </a:extLst>
          </p:cNvPr>
          <p:cNvSpPr txBox="1"/>
          <p:nvPr/>
        </p:nvSpPr>
        <p:spPr>
          <a:xfrm>
            <a:off x="7590150" y="4091406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 State Transfer (REST)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8A26-DC7F-4F21-8A86-3450EE275A58}"/>
              </a:ext>
            </a:extLst>
          </p:cNvPr>
          <p:cNvSpPr txBox="1"/>
          <p:nvPr/>
        </p:nvSpPr>
        <p:spPr>
          <a:xfrm>
            <a:off x="171796" y="2967925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Remote Procedure Call (RPC)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51E43-7047-406C-A70D-72E9124F2F45}"/>
              </a:ext>
            </a:extLst>
          </p:cNvPr>
          <p:cNvSpPr txBox="1"/>
          <p:nvPr/>
        </p:nvSpPr>
        <p:spPr>
          <a:xfrm>
            <a:off x="914400" y="4229905"/>
            <a:ext cx="368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Calls over HTTP</a:t>
            </a:r>
          </a:p>
        </p:txBody>
      </p:sp>
    </p:spTree>
    <p:extLst>
      <p:ext uri="{BB962C8B-B14F-4D97-AF65-F5344CB8AC3E}">
        <p14:creationId xmlns:p14="http://schemas.microsoft.com/office/powerpoint/2010/main" val="28882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764-2B4B-43E9-BEAE-998148D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F180-3779-4EB5-85AD-126BFC50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57" y="2040419"/>
            <a:ext cx="1214716" cy="161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F1C5E-9560-4DAD-AA1B-6E5501E1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57" y="4398195"/>
            <a:ext cx="1214716" cy="140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BEFF4-3F3E-4BB8-9508-67C86B4AD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46" y="2241016"/>
            <a:ext cx="2329833" cy="121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AD144-33F1-4C29-85B3-874A0359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846" y="4528527"/>
            <a:ext cx="2329833" cy="11556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37E9C-4A40-4C51-9990-21342D33762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964873" y="2846368"/>
            <a:ext cx="1395973" cy="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09755-5373-4095-A272-4B05E62D4AF6}"/>
              </a:ext>
            </a:extLst>
          </p:cNvPr>
          <p:cNvCxnSpPr/>
          <p:nvPr/>
        </p:nvCxnSpPr>
        <p:spPr>
          <a:xfrm flipH="1" flipV="1">
            <a:off x="2482735" y="4893425"/>
            <a:ext cx="1878112" cy="2771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CB3E0-B4C1-4E2B-8E2A-0F0869C761E3}"/>
              </a:ext>
            </a:extLst>
          </p:cNvPr>
          <p:cNvCxnSpPr>
            <a:stCxn id="5" idx="0"/>
          </p:cNvCxnSpPr>
          <p:nvPr/>
        </p:nvCxnSpPr>
        <p:spPr>
          <a:xfrm flipV="1">
            <a:off x="2357515" y="3641878"/>
            <a:ext cx="1" cy="75631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BAA12-68D5-4B35-BB13-4C9CD3FD1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100" y="3516246"/>
            <a:ext cx="1217353" cy="11577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9BF7B-96DA-4438-B13C-F8FFC9E20C4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964873" y="3296159"/>
            <a:ext cx="4019227" cy="79897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15412-414D-4586-BE20-431B0FA05EDF}"/>
              </a:ext>
            </a:extLst>
          </p:cNvPr>
          <p:cNvCxnSpPr/>
          <p:nvPr/>
        </p:nvCxnSpPr>
        <p:spPr>
          <a:xfrm>
            <a:off x="6755500" y="2724477"/>
            <a:ext cx="691880" cy="791769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4FB564-22C0-4FA7-B5EA-6FA0D8F705D2}"/>
              </a:ext>
            </a:extLst>
          </p:cNvPr>
          <p:cNvCxnSpPr/>
          <p:nvPr/>
        </p:nvCxnSpPr>
        <p:spPr>
          <a:xfrm flipV="1">
            <a:off x="6690777" y="4528527"/>
            <a:ext cx="670106" cy="573454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C6A646-984A-4035-9354-7B2FC6754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112" y="2417908"/>
            <a:ext cx="870796" cy="1133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0D7E8-97CA-4F89-85F9-075EC8F68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976" y="3851871"/>
            <a:ext cx="421068" cy="693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0BBBD-7D22-4DAF-935F-3A88B5BF8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7984" y="4846309"/>
            <a:ext cx="1466743" cy="9594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11AC4-3379-4FF5-86A5-C5390A01CBDB}"/>
              </a:ext>
            </a:extLst>
          </p:cNvPr>
          <p:cNvCxnSpPr>
            <a:stCxn id="15" idx="1"/>
          </p:cNvCxnSpPr>
          <p:nvPr/>
        </p:nvCxnSpPr>
        <p:spPr>
          <a:xfrm flipH="1">
            <a:off x="7997256" y="2984519"/>
            <a:ext cx="1599856" cy="867352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9DA28-3A24-49F0-883E-38DB1D0AEA1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252507" y="4198719"/>
            <a:ext cx="1569469" cy="1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4347F-EBAE-410F-BD76-FD123B58C962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145537" y="4608883"/>
            <a:ext cx="1162447" cy="71715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</TotalTime>
  <Words>132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Roboto</vt:lpstr>
      <vt:lpstr>Verdana</vt:lpstr>
      <vt:lpstr>Retrospect</vt:lpstr>
      <vt:lpstr>Custom Design</vt:lpstr>
      <vt:lpstr>Office Theme</vt:lpstr>
      <vt:lpstr>What is a Web API?</vt:lpstr>
      <vt:lpstr>Where to get the Code!!! </vt:lpstr>
      <vt:lpstr>PowerPoint Presentation</vt:lpstr>
      <vt:lpstr>PowerPoint Presentation</vt:lpstr>
      <vt:lpstr>Where did Web APIs come from?</vt:lpstr>
      <vt:lpstr>Types of Web Services</vt:lpstr>
      <vt:lpstr>Evolution of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11</cp:revision>
  <dcterms:created xsi:type="dcterms:W3CDTF">2021-08-31T02:02:02Z</dcterms:created>
  <dcterms:modified xsi:type="dcterms:W3CDTF">2023-08-03T23:11:53Z</dcterms:modified>
</cp:coreProperties>
</file>