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0"/>
  </p:notesMasterIdLst>
  <p:sldIdLst>
    <p:sldId id="256" r:id="rId4"/>
    <p:sldId id="257" r:id="rId5"/>
    <p:sldId id="314" r:id="rId6"/>
    <p:sldId id="313" r:id="rId7"/>
    <p:sldId id="312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8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7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0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1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8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4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36604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Verdana" panose="020B0604030504040204" pitchFamily="34" charset="0"/>
              </a:rPr>
              <a:t>In computer programming, an application programming interface (API) is a set of subroutine definitions, protocols, and tools for building software and applications.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So 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7658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Ideal for building RESTful services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Supports HTTP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Uses HTTP Requests and Responses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Maps to HTTP verbs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Where did Web APIs come from?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618E365B-198B-49A6-B83F-1D550561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1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9524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3480495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3767359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2767946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2477752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259883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286044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4476127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15344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2998702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091406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2967925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229905"/>
            <a:ext cx="368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764-2B4B-43E9-BEAE-998148D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F180-3779-4EB5-85AD-126BFC50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57" y="2040419"/>
            <a:ext cx="1214716" cy="161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F1C5E-9560-4DAD-AA1B-6E5501E1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57" y="4398195"/>
            <a:ext cx="1214716" cy="140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BEFF4-3F3E-4BB8-9508-67C86B4AD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46" y="2241016"/>
            <a:ext cx="2329833" cy="121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AD144-33F1-4C29-85B3-874A0359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46" y="4528527"/>
            <a:ext cx="2329833" cy="11556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37E9C-4A40-4C51-9990-21342D33762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964873" y="2846368"/>
            <a:ext cx="1395973" cy="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09755-5373-4095-A272-4B05E62D4AF6}"/>
              </a:ext>
            </a:extLst>
          </p:cNvPr>
          <p:cNvCxnSpPr/>
          <p:nvPr/>
        </p:nvCxnSpPr>
        <p:spPr>
          <a:xfrm flipH="1" flipV="1">
            <a:off x="2482735" y="4893425"/>
            <a:ext cx="1878112" cy="2771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CB3E0-B4C1-4E2B-8E2A-0F0869C761E3}"/>
              </a:ext>
            </a:extLst>
          </p:cNvPr>
          <p:cNvCxnSpPr>
            <a:stCxn id="5" idx="0"/>
          </p:cNvCxnSpPr>
          <p:nvPr/>
        </p:nvCxnSpPr>
        <p:spPr>
          <a:xfrm flipV="1">
            <a:off x="2357515" y="3641878"/>
            <a:ext cx="1" cy="75631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AA12-68D5-4B35-BB13-4C9CD3FD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100" y="3516246"/>
            <a:ext cx="1217353" cy="11577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9BF7B-96DA-4438-B13C-F8FFC9E20C4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964873" y="3296159"/>
            <a:ext cx="4019227" cy="79897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15412-414D-4586-BE20-431B0FA05EDF}"/>
              </a:ext>
            </a:extLst>
          </p:cNvPr>
          <p:cNvCxnSpPr/>
          <p:nvPr/>
        </p:nvCxnSpPr>
        <p:spPr>
          <a:xfrm>
            <a:off x="6755500" y="2724477"/>
            <a:ext cx="691880" cy="791769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FB564-22C0-4FA7-B5EA-6FA0D8F705D2}"/>
              </a:ext>
            </a:extLst>
          </p:cNvPr>
          <p:cNvCxnSpPr/>
          <p:nvPr/>
        </p:nvCxnSpPr>
        <p:spPr>
          <a:xfrm flipV="1">
            <a:off x="6690777" y="4528527"/>
            <a:ext cx="670106" cy="573454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6A646-984A-4035-9354-7B2FC675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12" y="2417908"/>
            <a:ext cx="870796" cy="1133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0D7E8-97CA-4F89-85F9-075EC8F68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976" y="3851871"/>
            <a:ext cx="421068" cy="693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BBBD-7D22-4DAF-935F-3A88B5BF8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7984" y="4846309"/>
            <a:ext cx="1466743" cy="9594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11AC4-3379-4FF5-86A5-C5390A01CBDB}"/>
              </a:ext>
            </a:extLst>
          </p:cNvPr>
          <p:cNvCxnSpPr>
            <a:stCxn id="15" idx="1"/>
          </p:cNvCxnSpPr>
          <p:nvPr/>
        </p:nvCxnSpPr>
        <p:spPr>
          <a:xfrm flipH="1">
            <a:off x="7997256" y="2984519"/>
            <a:ext cx="1599856" cy="867352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9DA28-3A24-49F0-883E-38DB1D0AEA1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252507" y="4198719"/>
            <a:ext cx="1569469" cy="1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4347F-EBAE-410F-BD76-FD123B58C96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145537" y="4608883"/>
            <a:ext cx="1162447" cy="71715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116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Roboto</vt:lpstr>
      <vt:lpstr>Verdana</vt:lpstr>
      <vt:lpstr>Retrospect</vt:lpstr>
      <vt:lpstr>Custom Design</vt:lpstr>
      <vt:lpstr>Office Theme</vt:lpstr>
      <vt:lpstr>What is a Web API?</vt:lpstr>
      <vt:lpstr>PowerPoint Presentation</vt:lpstr>
      <vt:lpstr>PowerPoint Presentation</vt:lpstr>
      <vt:lpstr>Where did Web APIs come from?</vt:lpstr>
      <vt:lpstr>Types of Web Services</vt:lpstr>
      <vt:lpstr>Evolution of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10</cp:revision>
  <dcterms:created xsi:type="dcterms:W3CDTF">2021-08-31T02:02:02Z</dcterms:created>
  <dcterms:modified xsi:type="dcterms:W3CDTF">2022-12-21T12:33:18Z</dcterms:modified>
</cp:coreProperties>
</file>