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7"/>
  </p:notesMasterIdLst>
  <p:sldIdLst>
    <p:sldId id="257" r:id="rId4"/>
    <p:sldId id="297" r:id="rId5"/>
    <p:sldId id="334" r:id="rId6"/>
    <p:sldId id="335" r:id="rId7"/>
    <p:sldId id="338" r:id="rId8"/>
    <p:sldId id="329" r:id="rId9"/>
    <p:sldId id="330" r:id="rId10"/>
    <p:sldId id="331" r:id="rId11"/>
    <p:sldId id="342" r:id="rId12"/>
    <p:sldId id="347" r:id="rId13"/>
    <p:sldId id="343" r:id="rId14"/>
    <p:sldId id="344" r:id="rId15"/>
    <p:sldId id="346" r:id="rId16"/>
    <p:sldId id="328" r:id="rId17"/>
    <p:sldId id="337" r:id="rId18"/>
    <p:sldId id="263" r:id="rId19"/>
    <p:sldId id="332" r:id="rId20"/>
    <p:sldId id="333" r:id="rId21"/>
    <p:sldId id="349" r:id="rId22"/>
    <p:sldId id="350" r:id="rId23"/>
    <p:sldId id="351" r:id="rId24"/>
    <p:sldId id="352" r:id="rId25"/>
    <p:sldId id="353" r:id="rId26"/>
    <p:sldId id="354" r:id="rId27"/>
    <p:sldId id="361" r:id="rId28"/>
    <p:sldId id="360" r:id="rId29"/>
    <p:sldId id="355" r:id="rId30"/>
    <p:sldId id="356" r:id="rId31"/>
    <p:sldId id="364" r:id="rId32"/>
    <p:sldId id="348" r:id="rId33"/>
    <p:sldId id="357" r:id="rId34"/>
    <p:sldId id="36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HEAD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r>
            <a:rPr lang="en-US" dirty="0"/>
            <a:t>Queries the representation of a resource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r>
            <a:rPr lang="en-US" dirty="0"/>
            <a:t>Changes the state of a resource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r>
            <a:rPr lang="en-US" dirty="0"/>
            <a:t>Produces new or replaces content of existing resource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r>
            <a:rPr lang="en-US" dirty="0"/>
            <a:t>Deletes resource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r>
            <a:rPr lang="en-US" dirty="0"/>
            <a:t>Same as GET but without the response body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PATCH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TRACE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OPTIONS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r>
            <a:rPr lang="en-US" sz="2300"/>
            <a:t>Applies partial modifications to a resource</a:t>
          </a:r>
          <a:endParaRPr lang="en-US" sz="2300" dirty="0"/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r>
            <a:rPr lang="en-US" sz="2300"/>
            <a:t>performs a message loop-back test to the target resource</a:t>
          </a:r>
          <a:endParaRPr lang="en-US" sz="2300" dirty="0"/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r>
            <a:rPr lang="en-US" sz="2300" dirty="0"/>
            <a:t>Determine options and/or requirements associated with a resource (Cross-Origin Requests)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r>
            <a:rPr lang="en-US" sz="2300"/>
            <a:t>establishes a tunnel to server identified by target resource (SSL)</a:t>
          </a:r>
          <a:endParaRPr lang="en-US" sz="2300" dirty="0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endParaRPr lang="en-US" dirty="0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endParaRPr lang="en-US" dirty="0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32F2931B-DF7F-448E-992F-78A324585EC1}" type="presOf" srcId="{8C84C78A-0087-403D-975C-7A8B78341930}" destId="{DA2B746B-041E-4826-8225-32818F7575D7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1E7E626-C0BB-483B-BB88-EADE304A6B41}" type="presOf" srcId="{B148EC39-CC07-4715-ACBF-1E753C83C4A8}" destId="{797A2139-870D-4527-84F0-DF6B8F37DF4A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3AB2973A-754C-4CBF-B2EF-90617BE696FF}" type="presOf" srcId="{862BD00E-A3E1-453F-81D2-47F3F5251FDA}" destId="{51835D32-F1B8-4CB9-BB6D-72889CACEAE8}" srcOrd="0" destOrd="0" presId="urn:microsoft.com/office/officeart/2005/8/layout/vList5"/>
    <dgm:cxn modelId="{9A8B5C3E-453F-48AD-BB00-3CE726A0808B}" type="presOf" srcId="{1B6CF524-1F09-42ED-9785-5806035EE007}" destId="{EFE11970-55EC-4D4E-8372-299FD94E53F6}" srcOrd="0" destOrd="0" presId="urn:microsoft.com/office/officeart/2005/8/layout/vList5"/>
    <dgm:cxn modelId="{6D9A2862-F58D-46B3-A246-64E3E21E904F}" type="presOf" srcId="{A8A74B5F-C2AB-4199-A422-B04183AB0022}" destId="{E7ABEFA4-7B51-4580-B2C3-3371F99319BA}" srcOrd="0" destOrd="0" presId="urn:microsoft.com/office/officeart/2005/8/layout/vList5"/>
    <dgm:cxn modelId="{A9F8A766-73C2-440C-8B26-EA7831D82099}" type="presOf" srcId="{6A33C9BA-FF59-456E-A892-0EC074A38D92}" destId="{4997543D-78C2-4FD1-808D-284521680CB3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1322CF4E-C6E7-473C-A9F2-BE57E5479D68}" type="presOf" srcId="{72E42972-B167-4978-A582-4B1A4A7F566B}" destId="{A744B011-1D01-4881-9A1B-5FF199774548}" srcOrd="0" destOrd="0" presId="urn:microsoft.com/office/officeart/2005/8/layout/vList5"/>
    <dgm:cxn modelId="{3786AE76-BC4E-4A1C-AEEF-0B65C36E0A08}" type="presOf" srcId="{FAEBB233-C06F-4505-97B1-371E3B1CD882}" destId="{3B98024E-41B9-4F7C-A25C-89F2650C9711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65E035C6-5BCB-4207-88C8-C77EEC71A1C5}" type="presOf" srcId="{EC8C1365-F5D4-4CF2-B27A-7B4454001A20}" destId="{F0991CAB-57F8-417C-B136-18A4849DB81E}" srcOrd="0" destOrd="0" presId="urn:microsoft.com/office/officeart/2005/8/layout/vList5"/>
    <dgm:cxn modelId="{6255BAC6-1D55-470C-A88C-1C8BD841645A}" type="presOf" srcId="{7F8CD0E0-4D23-4E20-886F-E16C3C755168}" destId="{B2F3F037-369A-4D1B-A1D2-D9437ED6E2A6}" srcOrd="0" destOrd="0" presId="urn:microsoft.com/office/officeart/2005/8/layout/vList5"/>
    <dgm:cxn modelId="{4A202AE6-BAA2-49EA-B549-C1C16CE8231D}" type="presOf" srcId="{3EE3CE5F-E788-4444-9BAD-26FCCCB53996}" destId="{A6B6A5A4-4514-4646-8238-38A8556C0BFC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288991B1-CE76-4FD2-992E-C049C7957377}" type="presParOf" srcId="{51835D32-F1B8-4CB9-BB6D-72889CACEAE8}" destId="{3642B0AD-B9B6-4618-BFB4-DE705F018CF9}" srcOrd="0" destOrd="0" presId="urn:microsoft.com/office/officeart/2005/8/layout/vList5"/>
    <dgm:cxn modelId="{1BC5EFD1-BC02-45B5-B2A5-34DC666A8EC3}" type="presParOf" srcId="{3642B0AD-B9B6-4618-BFB4-DE705F018CF9}" destId="{A6B6A5A4-4514-4646-8238-38A8556C0BFC}" srcOrd="0" destOrd="0" presId="urn:microsoft.com/office/officeart/2005/8/layout/vList5"/>
    <dgm:cxn modelId="{1EA5C83C-28DF-40D2-AF14-D5EC475DD42A}" type="presParOf" srcId="{3642B0AD-B9B6-4618-BFB4-DE705F018CF9}" destId="{797A2139-870D-4527-84F0-DF6B8F37DF4A}" srcOrd="1" destOrd="0" presId="urn:microsoft.com/office/officeart/2005/8/layout/vList5"/>
    <dgm:cxn modelId="{3739E6E9-AC93-4269-8E30-B10980E0CB68}" type="presParOf" srcId="{51835D32-F1B8-4CB9-BB6D-72889CACEAE8}" destId="{47869E03-0FFC-4FAD-A90D-EA70E2487921}" srcOrd="1" destOrd="0" presId="urn:microsoft.com/office/officeart/2005/8/layout/vList5"/>
    <dgm:cxn modelId="{E412E20F-DEE5-48A4-8C3F-5A1669092D51}" type="presParOf" srcId="{51835D32-F1B8-4CB9-BB6D-72889CACEAE8}" destId="{84A134EB-0E68-44A0-932D-2ACDF4B85273}" srcOrd="2" destOrd="0" presId="urn:microsoft.com/office/officeart/2005/8/layout/vList5"/>
    <dgm:cxn modelId="{D7B470A3-F9B2-4928-AAED-14A688AF1576}" type="presParOf" srcId="{84A134EB-0E68-44A0-932D-2ACDF4B85273}" destId="{3B98024E-41B9-4F7C-A25C-89F2650C9711}" srcOrd="0" destOrd="0" presId="urn:microsoft.com/office/officeart/2005/8/layout/vList5"/>
    <dgm:cxn modelId="{06BC73F7-D780-4D3C-A24E-9B65CF98F7D8}" type="presParOf" srcId="{84A134EB-0E68-44A0-932D-2ACDF4B85273}" destId="{F0991CAB-57F8-417C-B136-18A4849DB81E}" srcOrd="1" destOrd="0" presId="urn:microsoft.com/office/officeart/2005/8/layout/vList5"/>
    <dgm:cxn modelId="{74AB7AA9-0E2C-4B61-A42B-B880EB472437}" type="presParOf" srcId="{51835D32-F1B8-4CB9-BB6D-72889CACEAE8}" destId="{AC9BBF38-24B6-44BE-B8E3-44F9070A4687}" srcOrd="3" destOrd="0" presId="urn:microsoft.com/office/officeart/2005/8/layout/vList5"/>
    <dgm:cxn modelId="{D438284D-F354-4A2D-A13C-380CDACC648F}" type="presParOf" srcId="{51835D32-F1B8-4CB9-BB6D-72889CACEAE8}" destId="{88FCA983-A5EC-4C27-B960-BED804B4C461}" srcOrd="4" destOrd="0" presId="urn:microsoft.com/office/officeart/2005/8/layout/vList5"/>
    <dgm:cxn modelId="{61AE8290-52EE-40BD-B505-EECB3C548D4D}" type="presParOf" srcId="{88FCA983-A5EC-4C27-B960-BED804B4C461}" destId="{4997543D-78C2-4FD1-808D-284521680CB3}" srcOrd="0" destOrd="0" presId="urn:microsoft.com/office/officeart/2005/8/layout/vList5"/>
    <dgm:cxn modelId="{4F7CD96C-8151-4045-BB79-0A603E734637}" type="presParOf" srcId="{88FCA983-A5EC-4C27-B960-BED804B4C461}" destId="{B2F3F037-369A-4D1B-A1D2-D9437ED6E2A6}" srcOrd="1" destOrd="0" presId="urn:microsoft.com/office/officeart/2005/8/layout/vList5"/>
    <dgm:cxn modelId="{24F3DA2D-F80D-4662-B820-0D952D2922E5}" type="presParOf" srcId="{51835D32-F1B8-4CB9-BB6D-72889CACEAE8}" destId="{6CD42E05-D9D8-4C72-A40B-58254B346813}" srcOrd="5" destOrd="0" presId="urn:microsoft.com/office/officeart/2005/8/layout/vList5"/>
    <dgm:cxn modelId="{4462E524-9D7D-4A8A-B6BF-85D72FC3C310}" type="presParOf" srcId="{51835D32-F1B8-4CB9-BB6D-72889CACEAE8}" destId="{1C9BBED7-965A-4600-A0CD-0AD7F04DD932}" srcOrd="6" destOrd="0" presId="urn:microsoft.com/office/officeart/2005/8/layout/vList5"/>
    <dgm:cxn modelId="{81DE34FB-FAB6-4B80-899D-7ADBA62B414F}" type="presParOf" srcId="{1C9BBED7-965A-4600-A0CD-0AD7F04DD932}" destId="{EFE11970-55EC-4D4E-8372-299FD94E53F6}" srcOrd="0" destOrd="0" presId="urn:microsoft.com/office/officeart/2005/8/layout/vList5"/>
    <dgm:cxn modelId="{29C48AD1-2627-466B-B94B-8AFC80E5F362}" type="presParOf" srcId="{1C9BBED7-965A-4600-A0CD-0AD7F04DD932}" destId="{E7ABEFA4-7B51-4580-B2C3-3371F99319BA}" srcOrd="1" destOrd="0" presId="urn:microsoft.com/office/officeart/2005/8/layout/vList5"/>
    <dgm:cxn modelId="{C9C03579-00CE-404D-8354-AFABEA17E0F6}" type="presParOf" srcId="{51835D32-F1B8-4CB9-BB6D-72889CACEAE8}" destId="{E176A921-6ED8-4D43-A6D1-50FB1132EDF1}" srcOrd="7" destOrd="0" presId="urn:microsoft.com/office/officeart/2005/8/layout/vList5"/>
    <dgm:cxn modelId="{CBBFF4C9-12E9-4AD7-AFC6-0B0C93C33E0A}" type="presParOf" srcId="{51835D32-F1B8-4CB9-BB6D-72889CACEAE8}" destId="{5E8F9205-07D7-450A-878F-28E8FAEFEA6B}" srcOrd="8" destOrd="0" presId="urn:microsoft.com/office/officeart/2005/8/layout/vList5"/>
    <dgm:cxn modelId="{84AB0C48-F060-4D4F-B307-65E80EB0A693}" type="presParOf" srcId="{5E8F9205-07D7-450A-878F-28E8FAEFEA6B}" destId="{A744B011-1D01-4881-9A1B-5FF199774548}" srcOrd="0" destOrd="0" presId="urn:microsoft.com/office/officeart/2005/8/layout/vList5"/>
    <dgm:cxn modelId="{C74DADB7-7423-40C7-BD45-DCB68228F419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1XX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2XX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3XX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4XX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5XX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Information responses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Successful responses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Redirection messages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Client error responses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Server error responses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202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204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E5E33BA3-95FD-494D-BD9E-202D204ECF6E}">
      <dgm:prSet phldrT="[Text]"/>
      <dgm:spPr/>
      <dgm:t>
        <a:bodyPr/>
        <a:lstStyle/>
        <a:p>
          <a:r>
            <a:rPr lang="en-US" dirty="0"/>
            <a:t>201</a:t>
          </a:r>
        </a:p>
      </dgm:t>
    </dgm:pt>
    <dgm:pt modelId="{D30DB4FE-4947-43FE-88B4-814D9819084D}" type="parTrans" cxnId="{47BCDBB6-BE7A-44BD-BFCE-B2AF9D62F399}">
      <dgm:prSet/>
      <dgm:spPr/>
      <dgm:t>
        <a:bodyPr/>
        <a:lstStyle/>
        <a:p>
          <a:endParaRPr lang="en-US"/>
        </a:p>
      </dgm:t>
    </dgm:pt>
    <dgm:pt modelId="{079FB902-BBB0-4F6F-B3EF-0BD27CBE3545}" type="sibTrans" cxnId="{47BCDBB6-BE7A-44BD-BFCE-B2AF9D62F399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9554BD79-66B6-4129-9B00-3491CD3B9B63}" type="pres">
      <dgm:prSet presAssocID="{E5E33BA3-95FD-494D-BD9E-202D204ECF6E}" presName="parTxOnly" presStyleLbl="node1" presStyleIdx="1" presStyleCnt="4">
        <dgm:presLayoutVars>
          <dgm:bulletEnabled val="1"/>
        </dgm:presLayoutVars>
      </dgm:prSet>
      <dgm:spPr/>
    </dgm:pt>
    <dgm:pt modelId="{FB1D8AFF-88F7-43B4-8033-7E812F0FECE3}" type="pres">
      <dgm:prSet presAssocID="{079FB902-BBB0-4F6F-B3EF-0BD27CBE3545}" presName="parSpace" presStyleCnt="0"/>
      <dgm:spPr/>
    </dgm:pt>
    <dgm:pt modelId="{8747CC16-8713-4EE8-9CA8-00D743537EE0}" type="pres">
      <dgm:prSet presAssocID="{AD573A8F-2E6F-45EA-83EA-5959043D5430}" presName="parTxOnly" presStyleLbl="node1" presStyleIdx="2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9EFA7260-0CA7-4422-885B-B905DF85B19D}" type="presOf" srcId="{E5E33BA3-95FD-494D-BD9E-202D204ECF6E}" destId="{9554BD79-66B6-4129-9B00-3491CD3B9B63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47BCDBB6-BE7A-44BD-BFCE-B2AF9D62F399}" srcId="{D8BA978C-3E9E-4FEA-AB14-47C073C00FE6}" destId="{E5E33BA3-95FD-494D-BD9E-202D204ECF6E}" srcOrd="1" destOrd="0" parTransId="{D30DB4FE-4947-43FE-88B4-814D9819084D}" sibTransId="{079FB902-BBB0-4F6F-B3EF-0BD27CBE3545}"/>
    <dgm:cxn modelId="{9BF40DB8-AC7C-4D18-A5EB-A830A953DF4C}" srcId="{D8BA978C-3E9E-4FEA-AB14-47C073C00FE6}" destId="{AD573A8F-2E6F-45EA-83EA-5959043D5430}" srcOrd="2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4E2E95C7-64C0-4598-B4F8-F515E622C1FC}" type="presParOf" srcId="{0D7735CE-5AE9-4768-BA54-5FFC80ACD9DA}" destId="{9554BD79-66B6-4129-9B00-3491CD3B9B63}" srcOrd="2" destOrd="0" presId="urn:microsoft.com/office/officeart/2005/8/layout/hChevron3"/>
    <dgm:cxn modelId="{64860352-808F-49E4-9291-40196A4F4F5E}" type="presParOf" srcId="{0D7735CE-5AE9-4768-BA54-5FFC80ACD9DA}" destId="{FB1D8AFF-88F7-43B4-8033-7E812F0FECE3}" srcOrd="3" destOrd="0" presId="urn:microsoft.com/office/officeart/2005/8/layout/hChevron3"/>
    <dgm:cxn modelId="{70A59BB1-2C30-40E2-AE3B-B994A736A12F}" type="presParOf" srcId="{0D7735CE-5AE9-4768-BA54-5FFC80ACD9DA}" destId="{8747CC16-8713-4EE8-9CA8-00D743537EE0}" srcOrd="4" destOrd="0" presId="urn:microsoft.com/office/officeart/2005/8/layout/hChevron3"/>
    <dgm:cxn modelId="{2F97A9F6-2A3A-47B7-A50F-B5A83963B78A}" type="presParOf" srcId="{0D7735CE-5AE9-4768-BA54-5FFC80ACD9DA}" destId="{AEF84096-F4E6-4B16-9955-73863EAD1D02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/>
            <a:t>304</a:t>
          </a:r>
          <a:endParaRPr lang="en-US" dirty="0"/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307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308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3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3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400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401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403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5FBB4F9F-B90B-4FBD-8B51-829482122764}">
      <dgm:prSet phldrT="[Text]"/>
      <dgm:spPr/>
      <dgm:t>
        <a:bodyPr/>
        <a:lstStyle/>
        <a:p>
          <a:r>
            <a:rPr lang="en-US" dirty="0"/>
            <a:t>405</a:t>
          </a:r>
        </a:p>
      </dgm:t>
    </dgm:pt>
    <dgm:pt modelId="{D1F311BA-E5D1-4178-89BE-FEAC902C5551}" type="parTrans" cxnId="{DE71747B-82F0-4989-8169-66AF4E5D5FDB}">
      <dgm:prSet/>
      <dgm:spPr/>
      <dgm:t>
        <a:bodyPr/>
        <a:lstStyle/>
        <a:p>
          <a:endParaRPr lang="en-US"/>
        </a:p>
      </dgm:t>
    </dgm:pt>
    <dgm:pt modelId="{E8A93B77-D78B-4A70-905E-65581D4044F1}" type="sibTrans" cxnId="{DE71747B-82F0-4989-8169-66AF4E5D5FDB}">
      <dgm:prSet/>
      <dgm:spPr/>
      <dgm:t>
        <a:bodyPr/>
        <a:lstStyle/>
        <a:p>
          <a:endParaRPr lang="en-US"/>
        </a:p>
      </dgm:t>
    </dgm:pt>
    <dgm:pt modelId="{E0287D82-045C-45C9-9680-D9C20FE111D9}">
      <dgm:prSet phldrT="[Text]"/>
      <dgm:spPr/>
      <dgm:t>
        <a:bodyPr/>
        <a:lstStyle/>
        <a:p>
          <a:r>
            <a:rPr lang="en-US" dirty="0"/>
            <a:t>409</a:t>
          </a:r>
        </a:p>
      </dgm:t>
    </dgm:pt>
    <dgm:pt modelId="{58CCD653-85FB-4F6A-A32C-5DF87E6805A8}" type="parTrans" cxnId="{26DC016D-7E47-4811-BBE6-58D002704589}">
      <dgm:prSet/>
      <dgm:spPr/>
      <dgm:t>
        <a:bodyPr/>
        <a:lstStyle/>
        <a:p>
          <a:endParaRPr lang="en-US"/>
        </a:p>
      </dgm:t>
    </dgm:pt>
    <dgm:pt modelId="{95A88F14-CAD1-4C5B-8EB3-AA481A208C51}" type="sibTrans" cxnId="{26DC016D-7E47-4811-BBE6-58D002704589}">
      <dgm:prSet/>
      <dgm:spPr/>
      <dgm:t>
        <a:bodyPr/>
        <a:lstStyle/>
        <a:p>
          <a:endParaRPr lang="en-US"/>
        </a:p>
      </dgm:t>
    </dgm:pt>
    <dgm:pt modelId="{DE4DCA79-C605-4B96-8047-555C9696AB46}">
      <dgm:prSet phldrT="[Text]"/>
      <dgm:spPr/>
      <dgm:t>
        <a:bodyPr/>
        <a:lstStyle/>
        <a:p>
          <a:r>
            <a:rPr lang="en-US" dirty="0"/>
            <a:t>404</a:t>
          </a:r>
        </a:p>
      </dgm:t>
    </dgm:pt>
    <dgm:pt modelId="{1310D1AD-44D8-4A1A-B2D2-D52D33B50655}" type="parTrans" cxnId="{8CFE17BE-8FC7-46CA-BE9D-F9BE36431D2B}">
      <dgm:prSet/>
      <dgm:spPr/>
      <dgm:t>
        <a:bodyPr/>
        <a:lstStyle/>
        <a:p>
          <a:endParaRPr lang="en-US"/>
        </a:p>
      </dgm:t>
    </dgm:pt>
    <dgm:pt modelId="{46EF27D9-E751-4DA0-932F-4702ECBC4E24}" type="sibTrans" cxnId="{8CFE17BE-8FC7-46CA-BE9D-F9BE36431D2B}">
      <dgm:prSet/>
      <dgm:spPr/>
      <dgm:t>
        <a:bodyPr/>
        <a:lstStyle/>
        <a:p>
          <a:endParaRPr lang="en-US"/>
        </a:p>
      </dgm:t>
    </dgm:pt>
    <dgm:pt modelId="{BBC6F476-4ED4-4B60-9F39-20F5512BC993}">
      <dgm:prSet phldrT="[Text]"/>
      <dgm:spPr/>
      <dgm:t>
        <a:bodyPr/>
        <a:lstStyle/>
        <a:p>
          <a:r>
            <a:rPr lang="en-US" dirty="0"/>
            <a:t>406</a:t>
          </a:r>
        </a:p>
      </dgm:t>
    </dgm:pt>
    <dgm:pt modelId="{1315A06C-9507-42C5-AA75-1DD37CB8128A}" type="parTrans" cxnId="{CC624B15-2E2A-488A-BC6E-E76CD48C3822}">
      <dgm:prSet/>
      <dgm:spPr/>
    </dgm:pt>
    <dgm:pt modelId="{B6DFAD74-C747-4237-BF28-59FBFFB596F6}" type="sibTrans" cxnId="{CC624B15-2E2A-488A-BC6E-E76CD48C3822}">
      <dgm:prSet/>
      <dgm:spPr/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7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7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7">
        <dgm:presLayoutVars>
          <dgm:bulletEnabled val="1"/>
        </dgm:presLayoutVars>
      </dgm:prSet>
      <dgm:spPr/>
    </dgm:pt>
    <dgm:pt modelId="{B5828877-D9ED-4ED0-BF8F-F791C16870A4}" type="pres">
      <dgm:prSet presAssocID="{425EDCCE-9757-4C9D-A088-39BBE0B0E85C}" presName="parSpace" presStyleCnt="0"/>
      <dgm:spPr/>
    </dgm:pt>
    <dgm:pt modelId="{224ACC09-BC0B-464D-BCB1-3307B5FA78A7}" type="pres">
      <dgm:prSet presAssocID="{DE4DCA79-C605-4B96-8047-555C9696AB46}" presName="parTxOnly" presStyleLbl="node1" presStyleIdx="3" presStyleCnt="7">
        <dgm:presLayoutVars>
          <dgm:bulletEnabled val="1"/>
        </dgm:presLayoutVars>
      </dgm:prSet>
      <dgm:spPr/>
    </dgm:pt>
    <dgm:pt modelId="{F3311B3E-E3AF-4171-A0B9-672F03DD2655}" type="pres">
      <dgm:prSet presAssocID="{46EF27D9-E751-4DA0-932F-4702ECBC4E24}" presName="parSpace" presStyleCnt="0"/>
      <dgm:spPr/>
    </dgm:pt>
    <dgm:pt modelId="{43FCC527-9E11-47F9-ACB7-47A17AC9583D}" type="pres">
      <dgm:prSet presAssocID="{5FBB4F9F-B90B-4FBD-8B51-829482122764}" presName="parTxOnly" presStyleLbl="node1" presStyleIdx="4" presStyleCnt="7">
        <dgm:presLayoutVars>
          <dgm:bulletEnabled val="1"/>
        </dgm:presLayoutVars>
      </dgm:prSet>
      <dgm:spPr/>
    </dgm:pt>
    <dgm:pt modelId="{258A5E48-BA74-4570-8001-71ED855BE2BB}" type="pres">
      <dgm:prSet presAssocID="{E8A93B77-D78B-4A70-905E-65581D4044F1}" presName="parSpace" presStyleCnt="0"/>
      <dgm:spPr/>
    </dgm:pt>
    <dgm:pt modelId="{D7EDDB10-AD35-4EE2-BCA2-E00369B211F1}" type="pres">
      <dgm:prSet presAssocID="{BBC6F476-4ED4-4B60-9F39-20F5512BC993}" presName="parTxOnly" presStyleLbl="node1" presStyleIdx="5" presStyleCnt="7">
        <dgm:presLayoutVars>
          <dgm:bulletEnabled val="1"/>
        </dgm:presLayoutVars>
      </dgm:prSet>
      <dgm:spPr/>
    </dgm:pt>
    <dgm:pt modelId="{D58D1AA4-8BBE-45F4-B323-1F5A4C7DE3A4}" type="pres">
      <dgm:prSet presAssocID="{B6DFAD74-C747-4237-BF28-59FBFFB596F6}" presName="parSpace" presStyleCnt="0"/>
      <dgm:spPr/>
    </dgm:pt>
    <dgm:pt modelId="{B194ABA9-CC77-4622-8232-36E874E94D3D}" type="pres">
      <dgm:prSet presAssocID="{E0287D82-045C-45C9-9680-D9C20FE111D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CC624B15-2E2A-488A-BC6E-E76CD48C3822}" srcId="{D8BA978C-3E9E-4FEA-AB14-47C073C00FE6}" destId="{BBC6F476-4ED4-4B60-9F39-20F5512BC993}" srcOrd="5" destOrd="0" parTransId="{1315A06C-9507-42C5-AA75-1DD37CB8128A}" sibTransId="{B6DFAD74-C747-4237-BF28-59FBFFB596F6}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AA151B25-F35C-4412-A716-29703103A8E5}" type="presOf" srcId="{5FBB4F9F-B90B-4FBD-8B51-829482122764}" destId="{43FCC527-9E11-47F9-ACB7-47A17AC9583D}" srcOrd="0" destOrd="0" presId="urn:microsoft.com/office/officeart/2005/8/layout/hChevron3"/>
    <dgm:cxn modelId="{60D3BF6B-B10D-4AD0-8DE4-E7B72FB5A5E6}" type="presOf" srcId="{E0287D82-045C-45C9-9680-D9C20FE111D9}" destId="{B194ABA9-CC77-4622-8232-36E874E94D3D}" srcOrd="0" destOrd="0" presId="urn:microsoft.com/office/officeart/2005/8/layout/hChevron3"/>
    <dgm:cxn modelId="{26DC016D-7E47-4811-BBE6-58D002704589}" srcId="{D8BA978C-3E9E-4FEA-AB14-47C073C00FE6}" destId="{E0287D82-045C-45C9-9680-D9C20FE111D9}" srcOrd="6" destOrd="0" parTransId="{58CCD653-85FB-4F6A-A32C-5DF87E6805A8}" sibTransId="{95A88F14-CAD1-4C5B-8EB3-AA481A208C51}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DE71747B-82F0-4989-8169-66AF4E5D5FDB}" srcId="{D8BA978C-3E9E-4FEA-AB14-47C073C00FE6}" destId="{5FBB4F9F-B90B-4FBD-8B51-829482122764}" srcOrd="4" destOrd="0" parTransId="{D1F311BA-E5D1-4178-89BE-FEAC902C5551}" sibTransId="{E8A93B77-D78B-4A70-905E-65581D4044F1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D5B2C4AB-9F47-4910-913A-0BC538B34BF2}" type="presOf" srcId="{DE4DCA79-C605-4B96-8047-555C9696AB46}" destId="{224ACC09-BC0B-464D-BCB1-3307B5FA78A7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8CFE17BE-8FC7-46CA-BE9D-F9BE36431D2B}" srcId="{D8BA978C-3E9E-4FEA-AB14-47C073C00FE6}" destId="{DE4DCA79-C605-4B96-8047-555C9696AB46}" srcOrd="3" destOrd="0" parTransId="{1310D1AD-44D8-4A1A-B2D2-D52D33B50655}" sibTransId="{46EF27D9-E751-4DA0-932F-4702ECBC4E24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3B4ABCC6-A047-4CA2-942B-DA51E62D6F38}" type="presOf" srcId="{BBC6F476-4ED4-4B60-9F39-20F5512BC993}" destId="{D7EDDB10-AD35-4EE2-BCA2-E00369B211F1}" srcOrd="0" destOrd="0" presId="urn:microsoft.com/office/officeart/2005/8/layout/hChevron3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8C43DED7-CA0D-4DB9-A751-F20B15062936}" type="presParOf" srcId="{0D7735CE-5AE9-4768-BA54-5FFC80ACD9DA}" destId="{B5828877-D9ED-4ED0-BF8F-F791C16870A4}" srcOrd="5" destOrd="0" presId="urn:microsoft.com/office/officeart/2005/8/layout/hChevron3"/>
    <dgm:cxn modelId="{1CB7308C-6D2A-43F1-92AA-C7E105917925}" type="presParOf" srcId="{0D7735CE-5AE9-4768-BA54-5FFC80ACD9DA}" destId="{224ACC09-BC0B-464D-BCB1-3307B5FA78A7}" srcOrd="6" destOrd="0" presId="urn:microsoft.com/office/officeart/2005/8/layout/hChevron3"/>
    <dgm:cxn modelId="{2DAE7722-943F-4B8A-9344-E27663748DB5}" type="presParOf" srcId="{0D7735CE-5AE9-4768-BA54-5FFC80ACD9DA}" destId="{F3311B3E-E3AF-4171-A0B9-672F03DD2655}" srcOrd="7" destOrd="0" presId="urn:microsoft.com/office/officeart/2005/8/layout/hChevron3"/>
    <dgm:cxn modelId="{E7D1D1AC-8F30-49D6-8B54-BA541B0695E6}" type="presParOf" srcId="{0D7735CE-5AE9-4768-BA54-5FFC80ACD9DA}" destId="{43FCC527-9E11-47F9-ACB7-47A17AC9583D}" srcOrd="8" destOrd="0" presId="urn:microsoft.com/office/officeart/2005/8/layout/hChevron3"/>
    <dgm:cxn modelId="{387B4129-15A8-4E5F-9125-A687BEC9BC17}" type="presParOf" srcId="{0D7735CE-5AE9-4768-BA54-5FFC80ACD9DA}" destId="{258A5E48-BA74-4570-8001-71ED855BE2BB}" srcOrd="9" destOrd="0" presId="urn:microsoft.com/office/officeart/2005/8/layout/hChevron3"/>
    <dgm:cxn modelId="{45B89DFE-12ED-4006-BABE-8B4C5C524F0B}" type="presParOf" srcId="{0D7735CE-5AE9-4768-BA54-5FFC80ACD9DA}" destId="{D7EDDB10-AD35-4EE2-BCA2-E00369B211F1}" srcOrd="10" destOrd="0" presId="urn:microsoft.com/office/officeart/2005/8/layout/hChevron3"/>
    <dgm:cxn modelId="{45CCA7EF-4E08-42E1-9098-BC581A0B1FF1}" type="presParOf" srcId="{0D7735CE-5AE9-4768-BA54-5FFC80ACD9DA}" destId="{D58D1AA4-8BBE-45F4-B323-1F5A4C7DE3A4}" srcOrd="11" destOrd="0" presId="urn:microsoft.com/office/officeart/2005/8/layout/hChevron3"/>
    <dgm:cxn modelId="{6C08C133-9220-4650-AB90-83C7DDD9243B}" type="presParOf" srcId="{0D7735CE-5AE9-4768-BA54-5FFC80ACD9DA}" destId="{B194ABA9-CC77-4622-8232-36E874E94D3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500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501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503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15EE0AA9-DA07-4DF6-8513-D379D1C51E87}">
      <dgm:prSet phldrT="[Text]"/>
      <dgm:spPr/>
      <dgm:t>
        <a:bodyPr/>
        <a:lstStyle/>
        <a:p>
          <a:r>
            <a:rPr lang="en-US" dirty="0"/>
            <a:t>504</a:t>
          </a:r>
        </a:p>
      </dgm:t>
    </dgm:pt>
    <dgm:pt modelId="{56B6A414-ABF9-4D70-A683-B76AFE7975F3}" type="parTrans" cxnId="{5D99B896-4FA7-4143-B953-C8AF36FE4A9B}">
      <dgm:prSet/>
      <dgm:spPr/>
      <dgm:t>
        <a:bodyPr/>
        <a:lstStyle/>
        <a:p>
          <a:endParaRPr lang="en-US"/>
        </a:p>
      </dgm:t>
    </dgm:pt>
    <dgm:pt modelId="{F308FE5E-924D-49B0-AEEB-7EBBAB80751C}" type="sibTrans" cxnId="{5D99B896-4FA7-4143-B953-C8AF36FE4A9B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4">
        <dgm:presLayoutVars>
          <dgm:bulletEnabled val="1"/>
        </dgm:presLayoutVars>
      </dgm:prSet>
      <dgm:spPr/>
    </dgm:pt>
    <dgm:pt modelId="{34CF23DC-7AA7-454A-A0B2-37059895D9FE}" type="pres">
      <dgm:prSet presAssocID="{425EDCCE-9757-4C9D-A088-39BBE0B0E85C}" presName="parSpace" presStyleCnt="0"/>
      <dgm:spPr/>
    </dgm:pt>
    <dgm:pt modelId="{B131CE97-9538-495C-BC37-A4BA4A6F953D}" type="pres">
      <dgm:prSet presAssocID="{15EE0AA9-DA07-4DF6-8513-D379D1C51E8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4ADA588F-A93C-4250-8678-D330A336ACF5}" type="presOf" srcId="{15EE0AA9-DA07-4DF6-8513-D379D1C51E87}" destId="{B131CE97-9538-495C-BC37-A4BA4A6F953D}" srcOrd="0" destOrd="0" presId="urn:microsoft.com/office/officeart/2005/8/layout/hChevron3"/>
    <dgm:cxn modelId="{5D99B896-4FA7-4143-B953-C8AF36FE4A9B}" srcId="{D8BA978C-3E9E-4FEA-AB14-47C073C00FE6}" destId="{15EE0AA9-DA07-4DF6-8513-D379D1C51E87}" srcOrd="3" destOrd="0" parTransId="{56B6A414-ABF9-4D70-A683-B76AFE7975F3}" sibTransId="{F308FE5E-924D-49B0-AEEB-7EBBAB80751C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6B84E3C3-5E13-4EF5-9BC6-627B6D6C84D0}" type="presParOf" srcId="{0D7735CE-5AE9-4768-BA54-5FFC80ACD9DA}" destId="{34CF23DC-7AA7-454A-A0B2-37059895D9FE}" srcOrd="5" destOrd="0" presId="urn:microsoft.com/office/officeart/2005/8/layout/hChevron3"/>
    <dgm:cxn modelId="{FF616894-4DCC-4FD6-87D0-00D56A6652E1}" type="presParOf" srcId="{0D7735CE-5AE9-4768-BA54-5FFC80ACD9DA}" destId="{B131CE97-9538-495C-BC37-A4BA4A6F953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F23404-98F0-4EFA-9C65-F3B011E85D8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86A6-F9DB-471E-AC30-13755E8EFCC8}">
      <dgm:prSet phldrT="[Text]"/>
      <dgm:spPr/>
      <dgm:t>
        <a:bodyPr/>
        <a:lstStyle/>
        <a:p>
          <a:r>
            <a:rPr lang="en-US" dirty="0"/>
            <a:t>Designer starts with nothing (blank) and builds an architecture from familiar components</a:t>
          </a:r>
        </a:p>
      </dgm:t>
    </dgm:pt>
    <dgm:pt modelId="{828B08ED-2C39-4D47-A052-FBB54883E20C}" type="parTrans" cxnId="{398023FE-1543-4264-BC9F-18F0214F3EC9}">
      <dgm:prSet/>
      <dgm:spPr/>
      <dgm:t>
        <a:bodyPr/>
        <a:lstStyle/>
        <a:p>
          <a:endParaRPr lang="en-US"/>
        </a:p>
      </dgm:t>
    </dgm:pt>
    <dgm:pt modelId="{9EA56BD1-B2D1-4610-98A3-A8E766EEC8BC}" type="sibTrans" cxnId="{398023FE-1543-4264-BC9F-18F0214F3EC9}">
      <dgm:prSet/>
      <dgm:spPr/>
      <dgm:t>
        <a:bodyPr/>
        <a:lstStyle/>
        <a:p>
          <a:endParaRPr lang="en-US"/>
        </a:p>
      </dgm:t>
    </dgm:pt>
    <dgm:pt modelId="{FDFB4E29-FBF5-412F-AFFD-CB51FB70815B}">
      <dgm:prSet phldrT="[Text]"/>
      <dgm:spPr/>
      <dgm:t>
        <a:bodyPr/>
        <a:lstStyle/>
        <a:p>
          <a:r>
            <a:rPr lang="en-US" dirty="0"/>
            <a:t>Designer starts with the system and applies constraints to elements of the system</a:t>
          </a:r>
        </a:p>
      </dgm:t>
    </dgm:pt>
    <dgm:pt modelId="{A9777FB9-5A9E-457A-AF58-20E980AF810F}" type="parTrans" cxnId="{09598AA7-DFCC-4F94-A6CD-1B4C0FB08F1E}">
      <dgm:prSet/>
      <dgm:spPr/>
      <dgm:t>
        <a:bodyPr/>
        <a:lstStyle/>
        <a:p>
          <a:endParaRPr lang="en-US"/>
        </a:p>
      </dgm:t>
    </dgm:pt>
    <dgm:pt modelId="{DA516010-6569-410D-989A-2C92D0D21650}" type="sibTrans" cxnId="{09598AA7-DFCC-4F94-A6CD-1B4C0FB08F1E}">
      <dgm:prSet/>
      <dgm:spPr/>
      <dgm:t>
        <a:bodyPr/>
        <a:lstStyle/>
        <a:p>
          <a:endParaRPr lang="en-US"/>
        </a:p>
      </dgm:t>
    </dgm:pt>
    <dgm:pt modelId="{DED4790D-1C6B-4F4C-A3F1-E937BA132026}" type="pres">
      <dgm:prSet presAssocID="{58F23404-98F0-4EFA-9C65-F3B011E85D88}" presName="compositeShape" presStyleCnt="0">
        <dgm:presLayoutVars>
          <dgm:chMax val="2"/>
          <dgm:dir/>
          <dgm:resizeHandles val="exact"/>
        </dgm:presLayoutVars>
      </dgm:prSet>
      <dgm:spPr/>
    </dgm:pt>
    <dgm:pt modelId="{BA584542-3DF4-42BE-A6A0-6B60C45FA333}" type="pres">
      <dgm:prSet presAssocID="{58F23404-98F0-4EFA-9C65-F3B011E85D88}" presName="ribbon" presStyleLbl="node1" presStyleIdx="0" presStyleCnt="1" custLinFactNeighborX="0" custLinFactNeighborY="1315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D063CD7F-0C25-49C1-BD3A-2F2528790425}" type="pres">
      <dgm:prSet presAssocID="{58F23404-98F0-4EFA-9C65-F3B011E85D88}" presName="leftArrowText" presStyleLbl="node1" presStyleIdx="0" presStyleCnt="1" custLinFactNeighborX="1366" custLinFactNeighborY="25687">
        <dgm:presLayoutVars>
          <dgm:chMax val="0"/>
          <dgm:bulletEnabled val="1"/>
        </dgm:presLayoutVars>
      </dgm:prSet>
      <dgm:spPr/>
    </dgm:pt>
    <dgm:pt modelId="{DDF7880F-F421-4314-AFDB-BD59485779C8}" type="pres">
      <dgm:prSet presAssocID="{58F23404-98F0-4EFA-9C65-F3B011E85D88}" presName="rightArrowText" presStyleLbl="node1" presStyleIdx="0" presStyleCnt="1" custLinFactNeighborX="1156" custLinFactNeighborY="25687">
        <dgm:presLayoutVars>
          <dgm:chMax val="0"/>
          <dgm:bulletEnabled val="1"/>
        </dgm:presLayoutVars>
      </dgm:prSet>
      <dgm:spPr/>
    </dgm:pt>
  </dgm:ptLst>
  <dgm:cxnLst>
    <dgm:cxn modelId="{899B1E1F-A45D-46C1-B048-163C75818C77}" type="presOf" srcId="{58F23404-98F0-4EFA-9C65-F3B011E85D88}" destId="{DED4790D-1C6B-4F4C-A3F1-E937BA132026}" srcOrd="0" destOrd="0" presId="urn:microsoft.com/office/officeart/2005/8/layout/arrow6"/>
    <dgm:cxn modelId="{75F4A86B-7473-4F1E-93CD-EFAD7F938396}" type="presOf" srcId="{45C186A6-F9DB-471E-AC30-13755E8EFCC8}" destId="{D063CD7F-0C25-49C1-BD3A-2F2528790425}" srcOrd="0" destOrd="0" presId="urn:microsoft.com/office/officeart/2005/8/layout/arrow6"/>
    <dgm:cxn modelId="{09598AA7-DFCC-4F94-A6CD-1B4C0FB08F1E}" srcId="{58F23404-98F0-4EFA-9C65-F3B011E85D88}" destId="{FDFB4E29-FBF5-412F-AFFD-CB51FB70815B}" srcOrd="1" destOrd="0" parTransId="{A9777FB9-5A9E-457A-AF58-20E980AF810F}" sibTransId="{DA516010-6569-410D-989A-2C92D0D21650}"/>
    <dgm:cxn modelId="{B487FAC3-6997-4372-A216-583888F1D920}" type="presOf" srcId="{FDFB4E29-FBF5-412F-AFFD-CB51FB70815B}" destId="{DDF7880F-F421-4314-AFDB-BD59485779C8}" srcOrd="0" destOrd="0" presId="urn:microsoft.com/office/officeart/2005/8/layout/arrow6"/>
    <dgm:cxn modelId="{398023FE-1543-4264-BC9F-18F0214F3EC9}" srcId="{58F23404-98F0-4EFA-9C65-F3B011E85D88}" destId="{45C186A6-F9DB-471E-AC30-13755E8EFCC8}" srcOrd="0" destOrd="0" parTransId="{828B08ED-2C39-4D47-A052-FBB54883E20C}" sibTransId="{9EA56BD1-B2D1-4610-98A3-A8E766EEC8BC}"/>
    <dgm:cxn modelId="{01988693-243A-472F-878B-5B5292F30644}" type="presParOf" srcId="{DED4790D-1C6B-4F4C-A3F1-E937BA132026}" destId="{BA584542-3DF4-42BE-A6A0-6B60C45FA333}" srcOrd="0" destOrd="0" presId="urn:microsoft.com/office/officeart/2005/8/layout/arrow6"/>
    <dgm:cxn modelId="{84BC89D5-2721-4FA9-B53A-C9348A6A7DF8}" type="presParOf" srcId="{DED4790D-1C6B-4F4C-A3F1-E937BA132026}" destId="{D063CD7F-0C25-49C1-BD3A-2F2528790425}" srcOrd="1" destOrd="0" presId="urn:microsoft.com/office/officeart/2005/8/layout/arrow6"/>
    <dgm:cxn modelId="{7244001E-3288-4B67-8A6D-7842C1208485}" type="presParOf" srcId="{DED4790D-1C6B-4F4C-A3F1-E937BA132026}" destId="{DDF7880F-F421-4314-AFDB-BD59485779C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319DF3-64F4-4246-B3E3-9C829E763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0DF24-A058-4B8C-B855-8A469089982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HTTP</a:t>
          </a:r>
        </a:p>
      </dgm:t>
    </dgm:pt>
    <dgm:pt modelId="{DB33B5D6-5720-4BC2-87BA-F7F7B9AD2B4A}" type="parTrans" cxnId="{DCA9EB32-A6C0-430D-A722-CD143CF983E3}">
      <dgm:prSet/>
      <dgm:spPr/>
      <dgm:t>
        <a:bodyPr/>
        <a:lstStyle/>
        <a:p>
          <a:endParaRPr lang="en-US"/>
        </a:p>
      </dgm:t>
    </dgm:pt>
    <dgm:pt modelId="{EDD47539-0B23-4FB6-99E9-5B42D0750116}" type="sibTrans" cxnId="{DCA9EB32-A6C0-430D-A722-CD143CF983E3}">
      <dgm:prSet/>
      <dgm:spPr/>
      <dgm:t>
        <a:bodyPr/>
        <a:lstStyle/>
        <a:p>
          <a:endParaRPr lang="en-US"/>
        </a:p>
      </dgm:t>
    </dgm:pt>
    <dgm:pt modelId="{15C40001-93B2-4A1D-97E1-F519C659AD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HTTP Verbs</a:t>
          </a:r>
        </a:p>
      </dgm:t>
    </dgm:pt>
    <dgm:pt modelId="{1A8F59FD-4884-4844-A34F-AAFE7D7CBB99}" type="parTrans" cxnId="{8B628860-76E9-45C6-BB53-6170A31A4583}">
      <dgm:prSet/>
      <dgm:spPr/>
      <dgm:t>
        <a:bodyPr/>
        <a:lstStyle/>
        <a:p>
          <a:endParaRPr lang="en-US"/>
        </a:p>
      </dgm:t>
    </dgm:pt>
    <dgm:pt modelId="{C454835F-AF9D-4B8B-A4CC-A1FB7A7FB6C2}" type="sibTrans" cxnId="{8B628860-76E9-45C6-BB53-6170A31A4583}">
      <dgm:prSet/>
      <dgm:spPr/>
      <dgm:t>
        <a:bodyPr/>
        <a:lstStyle/>
        <a:p>
          <a:endParaRPr lang="en-US"/>
        </a:p>
      </dgm:t>
    </dgm:pt>
    <dgm:pt modelId="{EBD2948A-0A47-4E62-9F39-20ECDF54EE5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Response Codes</a:t>
          </a:r>
        </a:p>
      </dgm:t>
    </dgm:pt>
    <dgm:pt modelId="{FA0DB77C-86DF-4E37-BE68-E8AED1809C93}" type="parTrans" cxnId="{DDBA87E3-ED4B-4148-A0B2-8CF5FB4297B7}">
      <dgm:prSet/>
      <dgm:spPr/>
      <dgm:t>
        <a:bodyPr/>
        <a:lstStyle/>
        <a:p>
          <a:endParaRPr lang="en-US"/>
        </a:p>
      </dgm:t>
    </dgm:pt>
    <dgm:pt modelId="{D94E017A-9C8E-4900-80D8-C9A0C1C4A6DD}" type="sibTrans" cxnId="{DDBA87E3-ED4B-4148-A0B2-8CF5FB4297B7}">
      <dgm:prSet/>
      <dgm:spPr/>
      <dgm:t>
        <a:bodyPr/>
        <a:lstStyle/>
        <a:p>
          <a:endParaRPr lang="en-US"/>
        </a:p>
      </dgm:t>
    </dgm:pt>
    <dgm:pt modelId="{1E4405F9-92CD-46DD-A3E0-F64A193582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REST</a:t>
          </a:r>
        </a:p>
      </dgm:t>
    </dgm:pt>
    <dgm:pt modelId="{DC67EFA2-0331-4AAA-B34C-5CC8B70736FA}" type="parTrans" cxnId="{0B885E06-4325-4B55-8E6E-85409C42AE58}">
      <dgm:prSet/>
      <dgm:spPr/>
      <dgm:t>
        <a:bodyPr/>
        <a:lstStyle/>
        <a:p>
          <a:endParaRPr lang="en-US"/>
        </a:p>
      </dgm:t>
    </dgm:pt>
    <dgm:pt modelId="{2E7C2B6A-5A78-48DE-B816-B0585D8C7C62}" type="sibTrans" cxnId="{0B885E06-4325-4B55-8E6E-85409C42AE58}">
      <dgm:prSet/>
      <dgm:spPr/>
      <dgm:t>
        <a:bodyPr/>
        <a:lstStyle/>
        <a:p>
          <a:endParaRPr lang="en-US"/>
        </a:p>
      </dgm:t>
    </dgm:pt>
    <dgm:pt modelId="{B8E308F4-3960-44A4-B294-C806967FDE1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test RESTful APIs</a:t>
          </a:r>
        </a:p>
      </dgm:t>
    </dgm:pt>
    <dgm:pt modelId="{1F629885-A62D-47D6-9D18-22D4422DC65E}" type="parTrans" cxnId="{95FD5BC4-7EC3-4C4E-B94A-0F94AB4609C4}">
      <dgm:prSet/>
      <dgm:spPr/>
      <dgm:t>
        <a:bodyPr/>
        <a:lstStyle/>
        <a:p>
          <a:endParaRPr lang="en-US"/>
        </a:p>
      </dgm:t>
    </dgm:pt>
    <dgm:pt modelId="{D2FEA389-04FA-4959-8C0F-50D0DC871774}" type="sibTrans" cxnId="{95FD5BC4-7EC3-4C4E-B94A-0F94AB4609C4}">
      <dgm:prSet/>
      <dgm:spPr/>
      <dgm:t>
        <a:bodyPr/>
        <a:lstStyle/>
        <a:p>
          <a:endParaRPr lang="en-US"/>
        </a:p>
      </dgm:t>
    </dgm:pt>
    <dgm:pt modelId="{1028A5D3-BE20-405B-9E83-C2B7D110F84E}" type="pres">
      <dgm:prSet presAssocID="{87319DF3-64F4-4246-B3E3-9C829E763318}" presName="root" presStyleCnt="0">
        <dgm:presLayoutVars>
          <dgm:dir/>
          <dgm:resizeHandles val="exact"/>
        </dgm:presLayoutVars>
      </dgm:prSet>
      <dgm:spPr/>
    </dgm:pt>
    <dgm:pt modelId="{13CAF2C5-1FB5-4FB5-BDFB-B15025512793}" type="pres">
      <dgm:prSet presAssocID="{0A70DF24-A058-4B8C-B855-8A4690899824}" presName="compNode" presStyleCnt="0"/>
      <dgm:spPr/>
    </dgm:pt>
    <dgm:pt modelId="{138FA60C-A8CB-4182-9E12-3D9F8CB44390}" type="pres">
      <dgm:prSet presAssocID="{0A70DF24-A058-4B8C-B855-8A4690899824}" presName="iconBgRect" presStyleLbl="bgShp" presStyleIdx="0" presStyleCnt="5"/>
      <dgm:spPr/>
    </dgm:pt>
    <dgm:pt modelId="{A929E706-70DA-4D1F-8FDF-229698B325B2}" type="pres">
      <dgm:prSet presAssocID="{0A70DF24-A058-4B8C-B855-8A4690899824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79ADA5-A5EF-4F76-A4A6-140F3180D84C}" type="pres">
      <dgm:prSet presAssocID="{0A70DF24-A058-4B8C-B855-8A4690899824}" presName="spaceRect" presStyleCnt="0"/>
      <dgm:spPr/>
    </dgm:pt>
    <dgm:pt modelId="{FDBE3EAC-F006-482C-8948-FA42B13459F7}" type="pres">
      <dgm:prSet presAssocID="{0A70DF24-A058-4B8C-B855-8A4690899824}" presName="textRect" presStyleLbl="revTx" presStyleIdx="0" presStyleCnt="5">
        <dgm:presLayoutVars>
          <dgm:chMax val="1"/>
          <dgm:chPref val="1"/>
        </dgm:presLayoutVars>
      </dgm:prSet>
      <dgm:spPr/>
    </dgm:pt>
    <dgm:pt modelId="{07AF9009-5660-42D4-96CE-1D492D7C112C}" type="pres">
      <dgm:prSet presAssocID="{EDD47539-0B23-4FB6-99E9-5B42D0750116}" presName="sibTrans" presStyleCnt="0"/>
      <dgm:spPr/>
    </dgm:pt>
    <dgm:pt modelId="{60B345A0-B089-4940-87A4-14139DCB23E6}" type="pres">
      <dgm:prSet presAssocID="{15C40001-93B2-4A1D-97E1-F519C659ADBA}" presName="compNode" presStyleCnt="0"/>
      <dgm:spPr/>
    </dgm:pt>
    <dgm:pt modelId="{6D235758-FDBE-48F4-AF6B-63941378039E}" type="pres">
      <dgm:prSet presAssocID="{15C40001-93B2-4A1D-97E1-F519C659ADBA}" presName="iconBgRect" presStyleLbl="bgShp" presStyleIdx="1" presStyleCnt="5"/>
      <dgm:spPr/>
    </dgm:pt>
    <dgm:pt modelId="{229C6CBB-06DF-4296-90CC-44EE8F78CEB1}" type="pres">
      <dgm:prSet presAssocID="{15C40001-93B2-4A1D-97E1-F519C659AD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713D20-9FEC-4C01-B994-F1C4E1C0ACFD}" type="pres">
      <dgm:prSet presAssocID="{15C40001-93B2-4A1D-97E1-F519C659ADBA}" presName="spaceRect" presStyleCnt="0"/>
      <dgm:spPr/>
    </dgm:pt>
    <dgm:pt modelId="{49FD1CF8-CECF-4544-8287-C13715FE781F}" type="pres">
      <dgm:prSet presAssocID="{15C40001-93B2-4A1D-97E1-F519C659ADBA}" presName="textRect" presStyleLbl="revTx" presStyleIdx="1" presStyleCnt="5">
        <dgm:presLayoutVars>
          <dgm:chMax val="1"/>
          <dgm:chPref val="1"/>
        </dgm:presLayoutVars>
      </dgm:prSet>
      <dgm:spPr/>
    </dgm:pt>
    <dgm:pt modelId="{48B90984-FF28-4350-A105-332D152CF404}" type="pres">
      <dgm:prSet presAssocID="{C454835F-AF9D-4B8B-A4CC-A1FB7A7FB6C2}" presName="sibTrans" presStyleCnt="0"/>
      <dgm:spPr/>
    </dgm:pt>
    <dgm:pt modelId="{611EB88F-B3BE-4335-A4DB-EDFC0DB5353B}" type="pres">
      <dgm:prSet presAssocID="{EBD2948A-0A47-4E62-9F39-20ECDF54EE59}" presName="compNode" presStyleCnt="0"/>
      <dgm:spPr/>
    </dgm:pt>
    <dgm:pt modelId="{1191AD04-2211-4AAF-90DE-F7054DA4B2AF}" type="pres">
      <dgm:prSet presAssocID="{EBD2948A-0A47-4E62-9F39-20ECDF54EE59}" presName="iconBgRect" presStyleLbl="bgShp" presStyleIdx="2" presStyleCnt="5"/>
      <dgm:spPr/>
    </dgm:pt>
    <dgm:pt modelId="{94191C87-AF79-4A2B-A820-F7917A00F7B2}" type="pres">
      <dgm:prSet presAssocID="{EBD2948A-0A47-4E62-9F39-20ECDF54EE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4F2AA5-F728-4BCC-BE42-FC0B5FC87E0F}" type="pres">
      <dgm:prSet presAssocID="{EBD2948A-0A47-4E62-9F39-20ECDF54EE59}" presName="spaceRect" presStyleCnt="0"/>
      <dgm:spPr/>
    </dgm:pt>
    <dgm:pt modelId="{5476970B-65B8-4298-9DB9-F5F0DC9C1B61}" type="pres">
      <dgm:prSet presAssocID="{EBD2948A-0A47-4E62-9F39-20ECDF54EE59}" presName="textRect" presStyleLbl="revTx" presStyleIdx="2" presStyleCnt="5">
        <dgm:presLayoutVars>
          <dgm:chMax val="1"/>
          <dgm:chPref val="1"/>
        </dgm:presLayoutVars>
      </dgm:prSet>
      <dgm:spPr/>
    </dgm:pt>
    <dgm:pt modelId="{86F07A1A-7314-40EE-AC0C-237FBED6EECE}" type="pres">
      <dgm:prSet presAssocID="{D94E017A-9C8E-4900-80D8-C9A0C1C4A6DD}" presName="sibTrans" presStyleCnt="0"/>
      <dgm:spPr/>
    </dgm:pt>
    <dgm:pt modelId="{092C5825-2D9F-4C07-90E6-71727424B195}" type="pres">
      <dgm:prSet presAssocID="{1E4405F9-92CD-46DD-A3E0-F64A19358216}" presName="compNode" presStyleCnt="0"/>
      <dgm:spPr/>
    </dgm:pt>
    <dgm:pt modelId="{175CE420-BB0F-46D2-B351-113B8390F127}" type="pres">
      <dgm:prSet presAssocID="{1E4405F9-92CD-46DD-A3E0-F64A19358216}" presName="iconBgRect" presStyleLbl="bgShp" presStyleIdx="3" presStyleCnt="5"/>
      <dgm:spPr/>
    </dgm:pt>
    <dgm:pt modelId="{0FD54633-725D-4180-8AC2-7919B87641E1}" type="pres">
      <dgm:prSet presAssocID="{1E4405F9-92CD-46DD-A3E0-F64A193582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174B50-3C1D-439B-82D1-5F3B1FED34E8}" type="pres">
      <dgm:prSet presAssocID="{1E4405F9-92CD-46DD-A3E0-F64A19358216}" presName="spaceRect" presStyleCnt="0"/>
      <dgm:spPr/>
    </dgm:pt>
    <dgm:pt modelId="{E2DB7790-832B-4EF0-B201-F54DED02F425}" type="pres">
      <dgm:prSet presAssocID="{1E4405F9-92CD-46DD-A3E0-F64A19358216}" presName="textRect" presStyleLbl="revTx" presStyleIdx="3" presStyleCnt="5">
        <dgm:presLayoutVars>
          <dgm:chMax val="1"/>
          <dgm:chPref val="1"/>
        </dgm:presLayoutVars>
      </dgm:prSet>
      <dgm:spPr/>
    </dgm:pt>
    <dgm:pt modelId="{4E47D273-3E93-45E7-9C34-550C021FE6B8}" type="pres">
      <dgm:prSet presAssocID="{2E7C2B6A-5A78-48DE-B816-B0585D8C7C62}" presName="sibTrans" presStyleCnt="0"/>
      <dgm:spPr/>
    </dgm:pt>
    <dgm:pt modelId="{A9D00D6D-4046-46A5-AC96-D208A2C9DF3D}" type="pres">
      <dgm:prSet presAssocID="{B8E308F4-3960-44A4-B294-C806967FDE11}" presName="compNode" presStyleCnt="0"/>
      <dgm:spPr/>
    </dgm:pt>
    <dgm:pt modelId="{93F8784E-92C7-4371-A324-01CA0FC625D4}" type="pres">
      <dgm:prSet presAssocID="{B8E308F4-3960-44A4-B294-C806967FDE11}" presName="iconBgRect" presStyleLbl="bgShp" presStyleIdx="4" presStyleCnt="5"/>
      <dgm:spPr/>
    </dgm:pt>
    <dgm:pt modelId="{64EB23E2-74CA-4EA7-B50D-AD12AD85BD98}" type="pres">
      <dgm:prSet presAssocID="{B8E308F4-3960-44A4-B294-C806967FDE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E77A39-254A-4046-9DE5-EBCC29262D33}" type="pres">
      <dgm:prSet presAssocID="{B8E308F4-3960-44A4-B294-C806967FDE11}" presName="spaceRect" presStyleCnt="0"/>
      <dgm:spPr/>
    </dgm:pt>
    <dgm:pt modelId="{A4098FDB-AE5C-4388-AEFD-4FB6AF87F0D4}" type="pres">
      <dgm:prSet presAssocID="{B8E308F4-3960-44A4-B294-C806967FDE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885E06-4325-4B55-8E6E-85409C42AE58}" srcId="{87319DF3-64F4-4246-B3E3-9C829E763318}" destId="{1E4405F9-92CD-46DD-A3E0-F64A19358216}" srcOrd="3" destOrd="0" parTransId="{DC67EFA2-0331-4AAA-B34C-5CC8B70736FA}" sibTransId="{2E7C2B6A-5A78-48DE-B816-B0585D8C7C62}"/>
    <dgm:cxn modelId="{78C75B10-F719-4652-8A1A-BB80635C0847}" type="presOf" srcId="{1E4405F9-92CD-46DD-A3E0-F64A19358216}" destId="{E2DB7790-832B-4EF0-B201-F54DED02F425}" srcOrd="0" destOrd="0" presId="urn:microsoft.com/office/officeart/2018/5/layout/IconCircleLabelList"/>
    <dgm:cxn modelId="{DCA9EB32-A6C0-430D-A722-CD143CF983E3}" srcId="{87319DF3-64F4-4246-B3E3-9C829E763318}" destId="{0A70DF24-A058-4B8C-B855-8A4690899824}" srcOrd="0" destOrd="0" parTransId="{DB33B5D6-5720-4BC2-87BA-F7F7B9AD2B4A}" sibTransId="{EDD47539-0B23-4FB6-99E9-5B42D0750116}"/>
    <dgm:cxn modelId="{B2504D3F-D716-4141-BE20-D0A63EC866AA}" type="presOf" srcId="{0A70DF24-A058-4B8C-B855-8A4690899824}" destId="{FDBE3EAC-F006-482C-8948-FA42B13459F7}" srcOrd="0" destOrd="0" presId="urn:microsoft.com/office/officeart/2018/5/layout/IconCircleLabelList"/>
    <dgm:cxn modelId="{8B628860-76E9-45C6-BB53-6170A31A4583}" srcId="{87319DF3-64F4-4246-B3E3-9C829E763318}" destId="{15C40001-93B2-4A1D-97E1-F519C659ADBA}" srcOrd="1" destOrd="0" parTransId="{1A8F59FD-4884-4844-A34F-AAFE7D7CBB99}" sibTransId="{C454835F-AF9D-4B8B-A4CC-A1FB7A7FB6C2}"/>
    <dgm:cxn modelId="{8AF2D362-F04F-40ED-BD2A-3DF417726C9F}" type="presOf" srcId="{B8E308F4-3960-44A4-B294-C806967FDE11}" destId="{A4098FDB-AE5C-4388-AEFD-4FB6AF87F0D4}" srcOrd="0" destOrd="0" presId="urn:microsoft.com/office/officeart/2018/5/layout/IconCircleLabelList"/>
    <dgm:cxn modelId="{91785644-C6CD-438C-9D0F-7524C0706980}" type="presOf" srcId="{15C40001-93B2-4A1D-97E1-F519C659ADBA}" destId="{49FD1CF8-CECF-4544-8287-C13715FE781F}" srcOrd="0" destOrd="0" presId="urn:microsoft.com/office/officeart/2018/5/layout/IconCircleLabelList"/>
    <dgm:cxn modelId="{62EB0D72-9632-456C-A8E3-DFE270890A31}" type="presOf" srcId="{87319DF3-64F4-4246-B3E3-9C829E763318}" destId="{1028A5D3-BE20-405B-9E83-C2B7D110F84E}" srcOrd="0" destOrd="0" presId="urn:microsoft.com/office/officeart/2018/5/layout/IconCircleLabelList"/>
    <dgm:cxn modelId="{16D80BB0-0B62-4C5A-8799-8C31307651DC}" type="presOf" srcId="{EBD2948A-0A47-4E62-9F39-20ECDF54EE59}" destId="{5476970B-65B8-4298-9DB9-F5F0DC9C1B61}" srcOrd="0" destOrd="0" presId="urn:microsoft.com/office/officeart/2018/5/layout/IconCircleLabelList"/>
    <dgm:cxn modelId="{95FD5BC4-7EC3-4C4E-B94A-0F94AB4609C4}" srcId="{87319DF3-64F4-4246-B3E3-9C829E763318}" destId="{B8E308F4-3960-44A4-B294-C806967FDE11}" srcOrd="4" destOrd="0" parTransId="{1F629885-A62D-47D6-9D18-22D4422DC65E}" sibTransId="{D2FEA389-04FA-4959-8C0F-50D0DC871774}"/>
    <dgm:cxn modelId="{DDBA87E3-ED4B-4148-A0B2-8CF5FB4297B7}" srcId="{87319DF3-64F4-4246-B3E3-9C829E763318}" destId="{EBD2948A-0A47-4E62-9F39-20ECDF54EE59}" srcOrd="2" destOrd="0" parTransId="{FA0DB77C-86DF-4E37-BE68-E8AED1809C93}" sibTransId="{D94E017A-9C8E-4900-80D8-C9A0C1C4A6DD}"/>
    <dgm:cxn modelId="{8E057C2E-8F61-435C-91B0-659FCECBD559}" type="presParOf" srcId="{1028A5D3-BE20-405B-9E83-C2B7D110F84E}" destId="{13CAF2C5-1FB5-4FB5-BDFB-B15025512793}" srcOrd="0" destOrd="0" presId="urn:microsoft.com/office/officeart/2018/5/layout/IconCircleLabelList"/>
    <dgm:cxn modelId="{5D02AB01-AD86-49E1-9D13-588BBEDF0D40}" type="presParOf" srcId="{13CAF2C5-1FB5-4FB5-BDFB-B15025512793}" destId="{138FA60C-A8CB-4182-9E12-3D9F8CB44390}" srcOrd="0" destOrd="0" presId="urn:microsoft.com/office/officeart/2018/5/layout/IconCircleLabelList"/>
    <dgm:cxn modelId="{492A9F24-F06E-4993-9710-B062D8D6D2AA}" type="presParOf" srcId="{13CAF2C5-1FB5-4FB5-BDFB-B15025512793}" destId="{A929E706-70DA-4D1F-8FDF-229698B325B2}" srcOrd="1" destOrd="0" presId="urn:microsoft.com/office/officeart/2018/5/layout/IconCircleLabelList"/>
    <dgm:cxn modelId="{C82CE22D-9EB5-444E-A9F7-34C2BB979A2B}" type="presParOf" srcId="{13CAF2C5-1FB5-4FB5-BDFB-B15025512793}" destId="{1579ADA5-A5EF-4F76-A4A6-140F3180D84C}" srcOrd="2" destOrd="0" presId="urn:microsoft.com/office/officeart/2018/5/layout/IconCircleLabelList"/>
    <dgm:cxn modelId="{6AB7BB4B-DD57-49BB-9CB5-66A527B57B0F}" type="presParOf" srcId="{13CAF2C5-1FB5-4FB5-BDFB-B15025512793}" destId="{FDBE3EAC-F006-482C-8948-FA42B13459F7}" srcOrd="3" destOrd="0" presId="urn:microsoft.com/office/officeart/2018/5/layout/IconCircleLabelList"/>
    <dgm:cxn modelId="{7A4298BF-DE62-41B8-B5D5-B671B4C475AD}" type="presParOf" srcId="{1028A5D3-BE20-405B-9E83-C2B7D110F84E}" destId="{07AF9009-5660-42D4-96CE-1D492D7C112C}" srcOrd="1" destOrd="0" presId="urn:microsoft.com/office/officeart/2018/5/layout/IconCircleLabelList"/>
    <dgm:cxn modelId="{6D90A6C4-8892-41C4-BD3A-2A853D01B261}" type="presParOf" srcId="{1028A5D3-BE20-405B-9E83-C2B7D110F84E}" destId="{60B345A0-B089-4940-87A4-14139DCB23E6}" srcOrd="2" destOrd="0" presId="urn:microsoft.com/office/officeart/2018/5/layout/IconCircleLabelList"/>
    <dgm:cxn modelId="{C195C1C1-FAAB-4F1C-A629-1E337D4D9554}" type="presParOf" srcId="{60B345A0-B089-4940-87A4-14139DCB23E6}" destId="{6D235758-FDBE-48F4-AF6B-63941378039E}" srcOrd="0" destOrd="0" presId="urn:microsoft.com/office/officeart/2018/5/layout/IconCircleLabelList"/>
    <dgm:cxn modelId="{B70EA38C-388B-4539-8509-426B56D3213C}" type="presParOf" srcId="{60B345A0-B089-4940-87A4-14139DCB23E6}" destId="{229C6CBB-06DF-4296-90CC-44EE8F78CEB1}" srcOrd="1" destOrd="0" presId="urn:microsoft.com/office/officeart/2018/5/layout/IconCircleLabelList"/>
    <dgm:cxn modelId="{EA2DB8A3-E9ED-44AE-B6A7-3BF60A575142}" type="presParOf" srcId="{60B345A0-B089-4940-87A4-14139DCB23E6}" destId="{9E713D20-9FEC-4C01-B994-F1C4E1C0ACFD}" srcOrd="2" destOrd="0" presId="urn:microsoft.com/office/officeart/2018/5/layout/IconCircleLabelList"/>
    <dgm:cxn modelId="{F0CDF2BA-23F7-494E-987E-A78D9F87C9BF}" type="presParOf" srcId="{60B345A0-B089-4940-87A4-14139DCB23E6}" destId="{49FD1CF8-CECF-4544-8287-C13715FE781F}" srcOrd="3" destOrd="0" presId="urn:microsoft.com/office/officeart/2018/5/layout/IconCircleLabelList"/>
    <dgm:cxn modelId="{237D4DC0-8E76-428F-BD5A-5B7ED21226F1}" type="presParOf" srcId="{1028A5D3-BE20-405B-9E83-C2B7D110F84E}" destId="{48B90984-FF28-4350-A105-332D152CF404}" srcOrd="3" destOrd="0" presId="urn:microsoft.com/office/officeart/2018/5/layout/IconCircleLabelList"/>
    <dgm:cxn modelId="{9B11D5DA-8A6B-4A2E-8942-E6811551DE2B}" type="presParOf" srcId="{1028A5D3-BE20-405B-9E83-C2B7D110F84E}" destId="{611EB88F-B3BE-4335-A4DB-EDFC0DB5353B}" srcOrd="4" destOrd="0" presId="urn:microsoft.com/office/officeart/2018/5/layout/IconCircleLabelList"/>
    <dgm:cxn modelId="{DE1ABF4D-852F-4B58-9AA2-9091C3B3FBD1}" type="presParOf" srcId="{611EB88F-B3BE-4335-A4DB-EDFC0DB5353B}" destId="{1191AD04-2211-4AAF-90DE-F7054DA4B2AF}" srcOrd="0" destOrd="0" presId="urn:microsoft.com/office/officeart/2018/5/layout/IconCircleLabelList"/>
    <dgm:cxn modelId="{10FB39B4-9DFC-4230-A5E2-B56A1C43969E}" type="presParOf" srcId="{611EB88F-B3BE-4335-A4DB-EDFC0DB5353B}" destId="{94191C87-AF79-4A2B-A820-F7917A00F7B2}" srcOrd="1" destOrd="0" presId="urn:microsoft.com/office/officeart/2018/5/layout/IconCircleLabelList"/>
    <dgm:cxn modelId="{D154C7A3-27C7-4B59-B947-BE0BC5E77CAB}" type="presParOf" srcId="{611EB88F-B3BE-4335-A4DB-EDFC0DB5353B}" destId="{3A4F2AA5-F728-4BCC-BE42-FC0B5FC87E0F}" srcOrd="2" destOrd="0" presId="urn:microsoft.com/office/officeart/2018/5/layout/IconCircleLabelList"/>
    <dgm:cxn modelId="{4FAFADE2-7556-495F-A201-BAAF9BA0B75A}" type="presParOf" srcId="{611EB88F-B3BE-4335-A4DB-EDFC0DB5353B}" destId="{5476970B-65B8-4298-9DB9-F5F0DC9C1B61}" srcOrd="3" destOrd="0" presId="urn:microsoft.com/office/officeart/2018/5/layout/IconCircleLabelList"/>
    <dgm:cxn modelId="{115DB2D3-EB8C-492D-B4F1-4F76DBA9368E}" type="presParOf" srcId="{1028A5D3-BE20-405B-9E83-C2B7D110F84E}" destId="{86F07A1A-7314-40EE-AC0C-237FBED6EECE}" srcOrd="5" destOrd="0" presId="urn:microsoft.com/office/officeart/2018/5/layout/IconCircleLabelList"/>
    <dgm:cxn modelId="{981C10DD-8076-4E89-9886-795F3E97926C}" type="presParOf" srcId="{1028A5D3-BE20-405B-9E83-C2B7D110F84E}" destId="{092C5825-2D9F-4C07-90E6-71727424B195}" srcOrd="6" destOrd="0" presId="urn:microsoft.com/office/officeart/2018/5/layout/IconCircleLabelList"/>
    <dgm:cxn modelId="{B9CED556-9A1B-43DB-B6F9-B8E0EE9C66E2}" type="presParOf" srcId="{092C5825-2D9F-4C07-90E6-71727424B195}" destId="{175CE420-BB0F-46D2-B351-113B8390F127}" srcOrd="0" destOrd="0" presId="urn:microsoft.com/office/officeart/2018/5/layout/IconCircleLabelList"/>
    <dgm:cxn modelId="{EA08F2D5-16A1-4500-9E7E-D4663AD75C74}" type="presParOf" srcId="{092C5825-2D9F-4C07-90E6-71727424B195}" destId="{0FD54633-725D-4180-8AC2-7919B87641E1}" srcOrd="1" destOrd="0" presId="urn:microsoft.com/office/officeart/2018/5/layout/IconCircleLabelList"/>
    <dgm:cxn modelId="{E5426F33-65F0-4FD3-97DA-7A018636CB66}" type="presParOf" srcId="{092C5825-2D9F-4C07-90E6-71727424B195}" destId="{4F174B50-3C1D-439B-82D1-5F3B1FED34E8}" srcOrd="2" destOrd="0" presId="urn:microsoft.com/office/officeart/2018/5/layout/IconCircleLabelList"/>
    <dgm:cxn modelId="{27CFBE43-AC82-42FA-86F0-172E299E09CD}" type="presParOf" srcId="{092C5825-2D9F-4C07-90E6-71727424B195}" destId="{E2DB7790-832B-4EF0-B201-F54DED02F425}" srcOrd="3" destOrd="0" presId="urn:microsoft.com/office/officeart/2018/5/layout/IconCircleLabelList"/>
    <dgm:cxn modelId="{7D505554-F373-439C-B9A2-6180AA5EFF65}" type="presParOf" srcId="{1028A5D3-BE20-405B-9E83-C2B7D110F84E}" destId="{4E47D273-3E93-45E7-9C34-550C021FE6B8}" srcOrd="7" destOrd="0" presId="urn:microsoft.com/office/officeart/2018/5/layout/IconCircleLabelList"/>
    <dgm:cxn modelId="{A17C4431-3A72-42A8-A3B0-C067778B8709}" type="presParOf" srcId="{1028A5D3-BE20-405B-9E83-C2B7D110F84E}" destId="{A9D00D6D-4046-46A5-AC96-D208A2C9DF3D}" srcOrd="8" destOrd="0" presId="urn:microsoft.com/office/officeart/2018/5/layout/IconCircleLabelList"/>
    <dgm:cxn modelId="{F0E5DD9B-0237-4A60-A030-34F8CFE0DFA2}" type="presParOf" srcId="{A9D00D6D-4046-46A5-AC96-D208A2C9DF3D}" destId="{93F8784E-92C7-4371-A324-01CA0FC625D4}" srcOrd="0" destOrd="0" presId="urn:microsoft.com/office/officeart/2018/5/layout/IconCircleLabelList"/>
    <dgm:cxn modelId="{4A9B31FE-A3A4-4347-868A-59C16C60B984}" type="presParOf" srcId="{A9D00D6D-4046-46A5-AC96-D208A2C9DF3D}" destId="{64EB23E2-74CA-4EA7-B50D-AD12AD85BD98}" srcOrd="1" destOrd="0" presId="urn:microsoft.com/office/officeart/2018/5/layout/IconCircleLabelList"/>
    <dgm:cxn modelId="{05E086C5-F884-477B-8AE6-724A3FF3A139}" type="presParOf" srcId="{A9D00D6D-4046-46A5-AC96-D208A2C9DF3D}" destId="{D6E77A39-254A-4046-9DE5-EBCC29262D33}" srcOrd="2" destOrd="0" presId="urn:microsoft.com/office/officeart/2018/5/layout/IconCircleLabelList"/>
    <dgm:cxn modelId="{00481D2F-21A7-45B1-A14F-7B4308320180}" type="presParOf" srcId="{A9D00D6D-4046-46A5-AC96-D208A2C9DF3D}" destId="{A4098FDB-AE5C-4388-AEFD-4FB6AF87F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1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Queries the representation of a resource</a:t>
          </a:r>
        </a:p>
      </dsp:txBody>
      <dsp:txXfrm rot="-5400000">
        <a:off x="3907345" y="122911"/>
        <a:ext cx="6912431" cy="627767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GET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8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Changes the state of a resource</a:t>
          </a:r>
        </a:p>
      </dsp:txBody>
      <dsp:txXfrm rot="-5400000">
        <a:off x="3907345" y="1036004"/>
        <a:ext cx="6912431" cy="627767"/>
      </dsp:txXfrm>
    </dsp:sp>
    <dsp:sp modelId="{3B98024E-41B9-4F7C-A25C-89F2650C9711}">
      <dsp:nvSpPr>
        <dsp:cNvPr id="0" name=""/>
        <dsp:cNvSpPr/>
      </dsp:nvSpPr>
      <dsp:spPr>
        <a:xfrm>
          <a:off x="0" y="915081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</a:t>
          </a:r>
        </a:p>
      </dsp:txBody>
      <dsp:txXfrm>
        <a:off x="42451" y="957532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5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Produces new or replaces content of existing resource</a:t>
          </a:r>
        </a:p>
      </dsp:txBody>
      <dsp:txXfrm rot="-5400000">
        <a:off x="3907345" y="1949097"/>
        <a:ext cx="6912431" cy="627767"/>
      </dsp:txXfrm>
    </dsp:sp>
    <dsp:sp modelId="{4997543D-78C2-4FD1-808D-284521680CB3}">
      <dsp:nvSpPr>
        <dsp:cNvPr id="0" name=""/>
        <dsp:cNvSpPr/>
      </dsp:nvSpPr>
      <dsp:spPr>
        <a:xfrm>
          <a:off x="0" y="1828174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PUT</a:t>
          </a:r>
        </a:p>
      </dsp:txBody>
      <dsp:txXfrm>
        <a:off x="42451" y="1870625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2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Deletes resource</a:t>
          </a:r>
        </a:p>
      </dsp:txBody>
      <dsp:txXfrm rot="-5400000">
        <a:off x="3907345" y="2862190"/>
        <a:ext cx="6912431" cy="627767"/>
      </dsp:txXfrm>
    </dsp:sp>
    <dsp:sp modelId="{EFE11970-55EC-4D4E-8372-299FD94E53F6}">
      <dsp:nvSpPr>
        <dsp:cNvPr id="0" name=""/>
        <dsp:cNvSpPr/>
      </dsp:nvSpPr>
      <dsp:spPr>
        <a:xfrm>
          <a:off x="0" y="2741267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DELETE</a:t>
          </a:r>
        </a:p>
      </dsp:txBody>
      <dsp:txXfrm>
        <a:off x="42451" y="2783718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0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Same as GET but without the response body</a:t>
          </a:r>
        </a:p>
      </dsp:txBody>
      <dsp:txXfrm rot="-5400000">
        <a:off x="3907345" y="3775283"/>
        <a:ext cx="6912431" cy="627767"/>
      </dsp:txXfrm>
    </dsp:sp>
    <dsp:sp modelId="{A744B011-1D01-4881-9A1B-5FF199774548}">
      <dsp:nvSpPr>
        <dsp:cNvPr id="0" name=""/>
        <dsp:cNvSpPr/>
      </dsp:nvSpPr>
      <dsp:spPr>
        <a:xfrm>
          <a:off x="0" y="3654360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</a:t>
          </a:r>
        </a:p>
      </dsp:txBody>
      <dsp:txXfrm>
        <a:off x="42451" y="3696811"/>
        <a:ext cx="3822443" cy="784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Applies partial modifications to a resource</a:t>
          </a:r>
          <a:endParaRPr lang="en-US" sz="2300" kern="1200" dirty="0"/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PATCH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performs a message loop-back test to the target resource</a:t>
          </a:r>
          <a:endParaRPr lang="en-US" sz="2300" kern="1200" dirty="0"/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TRACE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Determine options and/or requirements associated with a resource (Cross-Origin Requests)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OPTIONS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establishes a tunnel to server identified by target resource (SSL)</a:t>
          </a:r>
          <a:endParaRPr lang="en-US" sz="2300" kern="1200" dirty="0"/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CONNECT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2451" y="3696812"/>
        <a:ext cx="3822443" cy="78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Information responses</a:t>
          </a:r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1XX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Successful responses</a:t>
          </a:r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2XX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Redirection messages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3XX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Client error responses</a:t>
          </a:r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4XX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Server error responses</a:t>
          </a:r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5XX</a:t>
          </a:r>
        </a:p>
      </dsp:txBody>
      <dsp:txXfrm>
        <a:off x="42451" y="3696812"/>
        <a:ext cx="3822443" cy="7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200</a:t>
          </a:r>
        </a:p>
      </dsp:txBody>
      <dsp:txXfrm>
        <a:off x="3214" y="0"/>
        <a:ext cx="2983952" cy="965804"/>
      </dsp:txXfrm>
    </dsp:sp>
    <dsp:sp modelId="{9554BD79-66B6-4129-9B00-3491CD3B9B63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201</a:t>
          </a:r>
        </a:p>
      </dsp:txBody>
      <dsp:txXfrm>
        <a:off x="3066439" y="0"/>
        <a:ext cx="2259599" cy="965804"/>
      </dsp:txXfrm>
    </dsp:sp>
    <dsp:sp modelId="{8747CC16-8713-4EE8-9CA8-00D743537EE0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202</a:t>
          </a:r>
        </a:p>
      </dsp:txBody>
      <dsp:txXfrm>
        <a:off x="5646761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204</a:t>
          </a:r>
        </a:p>
      </dsp:txBody>
      <dsp:txXfrm>
        <a:off x="8227084" y="0"/>
        <a:ext cx="2259599" cy="965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4822" y="0"/>
          <a:ext cx="4216598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304</a:t>
          </a:r>
          <a:endParaRPr lang="en-US" sz="5000" kern="1200" dirty="0"/>
        </a:p>
      </dsp:txBody>
      <dsp:txXfrm>
        <a:off x="4822" y="0"/>
        <a:ext cx="3975147" cy="965804"/>
      </dsp:txXfrm>
    </dsp:sp>
    <dsp:sp modelId="{8747CC16-8713-4EE8-9CA8-00D743537EE0}">
      <dsp:nvSpPr>
        <dsp:cNvPr id="0" name=""/>
        <dsp:cNvSpPr/>
      </dsp:nvSpPr>
      <dsp:spPr>
        <a:xfrm>
          <a:off x="3378100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307</a:t>
          </a:r>
        </a:p>
      </dsp:txBody>
      <dsp:txXfrm>
        <a:off x="3861002" y="0"/>
        <a:ext cx="3250794" cy="965804"/>
      </dsp:txXfrm>
    </dsp:sp>
    <dsp:sp modelId="{A3B77616-5596-4303-AD2A-76169FE0FF6E}">
      <dsp:nvSpPr>
        <dsp:cNvPr id="0" name=""/>
        <dsp:cNvSpPr/>
      </dsp:nvSpPr>
      <dsp:spPr>
        <a:xfrm>
          <a:off x="6751379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308</a:t>
          </a:r>
        </a:p>
      </dsp:txBody>
      <dsp:txXfrm>
        <a:off x="7234281" y="0"/>
        <a:ext cx="3250794" cy="965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1607" y="104640"/>
          <a:ext cx="1891307" cy="7565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400</a:t>
          </a:r>
        </a:p>
      </dsp:txBody>
      <dsp:txXfrm>
        <a:off x="1607" y="104640"/>
        <a:ext cx="1702176" cy="756523"/>
      </dsp:txXfrm>
    </dsp:sp>
    <dsp:sp modelId="{8747CC16-8713-4EE8-9CA8-00D743537EE0}">
      <dsp:nvSpPr>
        <dsp:cNvPr id="0" name=""/>
        <dsp:cNvSpPr/>
      </dsp:nvSpPr>
      <dsp:spPr>
        <a:xfrm>
          <a:off x="1514653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401</a:t>
          </a:r>
        </a:p>
      </dsp:txBody>
      <dsp:txXfrm>
        <a:off x="1892915" y="104640"/>
        <a:ext cx="1134784" cy="756523"/>
      </dsp:txXfrm>
    </dsp:sp>
    <dsp:sp modelId="{A3B77616-5596-4303-AD2A-76169FE0FF6E}">
      <dsp:nvSpPr>
        <dsp:cNvPr id="0" name=""/>
        <dsp:cNvSpPr/>
      </dsp:nvSpPr>
      <dsp:spPr>
        <a:xfrm>
          <a:off x="3027699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403</a:t>
          </a:r>
        </a:p>
      </dsp:txBody>
      <dsp:txXfrm>
        <a:off x="3405961" y="104640"/>
        <a:ext cx="1134784" cy="756523"/>
      </dsp:txXfrm>
    </dsp:sp>
    <dsp:sp modelId="{224ACC09-BC0B-464D-BCB1-3307B5FA78A7}">
      <dsp:nvSpPr>
        <dsp:cNvPr id="0" name=""/>
        <dsp:cNvSpPr/>
      </dsp:nvSpPr>
      <dsp:spPr>
        <a:xfrm>
          <a:off x="4540746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404</a:t>
          </a:r>
        </a:p>
      </dsp:txBody>
      <dsp:txXfrm>
        <a:off x="4919008" y="104640"/>
        <a:ext cx="1134784" cy="756523"/>
      </dsp:txXfrm>
    </dsp:sp>
    <dsp:sp modelId="{43FCC527-9E11-47F9-ACB7-47A17AC9583D}">
      <dsp:nvSpPr>
        <dsp:cNvPr id="0" name=""/>
        <dsp:cNvSpPr/>
      </dsp:nvSpPr>
      <dsp:spPr>
        <a:xfrm>
          <a:off x="6053792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405</a:t>
          </a:r>
        </a:p>
      </dsp:txBody>
      <dsp:txXfrm>
        <a:off x="6432054" y="104640"/>
        <a:ext cx="1134784" cy="756523"/>
      </dsp:txXfrm>
    </dsp:sp>
    <dsp:sp modelId="{D7EDDB10-AD35-4EE2-BCA2-E00369B211F1}">
      <dsp:nvSpPr>
        <dsp:cNvPr id="0" name=""/>
        <dsp:cNvSpPr/>
      </dsp:nvSpPr>
      <dsp:spPr>
        <a:xfrm>
          <a:off x="7566838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406</a:t>
          </a:r>
        </a:p>
      </dsp:txBody>
      <dsp:txXfrm>
        <a:off x="7945100" y="104640"/>
        <a:ext cx="1134784" cy="756523"/>
      </dsp:txXfrm>
    </dsp:sp>
    <dsp:sp modelId="{B194ABA9-CC77-4622-8232-36E874E94D3D}">
      <dsp:nvSpPr>
        <dsp:cNvPr id="0" name=""/>
        <dsp:cNvSpPr/>
      </dsp:nvSpPr>
      <dsp:spPr>
        <a:xfrm>
          <a:off x="9079884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409</a:t>
          </a:r>
        </a:p>
      </dsp:txBody>
      <dsp:txXfrm>
        <a:off x="9458146" y="104640"/>
        <a:ext cx="1134784" cy="756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500</a:t>
          </a:r>
        </a:p>
      </dsp:txBody>
      <dsp:txXfrm>
        <a:off x="3214" y="0"/>
        <a:ext cx="2983952" cy="965804"/>
      </dsp:txXfrm>
    </dsp:sp>
    <dsp:sp modelId="{8747CC16-8713-4EE8-9CA8-00D743537EE0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501</a:t>
          </a:r>
        </a:p>
      </dsp:txBody>
      <dsp:txXfrm>
        <a:off x="3066439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503</a:t>
          </a:r>
        </a:p>
      </dsp:txBody>
      <dsp:txXfrm>
        <a:off x="5646761" y="0"/>
        <a:ext cx="2259599" cy="965804"/>
      </dsp:txXfrm>
    </dsp:sp>
    <dsp:sp modelId="{B131CE97-9538-495C-BC37-A4BA4A6F953D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504</a:t>
          </a:r>
        </a:p>
      </dsp:txBody>
      <dsp:txXfrm>
        <a:off x="8227084" y="0"/>
        <a:ext cx="2259599" cy="965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4542-3DF4-42BE-A6A0-6B60C45FA333}">
      <dsp:nvSpPr>
        <dsp:cNvPr id="0" name=""/>
        <dsp:cNvSpPr/>
      </dsp:nvSpPr>
      <dsp:spPr>
        <a:xfrm>
          <a:off x="0" y="1696269"/>
          <a:ext cx="11756569" cy="4702628"/>
        </a:xfrm>
        <a:prstGeom prst="leftRightRibb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063CD7F-0C25-49C1-BD3A-2F2528790425}">
      <dsp:nvSpPr>
        <dsp:cNvPr id="0" name=""/>
        <dsp:cNvSpPr/>
      </dsp:nvSpPr>
      <dsp:spPr>
        <a:xfrm>
          <a:off x="1463784" y="2492548"/>
          <a:ext cx="3879668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nothing (blank) and builds an architecture from familiar components</a:t>
          </a:r>
        </a:p>
      </dsp:txBody>
      <dsp:txXfrm>
        <a:off x="1463784" y="2492548"/>
        <a:ext cx="3879668" cy="2304287"/>
      </dsp:txXfrm>
    </dsp:sp>
    <dsp:sp modelId="{DDF7880F-F421-4314-AFDB-BD59485779C8}">
      <dsp:nvSpPr>
        <dsp:cNvPr id="0" name=""/>
        <dsp:cNvSpPr/>
      </dsp:nvSpPr>
      <dsp:spPr>
        <a:xfrm>
          <a:off x="5931288" y="3244968"/>
          <a:ext cx="4585062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the system and applies constraints to elements of the system</a:t>
          </a:r>
        </a:p>
      </dsp:txBody>
      <dsp:txXfrm>
        <a:off x="5931288" y="3244968"/>
        <a:ext cx="4585062" cy="23042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A60C-A8CB-4182-9E12-3D9F8CB44390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E706-70DA-4D1F-8FDF-229698B325B2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3EAC-F006-482C-8948-FA42B13459F7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HTTP</a:t>
          </a:r>
        </a:p>
      </dsp:txBody>
      <dsp:txXfrm>
        <a:off x="127800" y="2538762"/>
        <a:ext cx="1800000" cy="720000"/>
      </dsp:txXfrm>
    </dsp:sp>
    <dsp:sp modelId="{6D235758-FDBE-48F4-AF6B-63941378039E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6CBB-06DF-4296-90CC-44EE8F78CEB1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D1CF8-CECF-4544-8287-C13715FE781F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HTTP Verbs</a:t>
          </a:r>
        </a:p>
      </dsp:txBody>
      <dsp:txXfrm>
        <a:off x="2242800" y="2538762"/>
        <a:ext cx="1800000" cy="720000"/>
      </dsp:txXfrm>
    </dsp:sp>
    <dsp:sp modelId="{1191AD04-2211-4AAF-90DE-F7054DA4B2AF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91C87-AF79-4A2B-A820-F7917A00F7B2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970B-65B8-4298-9DB9-F5F0DC9C1B61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Response Codes</a:t>
          </a:r>
        </a:p>
      </dsp:txBody>
      <dsp:txXfrm>
        <a:off x="4357800" y="2538762"/>
        <a:ext cx="1800000" cy="720000"/>
      </dsp:txXfrm>
    </dsp:sp>
    <dsp:sp modelId="{175CE420-BB0F-46D2-B351-113B8390F127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4633-725D-4180-8AC2-7919B87641E1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7790-832B-4EF0-B201-F54DED02F425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REST</a:t>
          </a:r>
        </a:p>
      </dsp:txBody>
      <dsp:txXfrm>
        <a:off x="6472800" y="2538762"/>
        <a:ext cx="1800000" cy="720000"/>
      </dsp:txXfrm>
    </dsp:sp>
    <dsp:sp modelId="{93F8784E-92C7-4371-A324-01CA0FC625D4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B23E2-74CA-4EA7-B50D-AD12AD85BD98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8FDB-AE5C-4388-AEFD-4FB6AF87F0D4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test RESTful APIs</a:t>
          </a:r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A644-E014-4F42-844E-DDCC5972BBF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9CB7E-7CF3-467E-B32B-3E06FFF1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  <a:p>
            <a:r>
              <a:rPr lang="en-US" dirty="0"/>
              <a:t>201 Created</a:t>
            </a:r>
          </a:p>
          <a:p>
            <a:r>
              <a:rPr lang="en-US" dirty="0"/>
              <a:t>202 Accepted</a:t>
            </a:r>
          </a:p>
          <a:p>
            <a:r>
              <a:rPr lang="en-US" dirty="0"/>
              <a:t>204 No Content</a:t>
            </a:r>
          </a:p>
          <a:p>
            <a:endParaRPr lang="en-US" dirty="0"/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Modified</a:t>
            </a:r>
          </a:p>
          <a:p>
            <a:r>
              <a:rPr lang="en-US" dirty="0"/>
              <a:t>307 Temporary Redirect</a:t>
            </a:r>
          </a:p>
          <a:p>
            <a:r>
              <a:rPr lang="en-US" dirty="0"/>
              <a:t>308 Permanent Redirect</a:t>
            </a:r>
          </a:p>
          <a:p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Unauthorized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405 Method Not Allowed</a:t>
            </a:r>
          </a:p>
          <a:p>
            <a:r>
              <a:rPr lang="en-US" dirty="0"/>
              <a:t>407 Proxy Authentication Required</a:t>
            </a:r>
          </a:p>
          <a:p>
            <a:endParaRPr lang="en-US" dirty="0"/>
          </a:p>
          <a:p>
            <a:r>
              <a:rPr lang="en-US" dirty="0"/>
              <a:t>500 Internal Server Error</a:t>
            </a:r>
          </a:p>
          <a:p>
            <a:r>
              <a:rPr lang="en-US" dirty="0"/>
              <a:t>501 Not Implemented</a:t>
            </a:r>
          </a:p>
          <a:p>
            <a:r>
              <a:rPr lang="en-US" dirty="0"/>
              <a:t>503 Service Unavailable</a:t>
            </a:r>
          </a:p>
          <a:p>
            <a:r>
              <a:rPr lang="en-US" dirty="0"/>
              <a:t>504 Gateway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8B2AE-A897-4E3F-832B-59AB5742E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5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4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0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3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7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5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1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46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7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54536" y="274638"/>
            <a:ext cx="11049492" cy="1143000"/>
          </a:xfrm>
        </p:spPr>
        <p:txBody>
          <a:bodyPr/>
          <a:lstStyle/>
          <a:p>
            <a:r>
              <a:rPr lang="en-US" dirty="0"/>
              <a:t>Common Response Codes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418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" y="2561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09600" y="3723823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9600" y="4886479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17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3313" y="274638"/>
            <a:ext cx="10972800" cy="1143000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700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Response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the API want to transfer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309" y="274638"/>
            <a:ext cx="10972800" cy="1143000"/>
          </a:xfrm>
        </p:spPr>
        <p:txBody>
          <a:bodyPr/>
          <a:lstStyle/>
          <a:p>
            <a:r>
              <a:rPr lang="en-US" dirty="0"/>
              <a:t>HTTP Response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2225" y="1600200"/>
            <a:ext cx="7089775" cy="486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HTTP/1.1 200 OK</a:t>
            </a:r>
          </a:p>
          <a:p>
            <a:pPr marL="0" indent="0">
              <a:buNone/>
            </a:pPr>
            <a:r>
              <a:rPr lang="fr-FR" dirty="0"/>
              <a:t>Date: Tue, 9 Sep 2018 08:12:31 GMT</a:t>
            </a:r>
          </a:p>
          <a:p>
            <a:pPr marL="0" indent="0">
              <a:buNone/>
            </a:pPr>
            <a:r>
              <a:rPr lang="en-US" dirty="0"/>
              <a:t>Content-Encoding: </a:t>
            </a:r>
            <a:r>
              <a:rPr lang="en-US" dirty="0" err="1"/>
              <a:t>gzip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Cache-Control: max-age=3600</a:t>
            </a:r>
          </a:p>
          <a:p>
            <a:pPr marL="0" indent="0">
              <a:buNone/>
            </a:pPr>
            <a:r>
              <a:rPr lang="en-US" dirty="0"/>
              <a:t>Server: Apache/2.4.1 (Unix)</a:t>
            </a:r>
          </a:p>
          <a:p>
            <a:pPr marL="0" indent="0">
              <a:buNone/>
            </a:pPr>
            <a:r>
              <a:rPr lang="en-US" dirty="0"/>
              <a:t>Allow: GET, 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54246" y="274638"/>
            <a:ext cx="10972800" cy="1143000"/>
          </a:xfrm>
        </p:spPr>
        <p:txBody>
          <a:bodyPr/>
          <a:lstStyle/>
          <a:p>
            <a:r>
              <a:rPr lang="en-US" dirty="0"/>
              <a:t>HTTP Response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54246" y="1535113"/>
            <a:ext cx="5386388" cy="641350"/>
          </a:xfrm>
        </p:spPr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454246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HTTP/1.1 200 OK</a:t>
            </a:r>
          </a:p>
          <a:p>
            <a:pPr marL="0" indent="0">
              <a:buNone/>
            </a:pPr>
            <a:r>
              <a:rPr lang="en-US" sz="2800" dirty="0"/>
              <a:t>Date: Fri,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Last-Modified: Wed, 22 Jul 2020 19:15:56 GMT</a:t>
            </a:r>
          </a:p>
          <a:p>
            <a:pPr marL="0" indent="0">
              <a:buNone/>
            </a:pPr>
            <a:r>
              <a:rPr lang="en-US" sz="2800" dirty="0"/>
              <a:t>Content-Length: 88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404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HTTP/1.1 404 Not Found</a:t>
            </a:r>
          </a:p>
          <a:p>
            <a:pPr marL="0" indent="0">
              <a:buNone/>
            </a:pPr>
            <a:r>
              <a:rPr lang="en-US" sz="2800" dirty="0"/>
              <a:t>Date: </a:t>
            </a:r>
            <a:r>
              <a:rPr lang="en-US" dirty="0"/>
              <a:t>Mon</a:t>
            </a:r>
            <a:r>
              <a:rPr lang="en-US" sz="2800" dirty="0"/>
              <a:t>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Content-Length: 230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  <a:p>
            <a:pPr marL="0" indent="0">
              <a:buNone/>
            </a:pPr>
            <a:r>
              <a:rPr lang="en-US" sz="2800" dirty="0"/>
              <a:t>Content-Type: text/html; charset=iso-8859-1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6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Understanding REST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r="423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63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184356"/>
            <a:ext cx="7746709" cy="2447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087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Responds to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029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3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F469-FA1B-461D-8364-677404CED6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5" y="274638"/>
            <a:ext cx="11815763" cy="1143000"/>
          </a:xfrm>
        </p:spPr>
        <p:txBody>
          <a:bodyPr/>
          <a:lstStyle/>
          <a:p>
            <a:r>
              <a:rPr lang="en-US" sz="5400" dirty="0"/>
              <a:t>Representational State Transfer?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EDFF-1209-4EE2-B242-030BFF3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945" y="3902075"/>
            <a:ext cx="10972800" cy="26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Client references a resource using a URL</a:t>
            </a:r>
          </a:p>
          <a:p>
            <a:r>
              <a:rPr lang="en-US" dirty="0"/>
              <a:t>A representation of the resource is returned</a:t>
            </a:r>
          </a:p>
          <a:p>
            <a:r>
              <a:rPr lang="en-US" dirty="0"/>
              <a:t>When the Client selects a hyperlink in the resource it accesses another resource</a:t>
            </a:r>
          </a:p>
          <a:p>
            <a:r>
              <a:rPr lang="en-US" dirty="0"/>
              <a:t>The new representation places the Client in a different state</a:t>
            </a:r>
          </a:p>
          <a:p>
            <a:r>
              <a:rPr lang="en-US" dirty="0"/>
              <a:t>Thus, the Client transfers state with each resource representation.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6" y="1246558"/>
            <a:ext cx="11342415" cy="25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62" y="83030"/>
            <a:ext cx="6088476" cy="6705096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296299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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34722" y="2296298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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87096" y="4332872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596" y="2556126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143" y="45927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96727" y="255612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</a:p>
        </p:txBody>
      </p:sp>
      <p:cxnSp>
        <p:nvCxnSpPr>
          <p:cNvPr id="20" name="Straight Arrow Connector 19"/>
          <p:cNvCxnSpPr>
            <a:stCxn id="28" idx="1"/>
          </p:cNvCxnSpPr>
          <p:nvPr/>
        </p:nvCxnSpPr>
        <p:spPr>
          <a:xfrm flipH="1">
            <a:off x="4453588" y="2817736"/>
            <a:ext cx="4743139" cy="10983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7030" y="3079346"/>
            <a:ext cx="2690574" cy="125352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33758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5" grpId="0"/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RESTful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77981" y="4676872"/>
            <a:ext cx="3933306" cy="1860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services try to leverage HTTP in its entirety using specific architectural principles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75" y="625684"/>
            <a:ext cx="604219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04418"/>
            <a:ext cx="7773074" cy="6462320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2 common perspectives on architectural design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" y="0"/>
          <a:ext cx="11756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3164" y="5478236"/>
            <a:ext cx="323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REST!!!!</a:t>
            </a:r>
          </a:p>
        </p:txBody>
      </p:sp>
    </p:spTree>
    <p:extLst>
      <p:ext uri="{BB962C8B-B14F-4D97-AF65-F5344CB8AC3E}">
        <p14:creationId xmlns:p14="http://schemas.microsoft.com/office/powerpoint/2010/main" val="8208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0360" y="274638"/>
            <a:ext cx="5113338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1" y="1801892"/>
            <a:ext cx="6852942" cy="2949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62313" y="1643071"/>
            <a:ext cx="45094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server component offering services, listens for requests upon these services. A client component desires that a service be performed, sends a request to the server via a connector.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6542" y="513533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separation allows for the two components to evolve independently, which increases scalability.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9767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92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30073" y="274638"/>
            <a:ext cx="507523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#2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6095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Stateless Communication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request from the client must contain all necessary information to understand the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constraint induces: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need to look at only one request to get the full nature of the request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eases the task of recovering from failures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not having to store data between requests allows the server to free resources</a:t>
            </a:r>
          </a:p>
        </p:txBody>
      </p:sp>
    </p:spTree>
    <p:extLst>
      <p:ext uri="{BB962C8B-B14F-4D97-AF65-F5344CB8AC3E}">
        <p14:creationId xmlns:p14="http://schemas.microsoft.com/office/powerpoint/2010/main" val="13011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7038" y="258902"/>
            <a:ext cx="5194377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Constraint #3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require that the data within a response to a request be labeled as cacheable or non-cacheable. If a response is cacheable, a client cache is given the right to reuse the response data for later, equivalent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eliminate some interactions and improve efficiency and scalability. Cache can decrease reliability because of stale data.</a:t>
            </a:r>
          </a:p>
        </p:txBody>
      </p:sp>
    </p:spTree>
    <p:extLst>
      <p:ext uri="{BB962C8B-B14F-4D97-AF65-F5344CB8AC3E}">
        <p14:creationId xmlns:p14="http://schemas.microsoft.com/office/powerpoint/2010/main" val="27732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711" y="275166"/>
            <a:ext cx="5221754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Identification of Resources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resource is any information that can be named. An example of a resource is the current price stock prices on Nasdaq. Resource identification requires the same authority who maintains the reference to a resource to also be responsible for preserving meaning of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12329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089" y="275166"/>
            <a:ext cx="5210802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Manipulation of Resources through Representations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resources must be manipulated via representations. A client has no access to a resource directly, it can only send and receive representations from the server. (An example of a representation is an html page with a PNG image of the current stock price during the trading day.)</a:t>
            </a:r>
          </a:p>
        </p:txBody>
      </p:sp>
    </p:spTree>
    <p:extLst>
      <p:ext uri="{BB962C8B-B14F-4D97-AF65-F5344CB8AC3E}">
        <p14:creationId xmlns:p14="http://schemas.microsoft.com/office/powerpoint/2010/main" val="165628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558" y="275167"/>
            <a:ext cx="5093928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Self-descriptive Messages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States that all messages must include metadata which describe the meaning of the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Hypermedia as the engine of application state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steps in a REST architecture must be invoked through hypermedia. More specifically, in order for an application’s process to move a step, it must invoke that next step from a reference inside the current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79733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39767" y="461946"/>
            <a:ext cx="3817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90" y="275167"/>
            <a:ext cx="5011796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#5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572417"/>
            <a:ext cx="114327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allows an architecture to be composed of hierarchical layers by constraining component behavior so each component cannot ‘see’ beyond the immediate layer with which they are interacting.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helps reduce complexity and promote independence. Layers can be used to protect new services from legacy clients. They can also add overhead. </a:t>
            </a:r>
          </a:p>
        </p:txBody>
      </p:sp>
    </p:spTree>
    <p:extLst>
      <p:ext uri="{BB962C8B-B14F-4D97-AF65-F5344CB8AC3E}">
        <p14:creationId xmlns:p14="http://schemas.microsoft.com/office/powerpoint/2010/main" val="106515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217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on Demand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984" y="275167"/>
            <a:ext cx="5077502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#6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639" y="2486817"/>
            <a:ext cx="11432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allows client functionality to be extended by downloading and executing code in the form of scripts</a:t>
            </a:r>
          </a:p>
        </p:txBody>
      </p:sp>
    </p:spTree>
    <p:extLst>
      <p:ext uri="{BB962C8B-B14F-4D97-AF65-F5344CB8AC3E}">
        <p14:creationId xmlns:p14="http://schemas.microsoft.com/office/powerpoint/2010/main" val="287231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A4D-465F-4EE0-8F4F-BA4913EF6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703" y="0"/>
            <a:ext cx="10111496" cy="1143000"/>
          </a:xfrm>
        </p:spPr>
        <p:txBody>
          <a:bodyPr>
            <a:normAutofit/>
          </a:bodyPr>
          <a:lstStyle/>
          <a:p>
            <a:r>
              <a:rPr lang="en-US" dirty="0"/>
              <a:t>Workflow for an HTTP REST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131A-D505-4ECB-A469-FC32272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1" y="922149"/>
            <a:ext cx="10889833" cy="5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07"/>
          <p:cNvSpPr>
            <a:spLocks noGrp="1"/>
          </p:cNvSpPr>
          <p:nvPr>
            <p:ph sz="half" idx="4294967295"/>
          </p:nvPr>
        </p:nvSpPr>
        <p:spPr>
          <a:xfrm>
            <a:off x="4273550" y="1600200"/>
            <a:ext cx="791845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HTTP Methods or Verbs</a:t>
            </a:r>
          </a:p>
          <a:p>
            <a:r>
              <a:rPr lang="en-US" sz="4000" dirty="0"/>
              <a:t>Request Header</a:t>
            </a:r>
          </a:p>
          <a:p>
            <a:r>
              <a:rPr lang="en-US" sz="4000" dirty="0"/>
              <a:t>Request Body</a:t>
            </a:r>
          </a:p>
          <a:p>
            <a:r>
              <a:rPr lang="en-US" sz="4000" dirty="0"/>
              <a:t>Response Codes</a:t>
            </a:r>
          </a:p>
          <a:p>
            <a:r>
              <a:rPr lang="en-US" sz="4000" dirty="0"/>
              <a:t>Response Header</a:t>
            </a:r>
          </a:p>
          <a:p>
            <a:r>
              <a:rPr lang="en-US" sz="4000" dirty="0"/>
              <a:t>Response Body</a:t>
            </a:r>
          </a:p>
        </p:txBody>
      </p:sp>
      <p:sp>
        <p:nvSpPr>
          <p:cNvPr id="106" name="Title 10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1812588" cy="1143000"/>
          </a:xfrm>
        </p:spPr>
        <p:txBody>
          <a:bodyPr>
            <a:normAutofit/>
          </a:bodyPr>
          <a:lstStyle/>
          <a:p>
            <a:r>
              <a:rPr lang="en-US" dirty="0"/>
              <a:t>What you need to know about HTTP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flipH="1">
            <a:off x="1573987" y="5562539"/>
            <a:ext cx="707658" cy="15224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 flipH="1">
            <a:off x="1388507" y="5216370"/>
            <a:ext cx="1078618" cy="314437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 flipH="1">
            <a:off x="1687238" y="5746515"/>
            <a:ext cx="481157" cy="102714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41259" y="4608820"/>
            <a:ext cx="140761" cy="416000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881477" y="453466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868909" y="4581171"/>
            <a:ext cx="120652" cy="116882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860112" y="5009738"/>
            <a:ext cx="36447" cy="60326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987047" y="4607563"/>
            <a:ext cx="139505" cy="416000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026008" y="453089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2014697" y="4579914"/>
            <a:ext cx="120652" cy="115625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005900" y="5005968"/>
            <a:ext cx="36447" cy="60326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113984" y="4610077"/>
            <a:ext cx="32677" cy="211142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36198" y="4544723"/>
            <a:ext cx="647250" cy="491407"/>
            <a:chOff x="7170738" y="4168775"/>
            <a:chExt cx="817563" cy="620713"/>
          </a:xfrm>
          <a:solidFill>
            <a:schemeClr val="accent6"/>
          </a:solidFill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609600" y="2835482"/>
            <a:ext cx="378296" cy="398404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3023904" y="2742480"/>
            <a:ext cx="111855" cy="111855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3064121" y="2825428"/>
            <a:ext cx="175951" cy="366984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2909535" y="2825428"/>
            <a:ext cx="188519" cy="361957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3074176" y="2702262"/>
            <a:ext cx="20109" cy="62840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2174310" y="2432052"/>
            <a:ext cx="178465" cy="482609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2020981" y="2584123"/>
            <a:ext cx="483867" cy="17720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27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28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227096" y="2635652"/>
            <a:ext cx="74151" cy="74151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2796423" y="2295061"/>
            <a:ext cx="203601" cy="385836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94623" y="2293804"/>
            <a:ext cx="51529" cy="375782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2"/>
          <p:cNvSpPr>
            <a:spLocks noEditPoints="1"/>
          </p:cNvSpPr>
          <p:nvPr/>
        </p:nvSpPr>
        <p:spPr bwMode="auto">
          <a:xfrm>
            <a:off x="1025600" y="4186537"/>
            <a:ext cx="444905" cy="325510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276110" y="4512047"/>
            <a:ext cx="402175" cy="517799"/>
            <a:chOff x="8610600" y="4127500"/>
            <a:chExt cx="508001" cy="654050"/>
          </a:xfrm>
          <a:solidFill>
            <a:schemeClr val="accent6"/>
          </a:solidFill>
        </p:grpSpPr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Freeform 41"/>
          <p:cNvSpPr>
            <a:spLocks noEditPoints="1"/>
          </p:cNvSpPr>
          <p:nvPr/>
        </p:nvSpPr>
        <p:spPr bwMode="auto">
          <a:xfrm>
            <a:off x="2609161" y="3989220"/>
            <a:ext cx="339335" cy="309172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2697137" y="4274513"/>
            <a:ext cx="72894" cy="15710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2666974" y="4322271"/>
            <a:ext cx="103057" cy="212399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1725634" y="1943158"/>
            <a:ext cx="414742" cy="379552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45"/>
          <p:cNvSpPr>
            <a:spLocks noEditPoints="1"/>
          </p:cNvSpPr>
          <p:nvPr/>
        </p:nvSpPr>
        <p:spPr bwMode="auto">
          <a:xfrm>
            <a:off x="1602468" y="4049546"/>
            <a:ext cx="505232" cy="418513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46"/>
          <p:cNvSpPr>
            <a:spLocks noEditPoints="1"/>
          </p:cNvSpPr>
          <p:nvPr/>
        </p:nvSpPr>
        <p:spPr bwMode="auto">
          <a:xfrm>
            <a:off x="2496050" y="3216292"/>
            <a:ext cx="648506" cy="756591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7"/>
          <p:cNvSpPr>
            <a:spLocks noEditPoints="1"/>
          </p:cNvSpPr>
          <p:nvPr/>
        </p:nvSpPr>
        <p:spPr bwMode="auto">
          <a:xfrm>
            <a:off x="2987456" y="3437488"/>
            <a:ext cx="280266" cy="550476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48"/>
          <p:cNvSpPr>
            <a:spLocks noEditPoints="1"/>
          </p:cNvSpPr>
          <p:nvPr/>
        </p:nvSpPr>
        <p:spPr bwMode="auto">
          <a:xfrm>
            <a:off x="2009670" y="3507868"/>
            <a:ext cx="458731" cy="458731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>
            <a:off x="2093875" y="3653656"/>
            <a:ext cx="228737" cy="120652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93162" y="4098562"/>
            <a:ext cx="359443" cy="341848"/>
            <a:chOff x="8505825" y="3605213"/>
            <a:chExt cx="454025" cy="431800"/>
          </a:xfrm>
        </p:grpSpPr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Freeform 52"/>
          <p:cNvSpPr>
            <a:spLocks/>
          </p:cNvSpPr>
          <p:nvPr/>
        </p:nvSpPr>
        <p:spPr bwMode="auto">
          <a:xfrm>
            <a:off x="1084669" y="2063810"/>
            <a:ext cx="537908" cy="437365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1493127" y="2039932"/>
            <a:ext cx="148302" cy="20360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1155049" y="2179435"/>
            <a:ext cx="407202" cy="266441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55"/>
          <p:cNvSpPr>
            <a:spLocks noEditPoints="1"/>
          </p:cNvSpPr>
          <p:nvPr/>
        </p:nvSpPr>
        <p:spPr bwMode="auto">
          <a:xfrm>
            <a:off x="823255" y="2413199"/>
            <a:ext cx="235021" cy="412229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6"/>
          <p:cNvSpPr>
            <a:spLocks noEditPoints="1"/>
          </p:cNvSpPr>
          <p:nvPr/>
        </p:nvSpPr>
        <p:spPr bwMode="auto">
          <a:xfrm>
            <a:off x="609600" y="3276618"/>
            <a:ext cx="439878" cy="478839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7"/>
          <p:cNvSpPr>
            <a:spLocks noEditPoints="1"/>
          </p:cNvSpPr>
          <p:nvPr/>
        </p:nvSpPr>
        <p:spPr bwMode="auto">
          <a:xfrm>
            <a:off x="2232123" y="2038674"/>
            <a:ext cx="418513" cy="410972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8"/>
          <p:cNvSpPr>
            <a:spLocks noEditPoints="1"/>
          </p:cNvSpPr>
          <p:nvPr/>
        </p:nvSpPr>
        <p:spPr bwMode="auto">
          <a:xfrm>
            <a:off x="753730" y="3753160"/>
            <a:ext cx="407202" cy="412229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2333923" y="3362080"/>
            <a:ext cx="49643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2354032" y="3311808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2533754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2551349" y="3075531"/>
            <a:ext cx="61583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2533754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2680798" y="3260279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2697137" y="3075531"/>
            <a:ext cx="60326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2680798" y="3065476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2389222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2405561" y="3075531"/>
            <a:ext cx="62840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2389222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2354032" y="3010177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2354032" y="2864389"/>
            <a:ext cx="456217" cy="145788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72"/>
          <p:cNvSpPr>
            <a:spLocks noEditPoints="1"/>
          </p:cNvSpPr>
          <p:nvPr/>
        </p:nvSpPr>
        <p:spPr bwMode="auto">
          <a:xfrm>
            <a:off x="1099750" y="2996352"/>
            <a:ext cx="633425" cy="413486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73"/>
          <p:cNvSpPr>
            <a:spLocks noEditPoints="1"/>
          </p:cNvSpPr>
          <p:nvPr/>
        </p:nvSpPr>
        <p:spPr bwMode="auto">
          <a:xfrm>
            <a:off x="2497306" y="3450055"/>
            <a:ext cx="148302" cy="258900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74"/>
          <p:cNvSpPr>
            <a:spLocks noEditPoints="1"/>
          </p:cNvSpPr>
          <p:nvPr/>
        </p:nvSpPr>
        <p:spPr bwMode="auto">
          <a:xfrm>
            <a:off x="1202807" y="2562758"/>
            <a:ext cx="297861" cy="36447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75"/>
          <p:cNvSpPr>
            <a:spLocks noEditPoints="1"/>
          </p:cNvSpPr>
          <p:nvPr/>
        </p:nvSpPr>
        <p:spPr bwMode="auto">
          <a:xfrm>
            <a:off x="1775906" y="2946080"/>
            <a:ext cx="451190" cy="452446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76"/>
          <p:cNvSpPr>
            <a:spLocks noEditPoints="1"/>
          </p:cNvSpPr>
          <p:nvPr/>
        </p:nvSpPr>
        <p:spPr bwMode="auto">
          <a:xfrm>
            <a:off x="1325973" y="3529233"/>
            <a:ext cx="509002" cy="385836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1548426" y="2963675"/>
            <a:ext cx="169668" cy="126937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1623834" y="2930999"/>
            <a:ext cx="46502" cy="57813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79"/>
          <p:cNvSpPr>
            <a:spLocks noEditPoints="1"/>
          </p:cNvSpPr>
          <p:nvPr/>
        </p:nvSpPr>
        <p:spPr bwMode="auto">
          <a:xfrm>
            <a:off x="1359907" y="3989220"/>
            <a:ext cx="178465" cy="247589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 80"/>
          <p:cNvSpPr>
            <a:spLocks noEditPoints="1"/>
          </p:cNvSpPr>
          <p:nvPr/>
        </p:nvSpPr>
        <p:spPr bwMode="auto">
          <a:xfrm>
            <a:off x="2731070" y="2719857"/>
            <a:ext cx="223710" cy="245075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 81"/>
          <p:cNvSpPr>
            <a:spLocks noEditPoints="1"/>
          </p:cNvSpPr>
          <p:nvPr/>
        </p:nvSpPr>
        <p:spPr bwMode="auto">
          <a:xfrm>
            <a:off x="1612522" y="2390577"/>
            <a:ext cx="338078" cy="486380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7F8C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2"/>
          <p:cNvSpPr>
            <a:spLocks noEditPoints="1"/>
          </p:cNvSpPr>
          <p:nvPr/>
        </p:nvSpPr>
        <p:spPr bwMode="auto">
          <a:xfrm>
            <a:off x="1491870" y="2321454"/>
            <a:ext cx="194804" cy="172181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1436571" y="2424511"/>
            <a:ext cx="85462" cy="5404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1382529" y="2432052"/>
            <a:ext cx="115625" cy="70381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85"/>
          <p:cNvSpPr>
            <a:spLocks noEditPoints="1"/>
          </p:cNvSpPr>
          <p:nvPr/>
        </p:nvSpPr>
        <p:spPr bwMode="auto">
          <a:xfrm>
            <a:off x="1315919" y="3349512"/>
            <a:ext cx="353160" cy="125679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2778828" y="3673765"/>
            <a:ext cx="194804" cy="25010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2889426" y="3664967"/>
            <a:ext cx="94260" cy="65353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2816532" y="3716496"/>
            <a:ext cx="129450" cy="179722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 89"/>
          <p:cNvSpPr>
            <a:spLocks noEditPoints="1"/>
          </p:cNvSpPr>
          <p:nvPr/>
        </p:nvSpPr>
        <p:spPr bwMode="auto">
          <a:xfrm>
            <a:off x="2514901" y="2693465"/>
            <a:ext cx="175951" cy="128193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1048222" y="3533004"/>
            <a:ext cx="163383" cy="211142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1038168" y="3525463"/>
            <a:ext cx="80435" cy="55299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070844" y="3570708"/>
            <a:ext cx="110598" cy="152073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 93"/>
          <p:cNvSpPr>
            <a:spLocks noEditPoints="1"/>
          </p:cNvSpPr>
          <p:nvPr/>
        </p:nvSpPr>
        <p:spPr bwMode="auto">
          <a:xfrm>
            <a:off x="2125295" y="4840071"/>
            <a:ext cx="173438" cy="189776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1915410" y="3589559"/>
            <a:ext cx="50272" cy="47758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1904099" y="3445028"/>
            <a:ext cx="46502" cy="155843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1936776" y="3470164"/>
            <a:ext cx="100544" cy="134477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1927978" y="3626007"/>
            <a:ext cx="12568" cy="2513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98"/>
          <p:cNvSpPr>
            <a:spLocks noEditPoints="1"/>
          </p:cNvSpPr>
          <p:nvPr/>
        </p:nvSpPr>
        <p:spPr bwMode="auto">
          <a:xfrm>
            <a:off x="1887761" y="2352873"/>
            <a:ext cx="174695" cy="187263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48637" y="274638"/>
            <a:ext cx="10972800" cy="1143000"/>
          </a:xfrm>
        </p:spPr>
        <p:txBody>
          <a:bodyPr/>
          <a:lstStyle/>
          <a:p>
            <a:r>
              <a:rPr lang="en-US" dirty="0"/>
              <a:t>REST 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796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832" y="1707270"/>
            <a:ext cx="121819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7043" y="1707270"/>
            <a:ext cx="220116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724" y="1707270"/>
            <a:ext cx="711195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9800" y="1707270"/>
            <a:ext cx="1778652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795" y="2588108"/>
            <a:ext cx="24002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Products?Color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=green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94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794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794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793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91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0003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02" y="2588108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0001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0001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0001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0000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798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5606" y="2186886"/>
            <a:ext cx="3475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5605" y="2584551"/>
            <a:ext cx="3541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 where the color is green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5604" y="3209350"/>
            <a:ext cx="33616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Creation of a new product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5604" y="3664677"/>
            <a:ext cx="3475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 with an ID of 81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45604" y="4116837"/>
            <a:ext cx="27537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 product with ID 881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5603" y="4572005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0401" y="5449179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Deletion of the product with ID of 81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0979" y="218688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0978" y="2584551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0977" y="3209350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201 Created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0977" y="366467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0977" y="411683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404 Not Found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0976" y="456638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5774" y="544355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591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798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45603" y="5018152"/>
            <a:ext cx="3675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41282" y="499385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304 Not Modified </a:t>
            </a:r>
          </a:p>
        </p:txBody>
      </p:sp>
    </p:spTree>
    <p:extLst>
      <p:ext uri="{BB962C8B-B14F-4D97-AF65-F5344CB8AC3E}">
        <p14:creationId xmlns:p14="http://schemas.microsoft.com/office/powerpoint/2010/main" val="919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Testing RESTful APIs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1205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2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71364" y="274638"/>
            <a:ext cx="11793538" cy="1143000"/>
          </a:xfrm>
        </p:spPr>
        <p:txBody>
          <a:bodyPr/>
          <a:lstStyle/>
          <a:p>
            <a:r>
              <a:rPr lang="en-US" dirty="0"/>
              <a:t>Tools that I use for testing 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19431" y="1535113"/>
            <a:ext cx="5386388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Fiddler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19431" y="2176463"/>
            <a:ext cx="5386388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Fiddler is an HTTP debugging proxy server application originally written by Eric Lawrence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802438" y="1530350"/>
            <a:ext cx="5389562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Postman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802438" y="2171700"/>
            <a:ext cx="5389562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Postman is a complete API development environment, for API developers. Postman is available for Mac OS X, Windows, and Linux users.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542" y="4310743"/>
            <a:ext cx="5386917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 Core 2.1 Web API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08542" y="4952093"/>
            <a:ext cx="5386917" cy="8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Testing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811741" y="4310743"/>
            <a:ext cx="5389033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JetBrains Rider/VSCode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6811741" y="4952093"/>
            <a:ext cx="5389033" cy="157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Editor-based REST client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scratch files with the .http extension</a:t>
            </a:r>
          </a:p>
        </p:txBody>
      </p:sp>
    </p:spTree>
    <p:extLst>
      <p:ext uri="{BB962C8B-B14F-4D97-AF65-F5344CB8AC3E}">
        <p14:creationId xmlns:p14="http://schemas.microsoft.com/office/powerpoint/2010/main" val="5853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5232-C276-45E9-AFF0-49F7C72AA0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remember to develop better APIs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54533" y="358366"/>
            <a:ext cx="10972800" cy="1143000"/>
          </a:xfrm>
        </p:spPr>
        <p:txBody>
          <a:bodyPr/>
          <a:lstStyle/>
          <a:p>
            <a:r>
              <a:rPr lang="en-US" dirty="0"/>
              <a:t>HTTP Methods or Verbs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54533" y="1683929"/>
          <a:ext cx="10853738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17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60437" y="357229"/>
            <a:ext cx="10972800" cy="1143000"/>
          </a:xfrm>
        </p:spPr>
        <p:txBody>
          <a:bodyPr/>
          <a:lstStyle/>
          <a:p>
            <a:r>
              <a:rPr lang="en-US"/>
              <a:t>HTTP Methods or Verbs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60437" y="1682791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2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333262"/>
            <a:ext cx="10972800" cy="1143000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001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HTTP Verb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you want to 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1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1544"/>
            <a:ext cx="10972800" cy="1143000"/>
          </a:xfrm>
        </p:spPr>
        <p:txBody>
          <a:bodyPr/>
          <a:lstStyle/>
          <a:p>
            <a:r>
              <a:rPr lang="en-US" dirty="0"/>
              <a:t>HTTP Request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508625" y="1600200"/>
            <a:ext cx="66833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cwoodruff@live.com</a:t>
            </a:r>
          </a:p>
          <a:p>
            <a:pPr marL="0" indent="0">
              <a:buNone/>
            </a:pPr>
            <a:r>
              <a:rPr lang="en-US" dirty="0"/>
              <a:t>User-Agent: </a:t>
            </a:r>
            <a:r>
              <a:rPr lang="en-US" dirty="0" err="1"/>
              <a:t>HTTPTool</a:t>
            </a:r>
            <a:r>
              <a:rPr lang="en-US" dirty="0"/>
              <a:t>/1.0</a:t>
            </a:r>
          </a:p>
          <a:p>
            <a:pPr marL="0" indent="0">
              <a:buNone/>
            </a:pPr>
            <a:r>
              <a:rPr lang="en-US" dirty="0"/>
              <a:t>Accept: text/html</a:t>
            </a:r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Content-Type: application/json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501442" y="274638"/>
            <a:ext cx="10972800" cy="1143000"/>
          </a:xfrm>
        </p:spPr>
        <p:txBody>
          <a:bodyPr/>
          <a:lstStyle/>
          <a:p>
            <a:r>
              <a:rPr lang="en-US" dirty="0"/>
              <a:t>HTTP Request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501442" y="1535113"/>
            <a:ext cx="5386388" cy="641350"/>
          </a:xfrm>
        </p:spPr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501442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GET /path/index.html HTTP/1.1</a:t>
            </a:r>
          </a:p>
          <a:p>
            <a:pPr marL="0" indent="0">
              <a:buNone/>
            </a:pPr>
            <a:r>
              <a:rPr lang="en-US" sz="2800" dirty="0"/>
              <a:t>Host: www.chriswoodruff.com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Mozilla/5.0 (Windows NT 6.1) </a:t>
            </a:r>
            <a:r>
              <a:rPr lang="en-US" sz="2800" dirty="0" err="1"/>
              <a:t>AppleWebKit</a:t>
            </a:r>
            <a:r>
              <a:rPr lang="en-US" sz="2800" dirty="0"/>
              <a:t>/537.36 (KHTML, like Gecko) Chrome/41.0.2228.0 Safari/537.36</a:t>
            </a:r>
          </a:p>
          <a:p>
            <a:pPr marL="0" indent="0">
              <a:buNone/>
            </a:pPr>
            <a:r>
              <a:rPr lang="en-US" sz="2800" dirty="0"/>
              <a:t>Accept: text/html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POST /path/index.html HTTP/1.1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</a:t>
            </a:r>
            <a:r>
              <a:rPr lang="en-US" sz="2800" dirty="0" err="1"/>
              <a:t>HTTPTool</a:t>
            </a:r>
            <a:r>
              <a:rPr lang="en-US" sz="2800" dirty="0"/>
              <a:t>/1.0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Content-Length: 3200</a:t>
            </a:r>
          </a:p>
        </p:txBody>
      </p:sp>
    </p:spTree>
    <p:extLst>
      <p:ext uri="{BB962C8B-B14F-4D97-AF65-F5344CB8AC3E}">
        <p14:creationId xmlns:p14="http://schemas.microsoft.com/office/powerpoint/2010/main" val="31483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89934" y="274638"/>
            <a:ext cx="10972800" cy="1143000"/>
          </a:xfrm>
        </p:spPr>
        <p:txBody>
          <a:bodyPr/>
          <a:lstStyle/>
          <a:p>
            <a:r>
              <a:rPr lang="en-US" dirty="0"/>
              <a:t>HTTP Response Codes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89934" y="1600200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768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</TotalTime>
  <Words>1340</Words>
  <Application>Microsoft Office PowerPoint</Application>
  <PresentationFormat>Widescreen</PresentationFormat>
  <Paragraphs>253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Bold</vt:lpstr>
      <vt:lpstr>Calibri</vt:lpstr>
      <vt:lpstr>Calibri Light</vt:lpstr>
      <vt:lpstr>FontAwesome</vt:lpstr>
      <vt:lpstr>Open Sans</vt:lpstr>
      <vt:lpstr>Roboto</vt:lpstr>
      <vt:lpstr>Retrospect</vt:lpstr>
      <vt:lpstr>Custom Design</vt:lpstr>
      <vt:lpstr>Office Theme</vt:lpstr>
      <vt:lpstr>What is REST?</vt:lpstr>
      <vt:lpstr>PowerPoint Presentation</vt:lpstr>
      <vt:lpstr>What you need to know about HTTP</vt:lpstr>
      <vt:lpstr>HTTP Methods or Verbs</vt:lpstr>
      <vt:lpstr>HTTP Methods or Verbs</vt:lpstr>
      <vt:lpstr>HTTP Request</vt:lpstr>
      <vt:lpstr>HTTP Request Header</vt:lpstr>
      <vt:lpstr>HTTP Request Examples</vt:lpstr>
      <vt:lpstr>HTTP Response Codes</vt:lpstr>
      <vt:lpstr>Common Response Codes</vt:lpstr>
      <vt:lpstr>HTTP Response</vt:lpstr>
      <vt:lpstr>HTTP Response Header</vt:lpstr>
      <vt:lpstr>HTTP Response Examples</vt:lpstr>
      <vt:lpstr>Understanding REST</vt:lpstr>
      <vt:lpstr>PowerPoint Presentation</vt:lpstr>
      <vt:lpstr>Representational State Transfer?</vt:lpstr>
      <vt:lpstr>PowerPoint Presentation</vt:lpstr>
      <vt:lpstr>WHAT IS REST?</vt:lpstr>
      <vt:lpstr>RESTful</vt:lpstr>
      <vt:lpstr>2 common perspectives on architectural design </vt:lpstr>
      <vt:lpstr>REST Constraint #1</vt:lpstr>
      <vt:lpstr>REST Constraint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for an HTTP REST Request</vt:lpstr>
      <vt:lpstr>REST Quiz</vt:lpstr>
      <vt:lpstr>Testing RESTful APIs</vt:lpstr>
      <vt:lpstr>Tools that I use for testing APIs</vt:lpstr>
      <vt:lpstr>What to remember to develop better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2021-08-31T02:07:06Z</dcterms:created>
  <dcterms:modified xsi:type="dcterms:W3CDTF">2022-12-21T12:32:33Z</dcterms:modified>
</cp:coreProperties>
</file>