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  <p:sldMasterId id="2147483706" r:id="rId3"/>
  </p:sldMasterIdLst>
  <p:notesMasterIdLst>
    <p:notesMasterId r:id="rId10"/>
  </p:notesMasterIdLst>
  <p:sldIdLst>
    <p:sldId id="256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4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886D23-D663-4E4D-A24F-522B2417F498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4313E1-4D0F-4097-B17C-99E310F99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30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2EF33-F153-46ED-89DD-44343DA7EF36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BD7F-39BE-4AF8-9851-B4790BBE8C0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284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2EF33-F153-46ED-89DD-44343DA7EF36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BD7F-39BE-4AF8-9851-B4790BBE8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4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2EF33-F153-46ED-89DD-44343DA7EF36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BD7F-39BE-4AF8-9851-B4790BBE8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46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8986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Calibri"/>
              <a:buNone/>
              <a:defRPr sz="8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1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718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2127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1618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676656" y="1998134"/>
            <a:ext cx="4663440" cy="37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6011330" y="1998134"/>
            <a:ext cx="4663440" cy="37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4755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sz="1800" b="1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2"/>
          </p:nvPr>
        </p:nvSpPr>
        <p:spPr>
          <a:xfrm>
            <a:off x="676656" y="2753084"/>
            <a:ext cx="466344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3"/>
          </p:nvPr>
        </p:nvSpPr>
        <p:spPr>
          <a:xfrm>
            <a:off x="6007608" y="2038435"/>
            <a:ext cx="4663440" cy="722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sz="1800" b="1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4"/>
          </p:nvPr>
        </p:nvSpPr>
        <p:spPr>
          <a:xfrm>
            <a:off x="6007608" y="2750990"/>
            <a:ext cx="466344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82108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bg>
      <p:bgPr>
        <a:solidFill>
          <a:schemeClr val="accen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4" name="Google Shape;84;p13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5330952"/>
          </a:xfrm>
          <a:prstGeom prst="rect">
            <a:avLst/>
          </a:prstGeom>
          <a:solidFill>
            <a:srgbClr val="D3E1EC"/>
          </a:solidFill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>
            <a:off x="676656" y="5909735"/>
            <a:ext cx="9229344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sz="10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2405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 rot="5400000">
            <a:off x="4170426" y="-1482090"/>
            <a:ext cx="3766185" cy="1075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8456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2EF33-F153-46ED-89DD-44343DA7EF36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BD7F-39BE-4AF8-9851-B4790BBE8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404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 rot="5400000">
            <a:off x="7658100" y="1781175"/>
            <a:ext cx="48006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 rot="5400000">
            <a:off x="1938338" y="-452437"/>
            <a:ext cx="5400675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79953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953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139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61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579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997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391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490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911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00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2EF33-F153-46ED-89DD-44343DA7EF36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BD7F-39BE-4AF8-9851-B4790BBE8C0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0050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801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38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2EF33-F153-46ED-89DD-44343DA7EF36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BD7F-39BE-4AF8-9851-B4790BBE8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99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2EF33-F153-46ED-89DD-44343DA7EF36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BD7F-39BE-4AF8-9851-B4790BBE8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2EF33-F153-46ED-89DD-44343DA7EF36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BD7F-39BE-4AF8-9851-B4790BBE8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35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2EF33-F153-46ED-89DD-44343DA7EF36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BD7F-39BE-4AF8-9851-B4790BBE8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2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002EF33-F153-46ED-89DD-44343DA7EF36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97BD7F-39BE-4AF8-9851-B4790BBE8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8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02EF33-F153-46ED-89DD-44343DA7EF36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97BD7F-39BE-4AF8-9851-B4790BBE8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50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002EF33-F153-46ED-89DD-44343DA7EF36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297BD7F-39BE-4AF8-9851-B4790BBE8C0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2379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566630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49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first ASP.NET 5 Web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Learn to Produce Effective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Web APIs with ASP.NET 7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3502742" y="2050847"/>
            <a:ext cx="8187263" cy="4219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600"/>
              <a:buFont typeface="Calibri"/>
              <a:buNone/>
            </a:pPr>
            <a:r>
              <a:rPr lang="en-US" sz="10600" b="0" i="0" u="none" strike="noStrike" cap="none" dirty="0">
                <a:solidFill>
                  <a:srgbClr val="FF0000"/>
                </a:solidFill>
                <a:sym typeface="Calibri"/>
              </a:rPr>
              <a:t>What do you and I do wrong?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1"/>
          </p:nvPr>
        </p:nvSpPr>
        <p:spPr>
          <a:xfrm>
            <a:off x="667512" y="1143000"/>
            <a:ext cx="2491371" cy="3200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ASP.NET Core Web API Architecture</a:t>
            </a:r>
            <a:endParaRPr dirty="0"/>
          </a:p>
        </p:txBody>
      </p:sp>
      <p:sp>
        <p:nvSpPr>
          <p:cNvPr id="128" name="Google Shape;128;p19"/>
          <p:cNvSpPr/>
          <p:nvPr/>
        </p:nvSpPr>
        <p:spPr>
          <a:xfrm>
            <a:off x="0" y="0"/>
            <a:ext cx="482600" cy="6858000"/>
          </a:xfrm>
          <a:prstGeom prst="rect">
            <a:avLst/>
          </a:prstGeom>
          <a:solidFill>
            <a:srgbClr val="FFFFFF">
              <a:alpha val="2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n-US"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Bad Habits</a:t>
            </a:r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marR="0" lvl="0" indent="-1524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</a:pPr>
            <a:r>
              <a:rPr lang="en-US"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Calling Data Access functionality (EF Core) from Controllers</a:t>
            </a:r>
            <a:endParaRPr/>
          </a:p>
          <a:p>
            <a:pPr marL="91440" marR="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00" y="847493"/>
            <a:ext cx="10707520" cy="8061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n-US"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Bad Habits</a:t>
            </a:r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1"/>
          </p:nvPr>
        </p:nvSpPr>
        <p:spPr>
          <a:xfrm>
            <a:off x="676657" y="2011680"/>
            <a:ext cx="5419344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en-US" sz="36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Having all code in a single project. Hard to test!</a:t>
            </a:r>
            <a:endParaRPr sz="3600" dirty="0"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9537" y="835883"/>
            <a:ext cx="4886926" cy="4986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n-US"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Bad Habits</a:t>
            </a:r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body" idx="1"/>
          </p:nvPr>
        </p:nvSpPr>
        <p:spPr>
          <a:xfrm>
            <a:off x="676657" y="2011680"/>
            <a:ext cx="5419344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en-US" sz="36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Coupling your Data Access (EF Core) to your project Domain</a:t>
            </a:r>
            <a:endParaRPr sz="3600" dirty="0"/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0" y="1485075"/>
            <a:ext cx="5823999" cy="388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n-US" sz="54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Bad Habits</a:t>
            </a:r>
            <a:endParaRPr dirty="0"/>
          </a:p>
        </p:txBody>
      </p:sp>
      <p:sp>
        <p:nvSpPr>
          <p:cNvPr id="155" name="Google Shape;155;p23"/>
          <p:cNvSpPr txBox="1"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6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Not thinking about Unit or Integration testing</a:t>
            </a:r>
            <a:endParaRPr sz="3600" b="0" i="0" u="none" strike="noStrike" cap="none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54837"/>
            <a:ext cx="12191999" cy="570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Metropolitan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273</TotalTime>
  <Words>84</Words>
  <Application>Microsoft Office PowerPoint</Application>
  <PresentationFormat>Widescreen</PresentationFormat>
  <Paragraphs>12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Retrospect</vt:lpstr>
      <vt:lpstr>Metropolitan</vt:lpstr>
      <vt:lpstr>Custom Design</vt:lpstr>
      <vt:lpstr>Your first ASP.NET 5 Web API</vt:lpstr>
      <vt:lpstr>What do you and I do wrong?</vt:lpstr>
      <vt:lpstr>Bad Habits</vt:lpstr>
      <vt:lpstr>Bad Habits</vt:lpstr>
      <vt:lpstr>Bad Habits</vt:lpstr>
      <vt:lpstr>Bad Habits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7</cp:revision>
  <dcterms:created xsi:type="dcterms:W3CDTF">2021-08-31T02:07:56Z</dcterms:created>
  <dcterms:modified xsi:type="dcterms:W3CDTF">2022-12-21T12:37:15Z</dcterms:modified>
</cp:coreProperties>
</file>