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4" r:id="rId3"/>
  </p:sldMasterIdLst>
  <p:notesMasterIdLst>
    <p:notesMasterId r:id="rId19"/>
  </p:notesMasterIdLst>
  <p:sldIdLst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8144-12B5-4EE6-9047-48E33B91792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6E01-CD58-4FFA-BF75-F12C06D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57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1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50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38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63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36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1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2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53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1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0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3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5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3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2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2C7F1-0599-445A-9867-780AEDEA7EE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270075-CCF2-457E-8B86-D24F353831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4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2697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the NTier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Think of the Domain Layer as the Supervisor!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036597"/>
            <a:ext cx="10377941" cy="3260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blog_images/walmart-making-big-data-part-dna.jpg">
            <a:extLst>
              <a:ext uri="{FF2B5EF4-FFF2-40B4-BE49-F238E27FC236}">
                <a16:creationId xmlns:a16="http://schemas.microsoft.com/office/drawing/2014/main" id="{2A4F43C6-BD24-4377-8577-C6A5F0BF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7534" cy="73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8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sym typeface="Calibri"/>
              </a:rPr>
              <a:t>Data Layer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 dirty="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Where all the heavy data lifting happens</a:t>
            </a:r>
            <a:endParaRPr sz="40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BF1289A-B357-4CCC-8940-B41ED84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22" y="2873974"/>
            <a:ext cx="6846121" cy="33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have everything defined based on Interfaces from the Domain Layer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5F419069-D927-4CE4-9569-FB1769C1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use Entity Framework Core but I can use anything that is .NET Standard 2.0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4DB4455-BCE5-41BC-8AD5-D6237F27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12" y="614362"/>
            <a:ext cx="56292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 also Mock up a data layer for testing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C3301792-E5E6-44EF-8493-8941E68E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27" y="648490"/>
            <a:ext cx="4563968" cy="55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 build my API’s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5493801" y="770467"/>
            <a:ext cx="5818592" cy="5818592"/>
            <a:chOff x="1483111" y="0"/>
            <a:chExt cx="5818592" cy="5818592"/>
          </a:xfrm>
        </p:grpSpPr>
        <p:sp>
          <p:nvSpPr>
            <p:cNvPr id="177" name="Google Shape;177;p25"/>
            <p:cNvSpPr/>
            <p:nvPr/>
          </p:nvSpPr>
          <p:spPr>
            <a:xfrm>
              <a:off x="2937759" y="0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C7F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3665083" y="1454648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483111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210435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rot="10800000">
              <a:off x="2937759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rgbClr val="D8B25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3665083" y="2909296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92407" y="2909296"/>
              <a:ext cx="2909296" cy="2909296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5119731" y="4363944"/>
              <a:ext cx="1454648" cy="145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Tests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FF67ADE-260E-4A3F-A585-0FDF5470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077670"/>
            <a:ext cx="6040814" cy="4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Like the UI of an ASP.NET MVC (or any web platform and pattern), the API endpoints should not know about the Domain knowledge or Data Access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www.electronicproducts.com/uploadedImages/Programming/Software/fajb_api_01_apr2016.png">
            <a:extLst>
              <a:ext uri="{FF2B5EF4-FFF2-40B4-BE49-F238E27FC236}">
                <a16:creationId xmlns:a16="http://schemas.microsoft.com/office/drawing/2014/main" id="{8B237B76-F00A-4DDD-9BA2-E50D1871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06" y="260899"/>
            <a:ext cx="5201787" cy="58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535110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Should interact with consumers with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 ensure the greatest flexibility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9359132-B58B-4163-8FCC-4D3DF015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://www.academic-conferences.org/wp-content/uploads/2016/07/puzzle-in-a-lightbulb-problem-solving-concept-292x300.jpg">
            <a:extLst>
              <a:ext uri="{FF2B5EF4-FFF2-40B4-BE49-F238E27FC236}">
                <a16:creationId xmlns:a16="http://schemas.microsoft.com/office/drawing/2014/main" id="{958169F5-2EED-49D5-9AE5-D25051B9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53" y="909152"/>
            <a:ext cx="4919543" cy="50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both my Entity models and my </a:t>
            </a:r>
            <a:r>
              <a:rPr lang="en-US" sz="3600" dirty="0" err="1"/>
              <a:t>Api</a:t>
            </a:r>
            <a:r>
              <a:rPr lang="en-US" sz="36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for the solution.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7798396-C8FF-4063-AB68-08DE07EC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8466"/>
            <a:ext cx="5927678" cy="40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Contains all my interfaces for Data Retrieval so I can keep a well defined standard for my data access.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57F5A14-9C7C-45B8-8EE7-15CF0231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86" y="881986"/>
            <a:ext cx="5094027" cy="5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Domain Layer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Allows me to use Dependency Injection for Repositories</a:t>
            </a:r>
            <a:endParaRPr sz="3600" dirty="0"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3A284DA-BDD5-495A-9803-E85860EF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0929"/>
            <a:ext cx="5926470" cy="44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184</Words>
  <Application>Microsoft Office PowerPoint</Application>
  <PresentationFormat>Widescreen</PresentationFormat>
  <Paragraphs>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Retrospect</vt:lpstr>
      <vt:lpstr>Metropolitan</vt:lpstr>
      <vt:lpstr>Custom Design</vt:lpstr>
      <vt:lpstr>Designing the NTier API</vt:lpstr>
      <vt:lpstr>How I build my API’s</vt:lpstr>
      <vt:lpstr>API Layer</vt:lpstr>
      <vt:lpstr>API Layer</vt:lpstr>
      <vt:lpstr>API Layer</vt:lpstr>
      <vt:lpstr>Domain Layer</vt:lpstr>
      <vt:lpstr>Domain Layer</vt:lpstr>
      <vt:lpstr>Domain Layer</vt:lpstr>
      <vt:lpstr>Domain Layer</vt:lpstr>
      <vt:lpstr>Domain Layer</vt:lpstr>
      <vt:lpstr>Data Layer</vt:lpstr>
      <vt:lpstr>Data Layer</vt:lpstr>
      <vt:lpstr>Data Layer</vt:lpstr>
      <vt:lpstr>Data Layer</vt:lpstr>
      <vt:lpstr>Data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2021-08-31T02:12:25Z</dcterms:created>
  <dcterms:modified xsi:type="dcterms:W3CDTF">2022-12-21T12:34:10Z</dcterms:modified>
</cp:coreProperties>
</file>