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7"/>
  </p:notesMasterIdLst>
  <p:sldIdLst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67B29-BE3E-408B-A761-15C3C1D5A39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A13C-AB08-4B6B-9EAA-B8768A73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C440A-3BBD-47A6-B57E-878C86CB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50A51-8526-4946-8519-56072C48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0068"/>
            <a:ext cx="10058400" cy="39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71687-B6D6-4251-879B-260BDD88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BA1F-3412-404C-B75F-22992D4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6094"/>
            <a:ext cx="10076877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A74-0F93-4150-80F7-3A3A5CB2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&amp; 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5E6C1-5080-4D6A-8D17-81F74E551D1D}"/>
              </a:ext>
            </a:extLst>
          </p:cNvPr>
          <p:cNvSpPr txBox="1"/>
          <p:nvPr/>
        </p:nvSpPr>
        <p:spPr>
          <a:xfrm>
            <a:off x="1206500" y="2044849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 connection = </a:t>
            </a:r>
            <a:r>
              <a:rPr lang="en-US" sz="2000" dirty="0" err="1"/>
              <a:t>String.Empty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OSPlatform.Windows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ChinookDbWindows</a:t>
            </a:r>
            <a:r>
              <a:rPr lang="en-US" sz="2000" dirty="0"/>
              <a:t>");</a:t>
            </a:r>
          </a:p>
          <a:p>
            <a:r>
              <a:rPr lang="en-US" sz="2000" dirty="0"/>
              <a:t>else if (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OSPlatform.Linux</a:t>
            </a:r>
            <a:r>
              <a:rPr lang="en-US" sz="2000" dirty="0"/>
              <a:t>) ||</a:t>
            </a:r>
          </a:p>
          <a:p>
            <a:r>
              <a:rPr lang="en-US" sz="2000" dirty="0"/>
              <a:t>		 </a:t>
            </a:r>
            <a:r>
              <a:rPr lang="en-US" sz="2000" dirty="0" err="1"/>
              <a:t>RuntimeInformation.IsOSPlatform</a:t>
            </a:r>
            <a:r>
              <a:rPr lang="en-US" sz="2000" dirty="0"/>
              <a:t>(</a:t>
            </a:r>
            <a:r>
              <a:rPr lang="en-US" sz="2000" dirty="0" err="1"/>
              <a:t>OSPlatform.OSX</a:t>
            </a:r>
            <a:r>
              <a:rPr lang="en-US" sz="2000" dirty="0"/>
              <a:t>))</a:t>
            </a:r>
          </a:p>
          <a:p>
            <a:r>
              <a:rPr lang="en-US" sz="2000" dirty="0"/>
              <a:t>	connection = </a:t>
            </a:r>
            <a:r>
              <a:rPr lang="en-US" sz="2000" dirty="0" err="1"/>
              <a:t>configuration.GetConnectionString</a:t>
            </a:r>
            <a:r>
              <a:rPr lang="en-US" sz="2000" dirty="0"/>
              <a:t>("</a:t>
            </a:r>
            <a:r>
              <a:rPr lang="en-US" sz="2000" dirty="0" err="1"/>
              <a:t>ChinookDbDocker</a:t>
            </a:r>
            <a:r>
              <a:rPr lang="en-US" sz="2000" dirty="0"/>
              <a:t>");</a:t>
            </a:r>
          </a:p>
          <a:p>
            <a:endParaRPr lang="en-US" sz="2000" dirty="0"/>
          </a:p>
          <a:p>
            <a:r>
              <a:rPr lang="en-US" sz="2000" dirty="0" err="1"/>
              <a:t>services.AddDbContextPool</a:t>
            </a:r>
            <a:r>
              <a:rPr lang="en-US" sz="2000" dirty="0"/>
              <a:t>&lt;</a:t>
            </a:r>
            <a:r>
              <a:rPr lang="en-US" sz="2000" dirty="0" err="1"/>
              <a:t>ChinookContext</a:t>
            </a:r>
            <a:r>
              <a:rPr lang="en-US" sz="2000" dirty="0"/>
              <a:t>&gt;(options =&gt; </a:t>
            </a:r>
            <a:r>
              <a:rPr lang="en-US" sz="2000" dirty="0" err="1"/>
              <a:t>options.UseSqlServer</a:t>
            </a:r>
            <a:r>
              <a:rPr lang="en-US" sz="2000" dirty="0"/>
              <a:t>(connection));</a:t>
            </a:r>
          </a:p>
          <a:p>
            <a:endParaRPr lang="en-US" sz="2000" dirty="0"/>
          </a:p>
          <a:p>
            <a:r>
              <a:rPr lang="en-US" sz="2000" dirty="0"/>
              <a:t>return services;</a:t>
            </a:r>
          </a:p>
        </p:txBody>
      </p:sp>
    </p:spTree>
    <p:extLst>
      <p:ext uri="{BB962C8B-B14F-4D97-AF65-F5344CB8AC3E}">
        <p14:creationId xmlns:p14="http://schemas.microsoft.com/office/powerpoint/2010/main" val="4173698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945</TotalTime>
  <Words>102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Retrospect</vt:lpstr>
      <vt:lpstr>Custom Design</vt:lpstr>
      <vt:lpstr>Developing Data Access for your Web API</vt:lpstr>
      <vt:lpstr>Data Project</vt:lpstr>
      <vt:lpstr>Data Project</vt:lpstr>
      <vt:lpstr>DBContext &amp; 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2021-08-31T02:08:33Z</dcterms:created>
  <dcterms:modified xsi:type="dcterms:W3CDTF">2022-12-21T12:33:11Z</dcterms:modified>
</cp:coreProperties>
</file>