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0"/>
  </p:notesMasterIdLst>
  <p:sldIdLst>
    <p:sldId id="256" r:id="rId3"/>
    <p:sldId id="262" r:id="rId4"/>
    <p:sldId id="263" r:id="rId5"/>
    <p:sldId id="265" r:id="rId6"/>
    <p:sldId id="275" r:id="rId7"/>
    <p:sldId id="272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60345-7E30-425F-A93D-E48BE08458A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124E6-F234-43F9-97AF-28F76855A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37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59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6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36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60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31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25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67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96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56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4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002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63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67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6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51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7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8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3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1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9197A79-E6B2-4AB0-908B-22D89AAD388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1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197A79-E6B2-4AB0-908B-22D89AAD388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8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9197A79-E6B2-4AB0-908B-22D89AAD388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26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1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the API Endpoints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>
                <a:solidFill>
                  <a:schemeClr val="tx1"/>
                </a:solidFill>
              </a:rPr>
            </a:br>
            <a:r>
              <a:rPr lang="en-US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7</a:t>
            </a:r>
            <a:endParaRPr lang="en-US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F95D-85B3-459B-B063-DBD4EC65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B9B9C3-D95C-4F22-A599-7C79D13D6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975" y="1978242"/>
            <a:ext cx="10058400" cy="368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00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5D30-860A-4FE8-84FE-5405072D3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E325A-503B-4CFD-804E-4EB2A1EBF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72145"/>
            <a:ext cx="10058400" cy="609600"/>
          </a:xfrm>
        </p:spPr>
        <p:txBody>
          <a:bodyPr>
            <a:normAutofit/>
          </a:bodyPr>
          <a:lstStyle/>
          <a:p>
            <a:r>
              <a:rPr lang="en-US" sz="2800" dirty="0" err="1"/>
              <a:t>services.AddScoped</a:t>
            </a:r>
            <a:r>
              <a:rPr lang="en-US" sz="2800" dirty="0"/>
              <a:t>&lt;</a:t>
            </a:r>
            <a:r>
              <a:rPr lang="en-US" sz="2800" dirty="0" err="1"/>
              <a:t>IChinookSupervisor</a:t>
            </a:r>
            <a:r>
              <a:rPr lang="en-US" sz="2800" dirty="0"/>
              <a:t>, </a:t>
            </a:r>
            <a:r>
              <a:rPr lang="en-US" sz="2800" dirty="0" err="1"/>
              <a:t>ChinookSupervisor</a:t>
            </a:r>
            <a:r>
              <a:rPr lang="en-US" sz="2800" dirty="0"/>
              <a:t>&gt;();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920B7C-54F9-422F-AA27-2E33C48E8810}"/>
              </a:ext>
            </a:extLst>
          </p:cNvPr>
          <p:cNvSpPr txBox="1">
            <a:spLocks/>
          </p:cNvSpPr>
          <p:nvPr/>
        </p:nvSpPr>
        <p:spPr>
          <a:xfrm>
            <a:off x="1097280" y="3297383"/>
            <a:ext cx="10058400" cy="609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6AF627-9FE0-46A2-A5FF-E6C6702CAD06}"/>
              </a:ext>
            </a:extLst>
          </p:cNvPr>
          <p:cNvSpPr txBox="1"/>
          <p:nvPr/>
        </p:nvSpPr>
        <p:spPr>
          <a:xfrm>
            <a:off x="1097280" y="3297383"/>
            <a:ext cx="100584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Services can be registered with one of the following lifetimes:</a:t>
            </a:r>
          </a:p>
          <a:p>
            <a:endParaRPr lang="en-US" sz="24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22D6EC9-25F6-4771-BD7C-01DB1A1FB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912833"/>
              </p:ext>
            </p:extLst>
          </p:nvPr>
        </p:nvGraphicFramePr>
        <p:xfrm>
          <a:off x="1231900" y="3906983"/>
          <a:ext cx="992378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3194718397"/>
                    </a:ext>
                  </a:extLst>
                </a:gridCol>
                <a:gridCol w="7840980">
                  <a:extLst>
                    <a:ext uri="{9D8B030D-6E8A-4147-A177-3AD203B41FA5}">
                      <a16:colId xmlns:a16="http://schemas.microsoft.com/office/drawing/2014/main" val="1233141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Lifetime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65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Transient lifetime services are created each time they're requested from the service container.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315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Scoped lifetime indicates that services are created once per client request (connection).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917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first time the service requested. Every subsequent request of the service implementation from the dependency injection container uses the same instance.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137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30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36E6FEC8-170C-492C-84E0-54394629D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DEE940A1-B9E0-4C5D-A55E-B19742379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3">
            <a:extLst>
              <a:ext uri="{FF2B5EF4-FFF2-40B4-BE49-F238E27FC236}">
                <a16:creationId xmlns:a16="http://schemas.microsoft.com/office/drawing/2014/main" id="{81C8E47B-A563-4B44-A9B0-9316605C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5">
            <a:extLst>
              <a:ext uri="{FF2B5EF4-FFF2-40B4-BE49-F238E27FC236}">
                <a16:creationId xmlns:a16="http://schemas.microsoft.com/office/drawing/2014/main" id="{89CEF278-62C5-49CA-8BD9-BCDBE9977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50B4F-5F45-4EFE-877F-E487E96E3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Controllers and Actions : Routing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8F9C3-0F20-4E62-BA55-8340E68FE5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809" b="1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28" name="Rectangle 17">
            <a:extLst>
              <a:ext uri="{FF2B5EF4-FFF2-40B4-BE49-F238E27FC236}">
                <a16:creationId xmlns:a16="http://schemas.microsoft.com/office/drawing/2014/main" id="{02E2466B-276C-423A-9377-78508D6A0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252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E6FEC8-170C-492C-84E0-54394629D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E940A1-B9E0-4C5D-A55E-B19742379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C8E47B-A563-4B44-A9B0-9316605C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CCF55AA-2D19-4768-8CAF-EC2CF89599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" b="11028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4BFABF9-7D43-458F-B85F-04FF279AC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50B4F-5F45-4EFE-877F-E487E96E3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Controllers and Actions : Routing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E64342-BCC2-4FB3-B9DC-14B19B5D7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418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E6FEC8-170C-492C-84E0-54394629D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E940A1-B9E0-4C5D-A55E-B19742379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C8E47B-A563-4B44-A9B0-9316605C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9CEF278-62C5-49CA-8BD9-BCDBE9977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50B4F-5F45-4EFE-877F-E487E96E3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Controllers and Actions: HTTP Verbs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E7A4C0-D4FF-473E-BD1A-2D16A2D1B7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202" b="2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2E2466B-276C-423A-9377-78508D6A0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547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36E6FEC8-170C-492C-84E0-54394629D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DEE940A1-B9E0-4C5D-A55E-B19742379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81C8E47B-A563-4B44-A9B0-9316605C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B532AAF-7E8D-4F3B-AA22-6BA9F2F719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529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3" name="Rectangle 15">
            <a:extLst>
              <a:ext uri="{FF2B5EF4-FFF2-40B4-BE49-F238E27FC236}">
                <a16:creationId xmlns:a16="http://schemas.microsoft.com/office/drawing/2014/main" id="{54BFABF9-7D43-458F-B85F-04FF279AC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50B4F-5F45-4EFE-877F-E487E96E3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Controllers and Actions: Producing and Consuming</a:t>
            </a: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72E64342-BCC2-4FB3-B9DC-14B19B5D7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250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933</TotalTime>
  <Words>119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Retrospect</vt:lpstr>
      <vt:lpstr>Custom Design</vt:lpstr>
      <vt:lpstr>Developing the API Endpoints </vt:lpstr>
      <vt:lpstr>Dependency Injection</vt:lpstr>
      <vt:lpstr>Dependency Injection</vt:lpstr>
      <vt:lpstr>Controllers and Actions : Routing</vt:lpstr>
      <vt:lpstr>Controllers and Actions : Routing</vt:lpstr>
      <vt:lpstr>Controllers and Actions: HTTP Verbs</vt:lpstr>
      <vt:lpstr>Controllers and Actions: Producing and Consuming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15</cp:revision>
  <dcterms:created xsi:type="dcterms:W3CDTF">2021-08-31T02:12:48Z</dcterms:created>
  <dcterms:modified xsi:type="dcterms:W3CDTF">2022-12-21T12:31:55Z</dcterms:modified>
</cp:coreProperties>
</file>