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257" r:id="rId4"/>
    <p:sldId id="269" r:id="rId5"/>
    <p:sldId id="270" r:id="rId6"/>
    <p:sldId id="271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/>
          <a:lstStyle/>
          <a:p>
            <a:r>
              <a:rPr lang="en-US" sz="2400" dirty="0"/>
              <a:t>FluentValidation is a .NET library for building strongly-typed validation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5B38-7656-42A1-87B3-26A7C7B3D217}"/>
              </a:ext>
            </a:extLst>
          </p:cNvPr>
          <p:cNvSpPr txBox="1"/>
          <p:nvPr/>
        </p:nvSpPr>
        <p:spPr>
          <a:xfrm>
            <a:off x="1097280" y="2432474"/>
            <a:ext cx="10256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MinimumLength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MaximumLength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(160);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a.ArtistId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9C43-93CD-427C-B5C4-BF1AF2BF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1D-A643-4829-AEAA-7F1F49E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 Ways to set up CORS in your Web API</a:t>
            </a:r>
          </a:p>
          <a:p>
            <a:r>
              <a:rPr lang="en-US" sz="4400" dirty="0">
                <a:solidFill>
                  <a:schemeClr val="accent5"/>
                </a:solidFill>
              </a:rPr>
              <a:t>Annotations in your Controllers or Actions</a:t>
            </a:r>
          </a:p>
          <a:p>
            <a:r>
              <a:rPr lang="en-US" sz="4400" dirty="0"/>
              <a:t>or</a:t>
            </a:r>
          </a:p>
          <a:p>
            <a:r>
              <a:rPr lang="en-US" sz="4400" dirty="0">
                <a:solidFill>
                  <a:schemeClr val="accent2"/>
                </a:solidFill>
              </a:rPr>
              <a:t>Set up a Policy in Startup and assign in Configure().</a:t>
            </a:r>
          </a:p>
        </p:txBody>
      </p:sp>
    </p:spTree>
    <p:extLst>
      <p:ext uri="{BB962C8B-B14F-4D97-AF65-F5344CB8AC3E}">
        <p14:creationId xmlns:p14="http://schemas.microsoft.com/office/powerpoint/2010/main" val="2999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EDB-317F-4E5F-B0DB-F136E47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E6D2-92B5-4942-A509-D48D995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[Route("api/[controller]")]</a:t>
            </a:r>
          </a:p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r>
              <a:rPr lang="en-US" dirty="0"/>
              <a:t>public class </a:t>
            </a:r>
            <a:r>
              <a:rPr lang="en-US" dirty="0" err="1"/>
              <a:t>WidgetController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GET api/values</a:t>
            </a:r>
          </a:p>
          <a:p>
            <a:r>
              <a:rPr lang="en-US" dirty="0">
                <a:highlight>
                  <a:srgbClr val="800000"/>
                </a:highlight>
              </a:rPr>
              <a:t>    [</a:t>
            </a:r>
            <a:r>
              <a:rPr lang="en-US" dirty="0" err="1">
                <a:highlight>
                  <a:srgbClr val="800000"/>
                </a:highlight>
              </a:rPr>
              <a:t>EnableCors</a:t>
            </a:r>
            <a:r>
              <a:rPr lang="en-US" dirty="0">
                <a:highlight>
                  <a:srgbClr val="800000"/>
                </a:highlight>
              </a:rPr>
              <a:t>("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sz="2000" dirty="0" err="1">
                <a:highlight>
                  <a:srgbClr val="800000"/>
                </a:highlight>
              </a:rPr>
              <a:t>CorsPolicy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dirty="0">
                <a:highlight>
                  <a:srgbClr val="800000"/>
                </a:highlight>
              </a:rPr>
              <a:t>")]</a:t>
            </a:r>
          </a:p>
          <a:p>
            <a:r>
              <a:rPr lang="en-US" dirty="0"/>
              <a:t>    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r>
              <a:rPr lang="en-US" dirty="0"/>
              <a:t>    public </a:t>
            </a:r>
            <a:r>
              <a:rPr lang="en-US" dirty="0" err="1"/>
              <a:t>ActionResult</a:t>
            </a:r>
            <a:r>
              <a:rPr lang="en-US" dirty="0"/>
              <a:t>&lt;IEnumerable&lt;string&gt;&gt; Get()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new string[] { "green widget", "red widget" };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199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93D8-FD6E-4A8C-8536-3B28DA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BDED-74CC-42AF-857B-A1ABEBD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services.AddCors</a:t>
            </a:r>
            <a:r>
              <a:rPr lang="en-US" sz="2400" dirty="0"/>
              <a:t>(options =&gt;</a:t>
            </a:r>
          </a:p>
          <a:p>
            <a:r>
              <a:rPr lang="en-US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options.AddPolicy</a:t>
            </a:r>
            <a:r>
              <a:rPr lang="en-US" sz="2400" dirty="0"/>
              <a:t>("</a:t>
            </a:r>
            <a:r>
              <a:rPr lang="en-US" sz="2400" dirty="0" err="1"/>
              <a:t>CorsPolicy</a:t>
            </a:r>
            <a:r>
              <a:rPr lang="en-US" sz="2400" dirty="0"/>
              <a:t>",</a:t>
            </a:r>
          </a:p>
          <a:p>
            <a:r>
              <a:rPr lang="en-US" sz="2400" dirty="0"/>
              <a:t>                    builder =&gt; </a:t>
            </a:r>
            <a:r>
              <a:rPr lang="en-US" sz="2400" dirty="0" err="1"/>
              <a:t>builder.AllowAnyOrigin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AllowAnyMethod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AllowAnyHeader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2772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133A-28BF-4F05-8B71-F5AF24A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http://myserver.chinookmusicstore.net/api/test HTTP/1.1</a:t>
            </a:r>
          </a:p>
          <a:p>
            <a:r>
              <a:rPr lang="en-US" dirty="0" err="1"/>
              <a:t>Referer</a:t>
            </a:r>
            <a:r>
              <a:rPr lang="en-US" dirty="0"/>
              <a:t>: http://myclient. chinookmusicstore.net/</a:t>
            </a:r>
          </a:p>
          <a:p>
            <a:r>
              <a:rPr lang="en-US" dirty="0"/>
              <a:t>Accept: */*</a:t>
            </a:r>
          </a:p>
          <a:p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>
                <a:highlight>
                  <a:srgbClr val="800000"/>
                </a:highlight>
              </a:rPr>
              <a:t>Origin: http://myclient. chinookmusicstore.net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User-Agent: Mozilla/5.0 (compatible; MSIE 10.0; Windows NT 6.2; WOW64; Trident/6.0)</a:t>
            </a:r>
          </a:p>
          <a:p>
            <a:r>
              <a:rPr lang="en-US" dirty="0"/>
              <a:t>Host: </a:t>
            </a:r>
            <a:r>
              <a:rPr lang="en-US" dirty="0" err="1"/>
              <a:t>myservice</a:t>
            </a:r>
            <a:r>
              <a:rPr lang="en-US" dirty="0"/>
              <a:t>. chinookmusicstore.net</a:t>
            </a:r>
          </a:p>
        </p:txBody>
      </p:sp>
    </p:spTree>
    <p:extLst>
      <p:ext uri="{BB962C8B-B14F-4D97-AF65-F5344CB8AC3E}">
        <p14:creationId xmlns:p14="http://schemas.microsoft.com/office/powerpoint/2010/main" val="39833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8A7-F88B-4741-8309-0685A2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7162-44F8-4A70-8176-8DC015B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Cache-Control: no-cache</a:t>
            </a:r>
          </a:p>
          <a:p>
            <a:r>
              <a:rPr lang="en-US" dirty="0"/>
              <a:t>Pragma: no-cache</a:t>
            </a:r>
          </a:p>
          <a:p>
            <a:r>
              <a:rPr lang="en-US" dirty="0"/>
              <a:t>Content-Type: text/plain; charset=utf-8</a:t>
            </a:r>
          </a:p>
          <a:p>
            <a:r>
              <a:rPr lang="en-US" dirty="0">
                <a:highlight>
                  <a:srgbClr val="800000"/>
                </a:highlight>
              </a:rPr>
              <a:t>Access-Control-Allow-Origin: http://myclient. chinookmusicstore.net</a:t>
            </a:r>
          </a:p>
          <a:p>
            <a:r>
              <a:rPr lang="en-US" dirty="0"/>
              <a:t>Date: Wed, 05 Jun 2013 06:27:30 GMT</a:t>
            </a:r>
          </a:p>
          <a:p>
            <a:r>
              <a:rPr lang="en-US" dirty="0"/>
              <a:t>Content-Length: 17</a:t>
            </a:r>
          </a:p>
        </p:txBody>
      </p:sp>
    </p:spTree>
    <p:extLst>
      <p:ext uri="{BB962C8B-B14F-4D97-AF65-F5344CB8AC3E}">
        <p14:creationId xmlns:p14="http://schemas.microsoft.com/office/powerpoint/2010/main" val="19567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F703-5A53-4FB0-9214-8BCC099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F1CB-B81C-4337-9412-9F548727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5016"/>
            <a:ext cx="10062726" cy="3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Preflight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22E6-1EAF-4259-8EC3-8882BB4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22309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OPTIONS https://localhost/api/Albums/1 HTTP/1.1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Host: localhost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Access-Control-Request-Method: PUT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Origin: https://localhost:55912 Access-Control-Request-Headers: content-type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Accept: */*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3464-85CA-4466-9C4E-92796CE9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429776"/>
            <a:ext cx="9997440" cy="14507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HTTP/1.1 200 OK Access-Control-Allow-Origin: https://localhost:55912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Access-Control-Allow-Methods: PUT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Access-Control-Allow-Headers: content-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FMono-Regular"/>
              </a:rPr>
              <a:t>typeAccess</a:t>
            </a:r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-Control-Max-Age: 600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392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SFMono-Regular</vt:lpstr>
      <vt:lpstr>Retrospect</vt:lpstr>
      <vt:lpstr>Custom Design</vt:lpstr>
      <vt:lpstr>Developing the API Business Rules</vt:lpstr>
      <vt:lpstr>FluentValidation</vt:lpstr>
      <vt:lpstr>CORS</vt:lpstr>
      <vt:lpstr>CORS</vt:lpstr>
      <vt:lpstr>CORS</vt:lpstr>
      <vt:lpstr>CORS</vt:lpstr>
      <vt:lpstr>CORS</vt:lpstr>
      <vt:lpstr>CORS</vt:lpstr>
      <vt:lpstr>CORS Preflight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13</cp:revision>
  <dcterms:created xsi:type="dcterms:W3CDTF">2021-08-31T02:13:13Z</dcterms:created>
  <dcterms:modified xsi:type="dcterms:W3CDTF">2022-12-21T12:32:06Z</dcterms:modified>
</cp:coreProperties>
</file>