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0"/>
  </p:notesMasterIdLst>
  <p:sldIdLst>
    <p:sldId id="256" r:id="rId4"/>
    <p:sldId id="318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52C7-F5E6-409C-A2A9-A707956E00C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60B6-3021-49C7-B9F5-DB5D00A5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00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0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7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5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2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3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9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208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D30E1E-B16A-460C-A2EE-C234D75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791C9-E4F5-46F1-8CE6-6B23F7DB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800" dirty="0"/>
              <a:t>Response Caching</a:t>
            </a:r>
          </a:p>
          <a:p>
            <a:pPr marL="76200" indent="0">
              <a:buNone/>
            </a:pPr>
            <a:r>
              <a:rPr lang="en-US" sz="4800" dirty="0"/>
              <a:t>In-Memory Caching</a:t>
            </a:r>
          </a:p>
          <a:p>
            <a:pPr marL="76200" indent="0">
              <a:buNone/>
            </a:pPr>
            <a:r>
              <a:rPr lang="en-US" sz="4800" dirty="0"/>
              <a:t>Distributed Caching</a:t>
            </a:r>
          </a:p>
        </p:txBody>
      </p:sp>
    </p:spTree>
    <p:extLst>
      <p:ext uri="{BB962C8B-B14F-4D97-AF65-F5344CB8AC3E}">
        <p14:creationId xmlns:p14="http://schemas.microsoft.com/office/powerpoint/2010/main" val="42870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135553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HTTP 1.1 Caching specification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CF96-3122-429D-95F1-824D68EF806E}"/>
              </a:ext>
            </a:extLst>
          </p:cNvPr>
          <p:cNvSpPr/>
          <p:nvPr/>
        </p:nvSpPr>
        <p:spPr>
          <a:xfrm>
            <a:off x="3812209" y="4293129"/>
            <a:ext cx="800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(Location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ResponseCacheLocation.None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NoStore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 = true)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no-store,no-cache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Pragma: no-cache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4F0E-F58F-4FEE-A28C-0F37B3F48894}"/>
              </a:ext>
            </a:extLst>
          </p:cNvPr>
          <p:cNvSpPr/>
          <p:nvPr/>
        </p:nvSpPr>
        <p:spPr>
          <a:xfrm>
            <a:off x="3812208" y="2157731"/>
            <a:ext cx="7617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Attribute on Controller or Action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(Duration = 60)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public,max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3673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78F9B-85DC-4EA0-BC5D-A35C584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347587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1990DAA-DEB5-4376-87BF-F7AE20B1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44" y="1998134"/>
            <a:ext cx="5123553" cy="4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Distributed caches can improve the performance and scalability of ASP.NET Core apps, especially when hosted in the cloud or a server farm.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is coherent on all web servers. Users don't see different results depending on which web server handles their request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survives web server restarts and deployments. Individual web servers can be removed or added without impacting the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The source data store has fewer requests made to it (than with multiple in-memory caches or no cache at all)</a:t>
            </a:r>
          </a:p>
        </p:txBody>
      </p:sp>
    </p:spTree>
    <p:extLst>
      <p:ext uri="{BB962C8B-B14F-4D97-AF65-F5344CB8AC3E}">
        <p14:creationId xmlns:p14="http://schemas.microsoft.com/office/powerpoint/2010/main" val="836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B93-4E69-49FC-B032-DC7C737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A32D-D6AB-40ED-B5D8-42D3FFC98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4000" dirty="0"/>
              <a:t>Local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SQL Server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Azure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endParaRPr lang="en-US" sz="4000" dirty="0"/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Google Cloud </a:t>
            </a:r>
            <a:r>
              <a:rPr lang="en-US" sz="4000" dirty="0" err="1"/>
              <a:t>Memcache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201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Retrospect</vt:lpstr>
      <vt:lpstr>Metropolitan</vt:lpstr>
      <vt:lpstr>Custom Design</vt:lpstr>
      <vt:lpstr>Caching Data in Your API</vt:lpstr>
      <vt:lpstr>Caching for APIs</vt:lpstr>
      <vt:lpstr>Response Caching</vt:lpstr>
      <vt:lpstr>In-Memory Caching</vt:lpstr>
      <vt:lpstr>Distributed Caching</vt:lpstr>
      <vt:lpstr>Distributed 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2021-08-31T02:09:36Z</dcterms:created>
  <dcterms:modified xsi:type="dcterms:W3CDTF">2022-12-21T12:33:03Z</dcterms:modified>
</cp:coreProperties>
</file>