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9D01E-CBFE-47AC-9098-AB9A7B8C194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647A5-51F3-48A8-AAC9-3A0597D67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5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2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72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44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0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803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7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43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87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0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857CBD-A883-4259-9501-1C56CD3D7B1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9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358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857CBD-A883-4259-9501-1C56CD3D7B1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44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78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4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4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1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6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8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2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5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837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Integration Tests for 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7</a:t>
            </a:r>
            <a:endParaRPr lang="en-US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Custom Design</vt:lpstr>
      <vt:lpstr>Retrospect</vt:lpstr>
      <vt:lpstr>Creating Integration Tests for Web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5</cp:revision>
  <dcterms:created xsi:type="dcterms:W3CDTF">2021-08-31T02:12:00Z</dcterms:created>
  <dcterms:modified xsi:type="dcterms:W3CDTF">2022-12-21T12:33:25Z</dcterms:modified>
</cp:coreProperties>
</file>