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47C9F-D389-4B68-8CB9-4DC13596F8E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B87C7-2AF0-4C2E-8ACF-0E5DD147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1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4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3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26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79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24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9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4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2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5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6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3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4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AD7A9C-0B6C-41F8-9955-659C1CA2BF5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7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AD7A9C-0B6C-41F8-9955-659C1CA2BF5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AD7A9C-0B6C-41F8-9955-659C1CA2BF5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21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/>
              <a:t>Consuming Web API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2F6E1-D8C6-42AA-BFD0-84E0D68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1B3A53-6A5B-4A38-96C5-5ED997782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40F15-FE8D-444C-91B8-ADAAEE75B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Retrospect</vt:lpstr>
      <vt:lpstr>Custom Design</vt:lpstr>
      <vt:lpstr>Consuming Web API in 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4</cp:revision>
  <dcterms:created xsi:type="dcterms:W3CDTF">2021-08-31T02:18:33Z</dcterms:created>
  <dcterms:modified xsi:type="dcterms:W3CDTF">2022-12-21T12:34:01Z</dcterms:modified>
</cp:coreProperties>
</file>