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63B64-ED7D-446B-B03A-38614BC7ECA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49FC-7AF2-4FAC-B918-8DEF22B5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8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3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9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7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8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9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34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2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9BBC5C-F88D-4298-BE9A-88915CE093C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Consuming </a:t>
            </a:r>
            <a:r>
              <a:rPr lang="en-US"/>
              <a:t>Web API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2F6E1-D8C6-42AA-BFD0-84E0D68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B3A53-6A5B-4A38-96C5-5ED997782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40F15-FE8D-444C-91B8-ADAAEE75B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Retrospect</vt:lpstr>
      <vt:lpstr>Custom Design</vt:lpstr>
      <vt:lpstr>Consuming Web API in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4</cp:revision>
  <dcterms:created xsi:type="dcterms:W3CDTF">2021-08-31T02:19:31Z</dcterms:created>
  <dcterms:modified xsi:type="dcterms:W3CDTF">2022-12-21T12:33:41Z</dcterms:modified>
</cp:coreProperties>
</file>