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4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7" autoAdjust="0"/>
  </p:normalViewPr>
  <p:slideViewPr>
    <p:cSldViewPr snapToGrid="0">
      <p:cViewPr varScale="1">
        <p:scale>
          <a:sx n="85" d="100"/>
          <a:sy n="85" d="100"/>
        </p:scale>
        <p:origin x="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E651D-224F-4224-93BF-1B01CCEA05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87DA1D-2BF6-4C9B-BDC7-2097F812117E}">
      <dgm:prSet phldrT="[Text]"/>
      <dgm:spPr/>
      <dgm:t>
        <a:bodyPr/>
        <a:lstStyle/>
        <a:p>
          <a:r>
            <a:rPr lang="en-US" b="0" i="0" dirty="0"/>
            <a:t>application/json</a:t>
          </a:r>
          <a:endParaRPr lang="en-US" dirty="0"/>
        </a:p>
      </dgm:t>
    </dgm:pt>
    <dgm:pt modelId="{950FDDC7-CD22-499F-ACE1-306772516539}" type="parTrans" cxnId="{34C185E6-8AD5-449F-8205-71497E508A30}">
      <dgm:prSet/>
      <dgm:spPr/>
      <dgm:t>
        <a:bodyPr/>
        <a:lstStyle/>
        <a:p>
          <a:endParaRPr lang="en-US"/>
        </a:p>
      </dgm:t>
    </dgm:pt>
    <dgm:pt modelId="{67816EC1-207B-43DE-9C12-0C8DE7A0E5F9}" type="sibTrans" cxnId="{34C185E6-8AD5-449F-8205-71497E508A30}">
      <dgm:prSet/>
      <dgm:spPr/>
      <dgm:t>
        <a:bodyPr/>
        <a:lstStyle/>
        <a:p>
          <a:endParaRPr lang="en-US"/>
        </a:p>
      </dgm:t>
    </dgm:pt>
    <dgm:pt modelId="{BC57419A-A041-4F28-95DC-754C996F7566}">
      <dgm:prSet phldrT="[Text]"/>
      <dgm:spPr/>
      <dgm:t>
        <a:bodyPr/>
        <a:lstStyle/>
        <a:p>
          <a:r>
            <a:rPr lang="en-US" b="0" i="0" dirty="0"/>
            <a:t>text/json</a:t>
          </a:r>
          <a:endParaRPr lang="en-US" dirty="0"/>
        </a:p>
      </dgm:t>
    </dgm:pt>
    <dgm:pt modelId="{D1DCCCB8-06F2-4152-936C-9FCDAFFF9A48}" type="parTrans" cxnId="{09A5688B-ECA8-4C14-B42E-40D30B548DDF}">
      <dgm:prSet/>
      <dgm:spPr/>
      <dgm:t>
        <a:bodyPr/>
        <a:lstStyle/>
        <a:p>
          <a:endParaRPr lang="en-US"/>
        </a:p>
      </dgm:t>
    </dgm:pt>
    <dgm:pt modelId="{3B4005F3-3050-4F6F-917B-F18CFD061133}" type="sibTrans" cxnId="{09A5688B-ECA8-4C14-B42E-40D30B548DDF}">
      <dgm:prSet/>
      <dgm:spPr/>
      <dgm:t>
        <a:bodyPr/>
        <a:lstStyle/>
        <a:p>
          <a:endParaRPr lang="en-US"/>
        </a:p>
      </dgm:t>
    </dgm:pt>
    <dgm:pt modelId="{323CE8E5-8597-448B-978E-D94267870817}">
      <dgm:prSet phldrT="[Text]"/>
      <dgm:spPr/>
      <dgm:t>
        <a:bodyPr/>
        <a:lstStyle/>
        <a:p>
          <a:r>
            <a:rPr lang="en-US" b="0" i="0" dirty="0"/>
            <a:t>text/plain</a:t>
          </a:r>
          <a:endParaRPr lang="en-US" dirty="0"/>
        </a:p>
      </dgm:t>
    </dgm:pt>
    <dgm:pt modelId="{32DC43FE-62B4-4A90-B04C-E1B9F4C84841}" type="parTrans" cxnId="{DCB08046-7AFC-4DB7-839D-77B7C7EEAC12}">
      <dgm:prSet/>
      <dgm:spPr/>
      <dgm:t>
        <a:bodyPr/>
        <a:lstStyle/>
        <a:p>
          <a:endParaRPr lang="en-US"/>
        </a:p>
      </dgm:t>
    </dgm:pt>
    <dgm:pt modelId="{58D05A65-F969-49B5-B83C-7DDAE3BFA453}" type="sibTrans" cxnId="{DCB08046-7AFC-4DB7-839D-77B7C7EEAC12}">
      <dgm:prSet/>
      <dgm:spPr/>
      <dgm:t>
        <a:bodyPr/>
        <a:lstStyle/>
        <a:p>
          <a:endParaRPr lang="en-US"/>
        </a:p>
      </dgm:t>
    </dgm:pt>
    <dgm:pt modelId="{7473A3EB-34A9-41FA-8C8E-45BEE745246A}" type="pres">
      <dgm:prSet presAssocID="{608E651D-224F-4224-93BF-1B01CCEA0550}" presName="Name0" presStyleCnt="0">
        <dgm:presLayoutVars>
          <dgm:chMax val="7"/>
          <dgm:chPref val="7"/>
          <dgm:dir/>
        </dgm:presLayoutVars>
      </dgm:prSet>
      <dgm:spPr/>
    </dgm:pt>
    <dgm:pt modelId="{6278693F-02AD-42BC-885E-D1FD3932F31F}" type="pres">
      <dgm:prSet presAssocID="{608E651D-224F-4224-93BF-1B01CCEA0550}" presName="Name1" presStyleCnt="0"/>
      <dgm:spPr/>
    </dgm:pt>
    <dgm:pt modelId="{33EF86DA-4618-4530-B120-BF0398E9F8C8}" type="pres">
      <dgm:prSet presAssocID="{608E651D-224F-4224-93BF-1B01CCEA0550}" presName="cycle" presStyleCnt="0"/>
      <dgm:spPr/>
    </dgm:pt>
    <dgm:pt modelId="{A7788408-9CFF-49CD-BA9B-EF2B39D606BE}" type="pres">
      <dgm:prSet presAssocID="{608E651D-224F-4224-93BF-1B01CCEA0550}" presName="srcNode" presStyleLbl="node1" presStyleIdx="0" presStyleCnt="3"/>
      <dgm:spPr/>
    </dgm:pt>
    <dgm:pt modelId="{A88796ED-5CE4-40FA-9253-0522357CE246}" type="pres">
      <dgm:prSet presAssocID="{608E651D-224F-4224-93BF-1B01CCEA0550}" presName="conn" presStyleLbl="parChTrans1D2" presStyleIdx="0" presStyleCnt="1"/>
      <dgm:spPr/>
    </dgm:pt>
    <dgm:pt modelId="{784CF77D-1C40-4D28-A09F-9BF811849895}" type="pres">
      <dgm:prSet presAssocID="{608E651D-224F-4224-93BF-1B01CCEA0550}" presName="extraNode" presStyleLbl="node1" presStyleIdx="0" presStyleCnt="3"/>
      <dgm:spPr/>
    </dgm:pt>
    <dgm:pt modelId="{112EDD42-34A3-4171-A904-3D65686B5AA0}" type="pres">
      <dgm:prSet presAssocID="{608E651D-224F-4224-93BF-1B01CCEA0550}" presName="dstNode" presStyleLbl="node1" presStyleIdx="0" presStyleCnt="3"/>
      <dgm:spPr/>
    </dgm:pt>
    <dgm:pt modelId="{07358B9C-EB33-46E4-B473-CCCB677FA02C}" type="pres">
      <dgm:prSet presAssocID="{7E87DA1D-2BF6-4C9B-BDC7-2097F812117E}" presName="text_1" presStyleLbl="node1" presStyleIdx="0" presStyleCnt="3">
        <dgm:presLayoutVars>
          <dgm:bulletEnabled val="1"/>
        </dgm:presLayoutVars>
      </dgm:prSet>
      <dgm:spPr/>
    </dgm:pt>
    <dgm:pt modelId="{5EA5110D-092A-4AC3-BBA3-3C3E2ACCB1CC}" type="pres">
      <dgm:prSet presAssocID="{7E87DA1D-2BF6-4C9B-BDC7-2097F812117E}" presName="accent_1" presStyleCnt="0"/>
      <dgm:spPr/>
    </dgm:pt>
    <dgm:pt modelId="{1D916C9C-DF7B-4CFD-91E4-C34F3C147B42}" type="pres">
      <dgm:prSet presAssocID="{7E87DA1D-2BF6-4C9B-BDC7-2097F812117E}" presName="accentRepeatNode" presStyleLbl="solidFgAcc1" presStyleIdx="0" presStyleCnt="3"/>
      <dgm:spPr/>
    </dgm:pt>
    <dgm:pt modelId="{C814F441-5B2C-4186-8499-FDEECD7B8AC0}" type="pres">
      <dgm:prSet presAssocID="{BC57419A-A041-4F28-95DC-754C996F7566}" presName="text_2" presStyleLbl="node1" presStyleIdx="1" presStyleCnt="3">
        <dgm:presLayoutVars>
          <dgm:bulletEnabled val="1"/>
        </dgm:presLayoutVars>
      </dgm:prSet>
      <dgm:spPr/>
    </dgm:pt>
    <dgm:pt modelId="{B659C696-93B1-4358-BED8-26EC729C1D42}" type="pres">
      <dgm:prSet presAssocID="{BC57419A-A041-4F28-95DC-754C996F7566}" presName="accent_2" presStyleCnt="0"/>
      <dgm:spPr/>
    </dgm:pt>
    <dgm:pt modelId="{F11A219E-BCE6-4837-A905-DDD016444AF0}" type="pres">
      <dgm:prSet presAssocID="{BC57419A-A041-4F28-95DC-754C996F7566}" presName="accentRepeatNode" presStyleLbl="solidFgAcc1" presStyleIdx="1" presStyleCnt="3"/>
      <dgm:spPr/>
    </dgm:pt>
    <dgm:pt modelId="{F1D8EC4B-279A-4518-92B4-5231DBD7B382}" type="pres">
      <dgm:prSet presAssocID="{323CE8E5-8597-448B-978E-D94267870817}" presName="text_3" presStyleLbl="node1" presStyleIdx="2" presStyleCnt="3">
        <dgm:presLayoutVars>
          <dgm:bulletEnabled val="1"/>
        </dgm:presLayoutVars>
      </dgm:prSet>
      <dgm:spPr/>
    </dgm:pt>
    <dgm:pt modelId="{6CAAB4E2-B780-46C0-8BE1-2517B62F777C}" type="pres">
      <dgm:prSet presAssocID="{323CE8E5-8597-448B-978E-D94267870817}" presName="accent_3" presStyleCnt="0"/>
      <dgm:spPr/>
    </dgm:pt>
    <dgm:pt modelId="{D7CFFD56-E5D8-43A9-88F0-EEE1D7CA72D2}" type="pres">
      <dgm:prSet presAssocID="{323CE8E5-8597-448B-978E-D94267870817}" presName="accentRepeatNode" presStyleLbl="solidFgAcc1" presStyleIdx="2" presStyleCnt="3"/>
      <dgm:spPr/>
    </dgm:pt>
  </dgm:ptLst>
  <dgm:cxnLst>
    <dgm:cxn modelId="{A9C2DA3F-94E9-4EF9-97BE-17EFC8D30D44}" type="presOf" srcId="{67816EC1-207B-43DE-9C12-0C8DE7A0E5F9}" destId="{A88796ED-5CE4-40FA-9253-0522357CE246}" srcOrd="0" destOrd="0" presId="urn:microsoft.com/office/officeart/2008/layout/VerticalCurvedList"/>
    <dgm:cxn modelId="{95C66B65-91CB-4E05-86DC-14D2F192EC16}" type="presOf" srcId="{BC57419A-A041-4F28-95DC-754C996F7566}" destId="{C814F441-5B2C-4186-8499-FDEECD7B8AC0}" srcOrd="0" destOrd="0" presId="urn:microsoft.com/office/officeart/2008/layout/VerticalCurvedList"/>
    <dgm:cxn modelId="{DCB08046-7AFC-4DB7-839D-77B7C7EEAC12}" srcId="{608E651D-224F-4224-93BF-1B01CCEA0550}" destId="{323CE8E5-8597-448B-978E-D94267870817}" srcOrd="2" destOrd="0" parTransId="{32DC43FE-62B4-4A90-B04C-E1B9F4C84841}" sibTransId="{58D05A65-F969-49B5-B83C-7DDAE3BFA453}"/>
    <dgm:cxn modelId="{A230EF67-B9D1-4E0B-A437-BDDA2C965BAC}" type="presOf" srcId="{7E87DA1D-2BF6-4C9B-BDC7-2097F812117E}" destId="{07358B9C-EB33-46E4-B473-CCCB677FA02C}" srcOrd="0" destOrd="0" presId="urn:microsoft.com/office/officeart/2008/layout/VerticalCurvedList"/>
    <dgm:cxn modelId="{09A5688B-ECA8-4C14-B42E-40D30B548DDF}" srcId="{608E651D-224F-4224-93BF-1B01CCEA0550}" destId="{BC57419A-A041-4F28-95DC-754C996F7566}" srcOrd="1" destOrd="0" parTransId="{D1DCCCB8-06F2-4152-936C-9FCDAFFF9A48}" sibTransId="{3B4005F3-3050-4F6F-917B-F18CFD061133}"/>
    <dgm:cxn modelId="{2E0DA9B7-0DC5-4C8E-B2CA-4747D20C0157}" type="presOf" srcId="{608E651D-224F-4224-93BF-1B01CCEA0550}" destId="{7473A3EB-34A9-41FA-8C8E-45BEE745246A}" srcOrd="0" destOrd="0" presId="urn:microsoft.com/office/officeart/2008/layout/VerticalCurvedList"/>
    <dgm:cxn modelId="{34C185E6-8AD5-449F-8205-71497E508A30}" srcId="{608E651D-224F-4224-93BF-1B01CCEA0550}" destId="{7E87DA1D-2BF6-4C9B-BDC7-2097F812117E}" srcOrd="0" destOrd="0" parTransId="{950FDDC7-CD22-499F-ACE1-306772516539}" sibTransId="{67816EC1-207B-43DE-9C12-0C8DE7A0E5F9}"/>
    <dgm:cxn modelId="{E00F79EB-632D-4E4C-9460-279D4D829643}" type="presOf" srcId="{323CE8E5-8597-448B-978E-D94267870817}" destId="{F1D8EC4B-279A-4518-92B4-5231DBD7B382}" srcOrd="0" destOrd="0" presId="urn:microsoft.com/office/officeart/2008/layout/VerticalCurvedList"/>
    <dgm:cxn modelId="{2488BCE3-19D6-4B72-9F49-24311A2D8003}" type="presParOf" srcId="{7473A3EB-34A9-41FA-8C8E-45BEE745246A}" destId="{6278693F-02AD-42BC-885E-D1FD3932F31F}" srcOrd="0" destOrd="0" presId="urn:microsoft.com/office/officeart/2008/layout/VerticalCurvedList"/>
    <dgm:cxn modelId="{0853EA2A-306A-4172-9BDF-A93B6D59696D}" type="presParOf" srcId="{6278693F-02AD-42BC-885E-D1FD3932F31F}" destId="{33EF86DA-4618-4530-B120-BF0398E9F8C8}" srcOrd="0" destOrd="0" presId="urn:microsoft.com/office/officeart/2008/layout/VerticalCurvedList"/>
    <dgm:cxn modelId="{7EC7F3A4-22FF-4CEF-B670-C3156A63DDAF}" type="presParOf" srcId="{33EF86DA-4618-4530-B120-BF0398E9F8C8}" destId="{A7788408-9CFF-49CD-BA9B-EF2B39D606BE}" srcOrd="0" destOrd="0" presId="urn:microsoft.com/office/officeart/2008/layout/VerticalCurvedList"/>
    <dgm:cxn modelId="{B7F03E6F-2759-4E2A-9A07-8048762994E9}" type="presParOf" srcId="{33EF86DA-4618-4530-B120-BF0398E9F8C8}" destId="{A88796ED-5CE4-40FA-9253-0522357CE246}" srcOrd="1" destOrd="0" presId="urn:microsoft.com/office/officeart/2008/layout/VerticalCurvedList"/>
    <dgm:cxn modelId="{2A4B1B9D-ACFC-4178-94FE-D6DB31D7A4FF}" type="presParOf" srcId="{33EF86DA-4618-4530-B120-BF0398E9F8C8}" destId="{784CF77D-1C40-4D28-A09F-9BF811849895}" srcOrd="2" destOrd="0" presId="urn:microsoft.com/office/officeart/2008/layout/VerticalCurvedList"/>
    <dgm:cxn modelId="{8AEFCEF3-3758-4C0E-BC66-55C7891F545D}" type="presParOf" srcId="{33EF86DA-4618-4530-B120-BF0398E9F8C8}" destId="{112EDD42-34A3-4171-A904-3D65686B5AA0}" srcOrd="3" destOrd="0" presId="urn:microsoft.com/office/officeart/2008/layout/VerticalCurvedList"/>
    <dgm:cxn modelId="{A4FC2818-CF8A-4CCE-A0B3-24C6CF9EC47B}" type="presParOf" srcId="{6278693F-02AD-42BC-885E-D1FD3932F31F}" destId="{07358B9C-EB33-46E4-B473-CCCB677FA02C}" srcOrd="1" destOrd="0" presId="urn:microsoft.com/office/officeart/2008/layout/VerticalCurvedList"/>
    <dgm:cxn modelId="{F3DCD967-F13B-474E-8859-7D2B0DBE2BEE}" type="presParOf" srcId="{6278693F-02AD-42BC-885E-D1FD3932F31F}" destId="{5EA5110D-092A-4AC3-BBA3-3C3E2ACCB1CC}" srcOrd="2" destOrd="0" presId="urn:microsoft.com/office/officeart/2008/layout/VerticalCurvedList"/>
    <dgm:cxn modelId="{71A5CB29-9D63-4A67-9FAC-D92C3AAD3FC6}" type="presParOf" srcId="{5EA5110D-092A-4AC3-BBA3-3C3E2ACCB1CC}" destId="{1D916C9C-DF7B-4CFD-91E4-C34F3C147B42}" srcOrd="0" destOrd="0" presId="urn:microsoft.com/office/officeart/2008/layout/VerticalCurvedList"/>
    <dgm:cxn modelId="{1227D667-573F-42B9-903C-7C394BCFAEB4}" type="presParOf" srcId="{6278693F-02AD-42BC-885E-D1FD3932F31F}" destId="{C814F441-5B2C-4186-8499-FDEECD7B8AC0}" srcOrd="3" destOrd="0" presId="urn:microsoft.com/office/officeart/2008/layout/VerticalCurvedList"/>
    <dgm:cxn modelId="{1A345446-D055-41BA-951D-E42C20E5CEB4}" type="presParOf" srcId="{6278693F-02AD-42BC-885E-D1FD3932F31F}" destId="{B659C696-93B1-4358-BED8-26EC729C1D42}" srcOrd="4" destOrd="0" presId="urn:microsoft.com/office/officeart/2008/layout/VerticalCurvedList"/>
    <dgm:cxn modelId="{BE06CDBB-45D5-41B4-BCC4-2ADE97A9224C}" type="presParOf" srcId="{B659C696-93B1-4358-BED8-26EC729C1D42}" destId="{F11A219E-BCE6-4837-A905-DDD016444AF0}" srcOrd="0" destOrd="0" presId="urn:microsoft.com/office/officeart/2008/layout/VerticalCurvedList"/>
    <dgm:cxn modelId="{616EB044-6C86-4906-A8C2-D468CE7D430D}" type="presParOf" srcId="{6278693F-02AD-42BC-885E-D1FD3932F31F}" destId="{F1D8EC4B-279A-4518-92B4-5231DBD7B382}" srcOrd="5" destOrd="0" presId="urn:microsoft.com/office/officeart/2008/layout/VerticalCurvedList"/>
    <dgm:cxn modelId="{EECC9AE5-69B1-4D6B-B0D4-19AE3B9768A0}" type="presParOf" srcId="{6278693F-02AD-42BC-885E-D1FD3932F31F}" destId="{6CAAB4E2-B780-46C0-8BE1-2517B62F777C}" srcOrd="6" destOrd="0" presId="urn:microsoft.com/office/officeart/2008/layout/VerticalCurvedList"/>
    <dgm:cxn modelId="{45ABE726-BD7D-47F1-A814-8DB717D15B19}" type="presParOf" srcId="{6CAAB4E2-B780-46C0-8BE1-2517B62F777C}" destId="{D7CFFD56-E5D8-43A9-88F0-EEE1D7CA72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96ED-5CE4-40FA-9253-0522357CE246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58B9C-EB33-46E4-B473-CCCB677FA02C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application/json</a:t>
          </a:r>
          <a:endParaRPr lang="en-US" sz="4200" kern="1200" dirty="0"/>
        </a:p>
      </dsp:txBody>
      <dsp:txXfrm>
        <a:off x="559333" y="402272"/>
        <a:ext cx="9444532" cy="804545"/>
      </dsp:txXfrm>
    </dsp:sp>
    <dsp:sp modelId="{1D916C9C-DF7B-4CFD-91E4-C34F3C147B4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4F441-5B2C-4186-8499-FDEECD7B8AC0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text/json</a:t>
          </a:r>
          <a:endParaRPr lang="en-US" sz="4200" kern="1200" dirty="0"/>
        </a:p>
      </dsp:txBody>
      <dsp:txXfrm>
        <a:off x="851785" y="1609089"/>
        <a:ext cx="9152080" cy="804545"/>
      </dsp:txXfrm>
    </dsp:sp>
    <dsp:sp modelId="{F11A219E-BCE6-4837-A905-DDD016444AF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8EC4B-279A-4518-92B4-5231DBD7B382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text/plain</a:t>
          </a:r>
          <a:endParaRPr lang="en-US" sz="4200" kern="1200" dirty="0"/>
        </a:p>
      </dsp:txBody>
      <dsp:txXfrm>
        <a:off x="559333" y="2815907"/>
        <a:ext cx="9444532" cy="804545"/>
      </dsp:txXfrm>
    </dsp:sp>
    <dsp:sp modelId="{D7CFFD56-E5D8-43A9-88F0-EEE1D7CA72D2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7F78-98C7-485A-9214-AE5F1D7C967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EF12-2CB3-4E2A-9296-2D12D570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application/json: Official MIME type for json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text/x-json: Experimental(unofficial) MIME type for json before application/json got officially registered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AEF12-2CB3-4E2A-9296-2D12D570E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7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0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0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2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D838-6413-4649-8926-3E503D19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mapping from request path should be specified in the route the API is using. For example: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[Route("api/[controller]")]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FormatFilter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AlbumController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ControllerBase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("{id}.{format?}")]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Album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Get(int id)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{</a:t>
            </a:r>
          </a:p>
        </p:txBody>
      </p:sp>
    </p:spTree>
    <p:extLst>
      <p:ext uri="{BB962C8B-B14F-4D97-AF65-F5344CB8AC3E}">
        <p14:creationId xmlns:p14="http://schemas.microsoft.com/office/powerpoint/2010/main" val="229502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6DA4D-DC1F-46F4-AAE1-BA83A809A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57075"/>
              </p:ext>
            </p:extLst>
          </p:nvPr>
        </p:nvGraphicFramePr>
        <p:xfrm>
          <a:off x="1097281" y="2392680"/>
          <a:ext cx="100583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06">
                  <a:extLst>
                    <a:ext uri="{9D8B030D-6E8A-4147-A177-3AD203B41FA5}">
                      <a16:colId xmlns:a16="http://schemas.microsoft.com/office/drawing/2014/main" val="3020728752"/>
                    </a:ext>
                  </a:extLst>
                </a:gridCol>
                <a:gridCol w="5831193">
                  <a:extLst>
                    <a:ext uri="{9D8B030D-6E8A-4147-A177-3AD203B41FA5}">
                      <a16:colId xmlns:a16="http://schemas.microsoft.com/office/drawing/2014/main" val="291375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default output 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5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JSON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XML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57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JSON-formatted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r>
              <a:rPr lang="en-US" sz="2800" dirty="0"/>
              <a:t>[Produces(</a:t>
            </a:r>
            <a:r>
              <a:rPr lang="en-US" sz="2800" dirty="0" err="1"/>
              <a:t>typeof</a:t>
            </a:r>
            <a:r>
              <a:rPr lang="en-US" sz="2800" dirty="0"/>
              <a:t>(List&lt;</a:t>
            </a:r>
            <a:r>
              <a:rPr lang="en-US" sz="2800" dirty="0" err="1"/>
              <a:t>AlbumApiModel</a:t>
            </a:r>
            <a:r>
              <a:rPr lang="en-US" sz="2800" dirty="0"/>
              <a:t>&gt;))]</a:t>
            </a:r>
          </a:p>
          <a:p>
            <a:r>
              <a:rPr lang="en-US" sz="2800" dirty="0"/>
              <a:t>public async Task&lt;</a:t>
            </a:r>
            <a:r>
              <a:rPr lang="en-US" sz="2800" dirty="0" err="1"/>
              <a:t>ActionResult</a:t>
            </a:r>
            <a:r>
              <a:rPr lang="en-US" sz="2800" dirty="0"/>
              <a:t>&lt;List&lt;</a:t>
            </a:r>
            <a:r>
              <a:rPr lang="en-US" sz="2800" dirty="0" err="1"/>
              <a:t>AlbumApiModel</a:t>
            </a:r>
            <a:r>
              <a:rPr lang="en-US" sz="2800" dirty="0"/>
              <a:t>&gt;&gt;&gt; Get()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return Ok(await _</a:t>
            </a:r>
            <a:r>
              <a:rPr lang="en-US" sz="2800" dirty="0" err="1"/>
              <a:t>chinookSupervisor.GetAllAlbum</a:t>
            </a:r>
            <a:r>
              <a:rPr lang="en-US" sz="2800" dirty="0"/>
              <a:t>());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3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6925843" cy="736282"/>
          </a:xfrm>
        </p:spPr>
        <p:txBody>
          <a:bodyPr>
            <a:normAutofit/>
          </a:bodyPr>
          <a:lstStyle/>
          <a:p>
            <a:r>
              <a:rPr lang="en-US" sz="2800" dirty="0"/>
              <a:t>String-formatted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("About")]</a:t>
            </a:r>
          </a:p>
          <a:p>
            <a:r>
              <a:rPr lang="en-US" sz="2800" dirty="0"/>
              <a:t>public </a:t>
            </a:r>
            <a:r>
              <a:rPr lang="en-US" sz="2800" dirty="0" err="1"/>
              <a:t>ContentResult</a:t>
            </a:r>
            <a:r>
              <a:rPr lang="en-US" sz="2800" dirty="0"/>
              <a:t> About()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Content("An API listing authors of docs.asp.net.");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4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7810746" cy="736282"/>
          </a:xfrm>
        </p:spPr>
        <p:txBody>
          <a:bodyPr>
            <a:normAutofit/>
          </a:bodyPr>
          <a:lstStyle/>
          <a:p>
            <a:r>
              <a:rPr lang="en-US" sz="2800" dirty="0"/>
              <a:t>String-formatted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("version")]</a:t>
            </a:r>
          </a:p>
          <a:p>
            <a:r>
              <a:rPr lang="en-US" sz="2800" dirty="0"/>
              <a:t>public string Version()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"Version 1.0.0";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3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330B12-273F-46E1-935E-7A594CD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default, ASP.NET 5 supports the following formats for responses: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E80DE4F-49B8-4E2F-9CC8-56B7A0328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656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C42C-32FD-4FC5-868A-8A3D6E8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What will get returned?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1D0A-0DF8-484D-AEDF-42CC14AC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0968"/>
            <a:ext cx="10058400" cy="328812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HttpGet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("{id}", Name = "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")]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async Task&lt;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ActionResult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 Get(int id)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return await _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chinookSupervisor.GetAlbumById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(id);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72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ASP.NET 5 Web API detects a browser calling an endpoint what happens?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Accept header is ignored.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content is returned in JSON, unless otherwise configured.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To configure an app to honor browser accept headers:</a:t>
            </a:r>
          </a:p>
          <a:p>
            <a:pPr marL="0" indent="0">
              <a:buNone/>
            </a:pPr>
            <a:endParaRPr lang="en-US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services.AddControllers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(options =&gt;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options.RespectBrowserAcceptHeader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true; // false by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990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E6E6E6"/>
                </a:solidFill>
              </a:rPr>
              <a:t>If no formatter is found that can satisfy the client's request, ASP.NET Core will: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Returns 406 Not Acceptable if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MvcOptions.ReturnHttpNotAcceptable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is set to true</a:t>
            </a:r>
          </a:p>
        </p:txBody>
      </p:sp>
    </p:spTree>
    <p:extLst>
      <p:ext uri="{BB962C8B-B14F-4D97-AF65-F5344CB8AC3E}">
        <p14:creationId xmlns:p14="http://schemas.microsoft.com/office/powerpoint/2010/main" val="62784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DD5-C691-4781-A745-B1506DD1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3976-391B-4587-BC70-F1994960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23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restrict the response formats, apply the [Produces] filter. Like most Filters, [Produces] can be applied at the action, controller, or global scope: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HttpPost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[Produces("application/json")]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[Consumes("application/json")]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async Task&lt;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ActionResult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&gt;&gt; Post([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FromBody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163071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846</TotalTime>
  <Words>487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Roboto</vt:lpstr>
      <vt:lpstr>Segoe UI</vt:lpstr>
      <vt:lpstr>Wingdings</vt:lpstr>
      <vt:lpstr>Custom Design</vt:lpstr>
      <vt:lpstr>Retrospect</vt:lpstr>
      <vt:lpstr>Documenting your API with OpenAPI</vt:lpstr>
      <vt:lpstr>Format-specific Action Results</vt:lpstr>
      <vt:lpstr>Format-specific Action Results</vt:lpstr>
      <vt:lpstr>Format-specific Action Results</vt:lpstr>
      <vt:lpstr>By default, ASP.NET 5 supports the following formats for responses:</vt:lpstr>
      <vt:lpstr>Quiz – What will get returned?</vt:lpstr>
      <vt:lpstr>Web Browser &amp; Response Formats</vt:lpstr>
      <vt:lpstr>Web Browser &amp; Response Formats</vt:lpstr>
      <vt:lpstr>Restrict Response Formats</vt:lpstr>
      <vt:lpstr>Response Format URL Mappings</vt:lpstr>
      <vt:lpstr>Response Format URL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16</cp:revision>
  <dcterms:created xsi:type="dcterms:W3CDTF">2021-09-23T00:09:26Z</dcterms:created>
  <dcterms:modified xsi:type="dcterms:W3CDTF">2022-12-21T12:32:26Z</dcterms:modified>
</cp:coreProperties>
</file>