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FF2C-59AC-4DF5-98C0-72603EBA3F7F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0C83-EA94-44F0-85DD-6CD66807B1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5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5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Paging to your API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885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Adding Paging to your API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2021-09-23T00:10:42Z</dcterms:created>
  <dcterms:modified xsi:type="dcterms:W3CDTF">2022-12-21T12:34:51Z</dcterms:modified>
</cp:coreProperties>
</file>