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E205-BB73-4D81-8320-12F7CB6B609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FE8-9CF9-47C8-BCE5-8813284739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58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E205-BB73-4D81-8320-12F7CB6B609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FE8-9CF9-47C8-BCE5-88132847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7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E205-BB73-4D81-8320-12F7CB6B609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FE8-9CF9-47C8-BCE5-88132847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2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E205-BB73-4D81-8320-12F7CB6B609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FE8-9CF9-47C8-BCE5-88132847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4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E205-BB73-4D81-8320-12F7CB6B609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FE8-9CF9-47C8-BCE5-8813284739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E205-BB73-4D81-8320-12F7CB6B609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FE8-9CF9-47C8-BCE5-88132847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E205-BB73-4D81-8320-12F7CB6B609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FE8-9CF9-47C8-BCE5-88132847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7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E205-BB73-4D81-8320-12F7CB6B609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FE8-9CF9-47C8-BCE5-88132847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0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E205-BB73-4D81-8320-12F7CB6B609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FE8-9CF9-47C8-BCE5-88132847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71E205-BB73-4D81-8320-12F7CB6B609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73FE8-9CF9-47C8-BCE5-88132847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1E205-BB73-4D81-8320-12F7CB6B609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73FE8-9CF9-47C8-BCE5-88132847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71E205-BB73-4D81-8320-12F7CB6B6093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873FE8-9CF9-47C8-BCE5-8813284739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36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Using Hypermedia in your API Responses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Roboto</vt:lpstr>
      <vt:lpstr>Retrospect</vt:lpstr>
      <vt:lpstr>Using Hypermedia in your API Responses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Hypermedia in your API Responses</dc:title>
  <dc:creator>Chris Woodruff</dc:creator>
  <cp:lastModifiedBy>Chris Woodruff</cp:lastModifiedBy>
  <cp:revision>1</cp:revision>
  <dcterms:created xsi:type="dcterms:W3CDTF">2022-12-21T12:35:03Z</dcterms:created>
  <dcterms:modified xsi:type="dcterms:W3CDTF">2022-12-21T12:36:21Z</dcterms:modified>
</cp:coreProperties>
</file>