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6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8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8433CD-BCD7-488B-9C07-AD56FA99F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50F1BF-0CC0-4FDB-ADBB-3537F049E7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68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Rate Limiting your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Rate Limiting your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Limiting your API</dc:title>
  <dc:creator>Chris Woodruff</dc:creator>
  <cp:lastModifiedBy>Chris Woodruff</cp:lastModifiedBy>
  <cp:revision>1</cp:revision>
  <dcterms:created xsi:type="dcterms:W3CDTF">2022-12-21T12:36:36Z</dcterms:created>
  <dcterms:modified xsi:type="dcterms:W3CDTF">2022-12-21T12:37:08Z</dcterms:modified>
</cp:coreProperties>
</file>