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5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F20E-FC9B-2541-A5FD-395DDD76E108}" type="datetimeFigureOut">
              <a:rPr lang="en-US" smtClean="0"/>
              <a:t>04/02/2012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5269-8860-1749-B51D-09404D226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492403" y="194380"/>
            <a:ext cx="8084592" cy="6378958"/>
            <a:chOff x="492403" y="194380"/>
            <a:chExt cx="8084592" cy="6378958"/>
          </a:xfrm>
        </p:grpSpPr>
        <p:grpSp>
          <p:nvGrpSpPr>
            <p:cNvPr id="52" name="Group 51"/>
            <p:cNvGrpSpPr/>
            <p:nvPr/>
          </p:nvGrpSpPr>
          <p:grpSpPr>
            <a:xfrm>
              <a:off x="492403" y="194380"/>
              <a:ext cx="8084592" cy="6378958"/>
              <a:chOff x="492403" y="194380"/>
              <a:chExt cx="8084592" cy="637895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92403" y="194380"/>
                <a:ext cx="8084592" cy="5642197"/>
                <a:chOff x="492403" y="546680"/>
                <a:chExt cx="8084592" cy="5642197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492403" y="546680"/>
                  <a:ext cx="8084592" cy="1426872"/>
                  <a:chOff x="235166" y="219518"/>
                  <a:chExt cx="8084592" cy="142687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35166" y="219518"/>
                    <a:ext cx="8084592" cy="1426872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555576" y="482998"/>
                    <a:ext cx="4259759" cy="831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r>
                      <a:rPr lang="en-US" sz="4800" dirty="0" smtClean="0">
                        <a:latin typeface="Adobe Hebrew"/>
                        <a:cs typeface="Adobe Hebrew"/>
                      </a:rPr>
                      <a:t>The </a:t>
                    </a:r>
                    <a:r>
                      <a:rPr lang="en-US" sz="4800" dirty="0" err="1" smtClean="0">
                        <a:latin typeface="Adobe Hebrew"/>
                        <a:cs typeface="Adobe Hebrew"/>
                      </a:rPr>
                      <a:t>ArchWay</a:t>
                    </a:r>
                    <a:endParaRPr lang="en-US" sz="4800" dirty="0">
                      <a:latin typeface="Adobe Hebrew"/>
                      <a:cs typeface="Adobe Hebrew"/>
                    </a:endParaRPr>
                  </a:p>
                </p:txBody>
              </p:sp>
            </p:grpSp>
            <p:sp>
              <p:nvSpPr>
                <p:cNvPr id="11" name="Block Arc 10"/>
                <p:cNvSpPr/>
                <p:nvPr/>
              </p:nvSpPr>
              <p:spPr>
                <a:xfrm>
                  <a:off x="1093260" y="810160"/>
                  <a:ext cx="884256" cy="1613313"/>
                </a:xfrm>
                <a:prstGeom prst="blockArc">
                  <a:avLst>
                    <a:gd name="adj1" fmla="val 11011253"/>
                    <a:gd name="adj2" fmla="val 21452257"/>
                    <a:gd name="adj3" fmla="val 9173"/>
                  </a:avLst>
                </a:prstGeom>
                <a:solidFill>
                  <a:schemeClr val="tx2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92403" y="2084805"/>
                  <a:ext cx="8084592" cy="46800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9254" y="2134139"/>
                  <a:ext cx="39931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Home</a:t>
                  </a:r>
                  <a:r>
                    <a:rPr lang="en-US" sz="1600" dirty="0" smtClean="0"/>
                    <a:t> &gt; </a:t>
                  </a:r>
                  <a:r>
                    <a:rPr lang="en-US" sz="1600" dirty="0" smtClean="0">
                      <a:solidFill>
                        <a:schemeClr val="accent1"/>
                      </a:solidFill>
                    </a:rPr>
                    <a:t>Theory</a:t>
                  </a:r>
                  <a:r>
                    <a:rPr lang="en-US" sz="1600" dirty="0" smtClean="0"/>
                    <a:t> &gt; Agency &amp; Identity</a:t>
                  </a:r>
                  <a:endParaRPr lang="en-US" sz="1600" dirty="0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5578845" y="2134139"/>
                  <a:ext cx="1977515" cy="352522"/>
                  <a:chOff x="5578845" y="2087762"/>
                  <a:chExt cx="1977515" cy="352522"/>
                </a:xfrm>
              </p:grpSpPr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5578845" y="2104573"/>
                    <a:ext cx="1977515" cy="33571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643396" y="2087762"/>
                    <a:ext cx="142917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>
                        <a:solidFill>
                          <a:srgbClr val="000000"/>
                        </a:solidFill>
                      </a:rPr>
                      <a:t>Search</a:t>
                    </a:r>
                    <a:endParaRPr lang="en-US" sz="1600" dirty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668902" y="2134855"/>
                  <a:ext cx="610940" cy="369332"/>
                  <a:chOff x="7668902" y="2134855"/>
                  <a:chExt cx="610940" cy="369332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7668902" y="2150950"/>
                    <a:ext cx="610940" cy="335711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733212" y="2134855"/>
                    <a:ext cx="4823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chemeClr val="bg1"/>
                        </a:solidFill>
                      </a:rPr>
                      <a:t>Go</a:t>
                    </a:r>
                    <a:endParaRPr 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92403" y="4236849"/>
                  <a:ext cx="1485113" cy="421071"/>
                  <a:chOff x="492403" y="4236849"/>
                  <a:chExt cx="1485113" cy="421071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492403" y="4236849"/>
                    <a:ext cx="1485113" cy="42107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67749" y="4262718"/>
                    <a:ext cx="1334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Adobe Hebrew"/>
                        <a:cs typeface="Adobe Hebrew"/>
                      </a:rPr>
                      <a:t>People</a:t>
                    </a:r>
                    <a:endParaRPr lang="en-US" sz="2000" b="1" dirty="0">
                      <a:latin typeface="Adobe Hebrew"/>
                      <a:cs typeface="Adobe Hebrew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92403" y="3714310"/>
                  <a:ext cx="1485113" cy="421071"/>
                  <a:chOff x="492403" y="4236849"/>
                  <a:chExt cx="1485113" cy="421071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492403" y="4236849"/>
                    <a:ext cx="1485113" cy="42107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67749" y="4262718"/>
                    <a:ext cx="1334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Adobe Hebrew"/>
                        <a:cs typeface="Adobe Hebrew"/>
                      </a:rPr>
                      <a:t>Theories</a:t>
                    </a:r>
                    <a:endParaRPr lang="en-US" sz="2000" b="1" dirty="0">
                      <a:latin typeface="Adobe Hebrew"/>
                      <a:cs typeface="Adobe Hebrew"/>
                    </a:endParaRPr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492403" y="3189759"/>
                  <a:ext cx="1485113" cy="421071"/>
                  <a:chOff x="492403" y="4236849"/>
                  <a:chExt cx="1485113" cy="421071"/>
                </a:xfrm>
              </p:grpSpPr>
              <p:sp>
                <p:nvSpPr>
                  <p:cNvPr id="38" name="Rectangle 37"/>
                  <p:cNvSpPr/>
                  <p:nvPr/>
                </p:nvSpPr>
                <p:spPr>
                  <a:xfrm>
                    <a:off x="492403" y="4236849"/>
                    <a:ext cx="1485113" cy="42107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67749" y="4262718"/>
                    <a:ext cx="1334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Adobe Hebrew"/>
                        <a:cs typeface="Adobe Hebrew"/>
                      </a:rPr>
                      <a:t>Sites</a:t>
                    </a:r>
                    <a:endParaRPr lang="en-US" sz="2000" b="1" dirty="0">
                      <a:latin typeface="Adobe Hebrew"/>
                      <a:cs typeface="Adobe Hebrew"/>
                    </a:endParaRPr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492403" y="2639733"/>
                  <a:ext cx="1485113" cy="421071"/>
                  <a:chOff x="492403" y="4236849"/>
                  <a:chExt cx="1485113" cy="421071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492403" y="4236849"/>
                    <a:ext cx="1485113" cy="421071"/>
                  </a:xfrm>
                  <a:prstGeom prst="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/>
                      </a:gs>
                    </a:gsLst>
                    <a:lin ang="0" scaled="0"/>
                  </a:gra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67749" y="4262718"/>
                    <a:ext cx="1334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latin typeface="Adobe Hebrew"/>
                        <a:cs typeface="Adobe Hebrew"/>
                      </a:rPr>
                      <a:t>Home</a:t>
                    </a:r>
                    <a:endParaRPr lang="en-US" sz="2000" b="1" dirty="0">
                      <a:latin typeface="Adobe Hebrew"/>
                      <a:cs typeface="Adobe Hebrew"/>
                    </a:endParaRPr>
                  </a:p>
                </p:txBody>
              </p:sp>
            </p:grpSp>
            <p:sp>
              <p:nvSpPr>
                <p:cNvPr id="44" name="Rectangle 43"/>
                <p:cNvSpPr/>
                <p:nvPr/>
              </p:nvSpPr>
              <p:spPr>
                <a:xfrm>
                  <a:off x="2123921" y="2639732"/>
                  <a:ext cx="6453074" cy="3549145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315140" y="2813126"/>
                  <a:ext cx="4517739" cy="376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The Sanctuary of Apollo at Delphi</a:t>
                  </a:r>
                  <a:endParaRPr lang="en-US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2315140" y="3224619"/>
                  <a:ext cx="5964702" cy="21236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err="1" smtClean="0"/>
                    <a:t>Lorem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ipsum</a:t>
                  </a:r>
                  <a:r>
                    <a:rPr lang="en-US" sz="1200" b="1" dirty="0" smtClean="0"/>
                    <a:t> dolor sit </a:t>
                  </a:r>
                  <a:r>
                    <a:rPr lang="en-US" sz="1200" b="1" dirty="0" err="1" smtClean="0"/>
                    <a:t>amet</a:t>
                  </a:r>
                  <a:r>
                    <a:rPr lang="en-US" sz="1200" b="1" dirty="0" smtClean="0"/>
                    <a:t>, </a:t>
                  </a:r>
                  <a:r>
                    <a:rPr lang="en-US" sz="1200" b="1" dirty="0" err="1" smtClean="0"/>
                    <a:t>consectetuer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adipiscing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elit</a:t>
                  </a:r>
                  <a:r>
                    <a:rPr lang="en-US" sz="1200" b="1" dirty="0" smtClean="0"/>
                    <a:t>, </a:t>
                  </a:r>
                  <a:r>
                    <a:rPr lang="en-US" sz="1200" b="1" dirty="0" err="1" smtClean="0"/>
                    <a:t>sed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diam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nonummy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nibh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euismod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tincidunt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ut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laoreet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dolore</a:t>
                  </a:r>
                  <a:r>
                    <a:rPr lang="en-US" sz="1200" b="1" dirty="0" smtClean="0"/>
                    <a:t> magna </a:t>
                  </a:r>
                  <a:r>
                    <a:rPr lang="en-US" sz="1200" b="1" dirty="0" err="1" smtClean="0"/>
                    <a:t>aliquam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erat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volutpat</a:t>
                  </a:r>
                  <a:r>
                    <a:rPr lang="en-US" sz="1200" b="1" dirty="0" smtClean="0"/>
                    <a:t>. </a:t>
                  </a:r>
                  <a:r>
                    <a:rPr lang="en-US" sz="1200" b="1" dirty="0" err="1" smtClean="0"/>
                    <a:t>Ut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wisi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enim</a:t>
                  </a:r>
                  <a:r>
                    <a:rPr lang="en-US" sz="1200" b="1" dirty="0" smtClean="0"/>
                    <a:t> ad minim </a:t>
                  </a:r>
                  <a:r>
                    <a:rPr lang="en-US" sz="1200" b="1" dirty="0" err="1" smtClean="0"/>
                    <a:t>veniam</a:t>
                  </a:r>
                  <a:r>
                    <a:rPr lang="en-US" sz="1200" b="1" dirty="0" smtClean="0"/>
                    <a:t>, </a:t>
                  </a:r>
                  <a:r>
                    <a:rPr lang="en-US" sz="1200" b="1" dirty="0" err="1" smtClean="0"/>
                    <a:t>quis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nostrud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exerci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tation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ullamcorper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suscipit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lobortis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nisl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ut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aliquip</a:t>
                  </a:r>
                  <a:r>
                    <a:rPr lang="en-US" sz="1200" b="1" dirty="0" smtClean="0"/>
                    <a:t> ex </a:t>
                  </a:r>
                  <a:r>
                    <a:rPr lang="en-US" sz="1200" b="1" dirty="0" err="1" smtClean="0"/>
                    <a:t>ea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commodo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consequat</a:t>
                  </a:r>
                  <a:r>
                    <a:rPr lang="en-US" sz="1200" b="1" dirty="0" smtClean="0"/>
                    <a:t>. </a:t>
                  </a:r>
                  <a:r>
                    <a:rPr lang="en-US" sz="1200" b="1" dirty="0" err="1" smtClean="0"/>
                    <a:t>Duis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autem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vel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eum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iriure</a:t>
                  </a:r>
                  <a:r>
                    <a:rPr lang="en-US" sz="1200" b="1" dirty="0" smtClean="0"/>
                    <a:t> dolor in </a:t>
                  </a:r>
                  <a:r>
                    <a:rPr lang="en-US" sz="1200" b="1" dirty="0" err="1" smtClean="0"/>
                    <a:t>hendrerit</a:t>
                  </a:r>
                  <a:r>
                    <a:rPr lang="en-US" sz="1200" b="1" dirty="0" smtClean="0"/>
                    <a:t> in </a:t>
                  </a:r>
                  <a:r>
                    <a:rPr lang="en-US" sz="1200" b="1" dirty="0" err="1" smtClean="0"/>
                    <a:t>vulputate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velit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esse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molestie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consequat</a:t>
                  </a:r>
                  <a:r>
                    <a:rPr lang="en-US" sz="1200" b="1" dirty="0" smtClean="0"/>
                    <a:t>, </a:t>
                  </a:r>
                  <a:r>
                    <a:rPr lang="en-US" sz="1200" b="1" dirty="0" err="1" smtClean="0"/>
                    <a:t>vel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illum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dolore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eu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feugiat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nulla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facilisis</a:t>
                  </a:r>
                  <a:r>
                    <a:rPr lang="en-US" sz="1200" b="1" dirty="0" smtClean="0"/>
                    <a:t> at </a:t>
                  </a:r>
                  <a:r>
                    <a:rPr lang="en-US" sz="1200" b="1" dirty="0" err="1" smtClean="0"/>
                    <a:t>vero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eros</a:t>
                  </a:r>
                  <a:r>
                    <a:rPr lang="en-US" sz="1200" b="1" dirty="0" smtClean="0"/>
                    <a:t> et </a:t>
                  </a:r>
                  <a:r>
                    <a:rPr lang="en-US" sz="1200" b="1" dirty="0" err="1" smtClean="0"/>
                    <a:t>accumsan</a:t>
                  </a:r>
                  <a:r>
                    <a:rPr lang="en-US" sz="1200" b="1" dirty="0" smtClean="0"/>
                    <a:t> et </a:t>
                  </a:r>
                  <a:r>
                    <a:rPr lang="en-US" sz="1200" b="1" dirty="0" err="1" smtClean="0"/>
                    <a:t>iusto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odio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dignissim</a:t>
                  </a:r>
                  <a:r>
                    <a:rPr lang="en-US" sz="1200" b="1" dirty="0" smtClean="0"/>
                    <a:t> qui </a:t>
                  </a:r>
                  <a:r>
                    <a:rPr lang="en-US" sz="1200" b="1" dirty="0" err="1" smtClean="0"/>
                    <a:t>blandit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praesent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luptatum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zzril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delenit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augue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duis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dolore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te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feugait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nulla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facilisi</a:t>
                  </a:r>
                  <a:r>
                    <a:rPr lang="en-US" sz="1200" b="1" dirty="0" smtClean="0"/>
                    <a:t>. Nam liber </a:t>
                  </a:r>
                  <a:r>
                    <a:rPr lang="en-US" sz="1200" b="1" dirty="0" err="1" smtClean="0"/>
                    <a:t>tempor</a:t>
                  </a:r>
                  <a:r>
                    <a:rPr lang="en-US" sz="1200" b="1" dirty="0" smtClean="0"/>
                    <a:t> cum </a:t>
                  </a:r>
                  <a:r>
                    <a:rPr lang="en-US" sz="1200" b="1" dirty="0" err="1" smtClean="0"/>
                    <a:t>soluta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nobis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eleifend</a:t>
                  </a:r>
                  <a:r>
                    <a:rPr lang="en-US" sz="1200" b="1" dirty="0" smtClean="0"/>
                    <a:t> option </a:t>
                  </a:r>
                  <a:r>
                    <a:rPr lang="en-US" sz="1200" b="1" dirty="0" err="1" smtClean="0"/>
                    <a:t>congue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nihil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imperdiet</a:t>
                  </a:r>
                  <a:r>
                    <a:rPr lang="en-US" sz="1200" b="1" dirty="0" smtClean="0"/>
                    <a:t> doming id quod </a:t>
                  </a:r>
                  <a:r>
                    <a:rPr lang="en-US" sz="1200" b="1" dirty="0" err="1" smtClean="0"/>
                    <a:t>mazim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placerat</a:t>
                  </a:r>
                  <a:r>
                    <a:rPr lang="en-US" sz="1200" b="1" dirty="0" smtClean="0"/>
                    <a:t> facer </a:t>
                  </a:r>
                  <a:r>
                    <a:rPr lang="en-US" sz="1200" b="1" dirty="0" err="1" smtClean="0"/>
                    <a:t>possim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assum</a:t>
                  </a:r>
                  <a:r>
                    <a:rPr lang="en-US" sz="1200" b="1" dirty="0" smtClean="0"/>
                    <a:t>. </a:t>
                  </a:r>
                  <a:r>
                    <a:rPr lang="en-US" sz="1200" b="1" dirty="0" err="1" smtClean="0"/>
                    <a:t>Typi</a:t>
                  </a:r>
                  <a:r>
                    <a:rPr lang="en-US" sz="1200" b="1" dirty="0" smtClean="0"/>
                    <a:t> non </a:t>
                  </a:r>
                  <a:r>
                    <a:rPr lang="en-US" sz="1200" b="1" dirty="0" err="1" smtClean="0"/>
                    <a:t>habent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claritatem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insitam</a:t>
                  </a:r>
                  <a:r>
                    <a:rPr lang="en-US" sz="1200" b="1" dirty="0" smtClean="0"/>
                    <a:t>; </a:t>
                  </a:r>
                  <a:r>
                    <a:rPr lang="en-US" sz="1200" b="1" dirty="0" err="1" smtClean="0"/>
                    <a:t>est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usus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legentis</a:t>
                  </a:r>
                  <a:r>
                    <a:rPr lang="en-US" sz="1200" b="1" dirty="0" smtClean="0"/>
                    <a:t> in </a:t>
                  </a:r>
                  <a:r>
                    <a:rPr lang="en-US" sz="1200" b="1" dirty="0" err="1" smtClean="0"/>
                    <a:t>iis</a:t>
                  </a:r>
                  <a:r>
                    <a:rPr lang="en-US" sz="1200" b="1" dirty="0" smtClean="0"/>
                    <a:t> qui </a:t>
                  </a:r>
                  <a:r>
                    <a:rPr lang="en-US" sz="1200" b="1" dirty="0" err="1" smtClean="0"/>
                    <a:t>facit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eorum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claritatem</a:t>
                  </a:r>
                  <a:r>
                    <a:rPr lang="en-US" sz="1200" b="1" dirty="0" smtClean="0"/>
                    <a:t>. </a:t>
                  </a:r>
                  <a:r>
                    <a:rPr lang="en-US" sz="1200" b="1" dirty="0" err="1" smtClean="0"/>
                    <a:t>Investigationes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demonstraverunt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lectores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legere</a:t>
                  </a:r>
                  <a:r>
                    <a:rPr lang="en-US" sz="1200" b="1" dirty="0" smtClean="0"/>
                    <a:t> me </a:t>
                  </a:r>
                  <a:r>
                    <a:rPr lang="en-US" sz="1200" b="1" dirty="0" err="1" smtClean="0"/>
                    <a:t>lius</a:t>
                  </a:r>
                  <a:r>
                    <a:rPr lang="en-US" sz="1200" b="1" dirty="0" smtClean="0"/>
                    <a:t> quod ii </a:t>
                  </a:r>
                  <a:r>
                    <a:rPr lang="en-US" sz="1200" b="1" dirty="0" err="1" smtClean="0"/>
                    <a:t>legunt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saepius</a:t>
                  </a:r>
                  <a:r>
                    <a:rPr lang="en-US" sz="1200" b="1" dirty="0" smtClean="0"/>
                    <a:t>. </a:t>
                  </a:r>
                  <a:r>
                    <a:rPr lang="en-US" sz="1200" b="1" dirty="0" err="1" smtClean="0"/>
                    <a:t>Claritas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est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etiam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processus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dynamicus</a:t>
                  </a:r>
                  <a:r>
                    <a:rPr lang="en-US" sz="1200" b="1" dirty="0" smtClean="0"/>
                    <a:t>, qui sequitur </a:t>
                  </a:r>
                  <a:r>
                    <a:rPr lang="en-US" sz="1200" b="1" dirty="0" err="1" smtClean="0"/>
                    <a:t>mutationem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consuetudium</a:t>
                  </a:r>
                  <a:r>
                    <a:rPr lang="en-US" sz="1200" b="1" dirty="0" smtClean="0"/>
                    <a:t> </a:t>
                  </a:r>
                  <a:r>
                    <a:rPr lang="en-US" sz="1200" b="1" dirty="0" err="1" smtClean="0"/>
                    <a:t>lectorum</a:t>
                  </a:r>
                  <a:r>
                    <a:rPr lang="en-US" sz="1200" b="1" dirty="0" smtClean="0"/>
                    <a:t>. </a:t>
                  </a:r>
                  <a:endParaRPr lang="en-US" sz="1200" b="1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92403" y="6011383"/>
                <a:ext cx="8084592" cy="561955"/>
                <a:chOff x="492403" y="6011383"/>
                <a:chExt cx="8084592" cy="561955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492403" y="6011383"/>
                  <a:ext cx="8084592" cy="561955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9254" y="6123083"/>
                  <a:ext cx="55949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2011 © Calum Woodward | Contact | Copyright Statement</a:t>
                  </a:r>
                  <a:endParaRPr lang="en-US" sz="1600" dirty="0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>
              <a:off x="492403" y="4516155"/>
              <a:ext cx="1485113" cy="421071"/>
              <a:chOff x="492403" y="4516155"/>
              <a:chExt cx="1485113" cy="421071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92403" y="4516155"/>
                <a:ext cx="1485113" cy="42107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749" y="4525463"/>
                <a:ext cx="1334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Adobe Hebrew"/>
                    <a:cs typeface="Adobe Hebrew"/>
                  </a:rPr>
                  <a:t>Upload</a:t>
                </a:r>
                <a:endParaRPr lang="en-US" sz="2000" b="1" dirty="0">
                  <a:latin typeface="Adobe Hebrew"/>
                  <a:cs typeface="Adobe Hebrew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29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Cardiff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Calum Woodward</dc:creator>
  <cp:lastModifiedBy>Calum Woodward</cp:lastModifiedBy>
  <cp:revision>3</cp:revision>
  <dcterms:created xsi:type="dcterms:W3CDTF">2012-02-04T21:38:18Z</dcterms:created>
  <dcterms:modified xsi:type="dcterms:W3CDTF">2012-02-04T22:04:07Z</dcterms:modified>
</cp:coreProperties>
</file>