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6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91D3-C909-C449-BD3A-2BFB1375F62C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6E4F-8372-A049-85CD-55ADD324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436950" y="347636"/>
            <a:ext cx="8084592" cy="6340960"/>
            <a:chOff x="426256" y="393128"/>
            <a:chExt cx="8084592" cy="6340960"/>
          </a:xfrm>
        </p:grpSpPr>
        <p:grpSp>
          <p:nvGrpSpPr>
            <p:cNvPr id="30" name="Group 29"/>
            <p:cNvGrpSpPr/>
            <p:nvPr/>
          </p:nvGrpSpPr>
          <p:grpSpPr>
            <a:xfrm>
              <a:off x="426256" y="393128"/>
              <a:ext cx="8084592" cy="1426872"/>
              <a:chOff x="235166" y="219518"/>
              <a:chExt cx="8084592" cy="142687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35166" y="219518"/>
                <a:ext cx="8084592" cy="1426872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85796" y="604241"/>
                <a:ext cx="4259759" cy="8310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4000" dirty="0" smtClean="0">
                    <a:latin typeface="Trajan Pro"/>
                    <a:cs typeface="Trajan Pro"/>
                  </a:rPr>
                  <a:t>The </a:t>
                </a:r>
                <a:r>
                  <a:rPr lang="en-US" sz="4000" dirty="0" err="1" smtClean="0">
                    <a:latin typeface="Trajan Pro"/>
                    <a:cs typeface="Trajan Pro"/>
                  </a:rPr>
                  <a:t>ArchWay</a:t>
                </a:r>
                <a:endParaRPr lang="en-US" sz="4000" dirty="0">
                  <a:latin typeface="Trajan Pro"/>
                  <a:cs typeface="Trajan Pro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4085" y="431763"/>
                <a:ext cx="956338" cy="956474"/>
                <a:chOff x="4342714" y="4225736"/>
                <a:chExt cx="956338" cy="95647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342714" y="4225736"/>
                  <a:ext cx="956338" cy="956474"/>
                </a:xfrm>
                <a:prstGeom prst="ellipse">
                  <a:avLst/>
                </a:prstGeom>
                <a:ln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20000"/>
                          <a:lumOff val="8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530846" y="4621174"/>
                  <a:ext cx="548718" cy="940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649342" y="4777973"/>
                  <a:ext cx="324855" cy="940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436950" y="1964657"/>
              <a:ext cx="8073898" cy="761097"/>
              <a:chOff x="436950" y="1964657"/>
              <a:chExt cx="8073898" cy="76109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36950" y="1968685"/>
                <a:ext cx="817507" cy="741831"/>
                <a:chOff x="835027" y="1739505"/>
                <a:chExt cx="1548283" cy="136563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835027" y="1739505"/>
                  <a:ext cx="1548283" cy="136563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1159168" y="1972320"/>
                  <a:ext cx="900000" cy="900000"/>
                  <a:chOff x="4951324" y="3801420"/>
                  <a:chExt cx="956338" cy="956474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4951324" y="3801420"/>
                    <a:ext cx="956338" cy="956474"/>
                  </a:xfrm>
                  <a:prstGeom prst="ellipse">
                    <a:avLst/>
                  </a:prstGeom>
                  <a:ln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tx2">
                            <a:lumMod val="20000"/>
                            <a:lumOff val="8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152869" y="4185577"/>
                    <a:ext cx="548718" cy="940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271365" y="4342376"/>
                    <a:ext cx="324855" cy="940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1527638" y="1968685"/>
                <a:ext cx="817507" cy="741831"/>
                <a:chOff x="1527638" y="1968685"/>
                <a:chExt cx="817507" cy="74183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527638" y="1968685"/>
                  <a:ext cx="817507" cy="74183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1698787" y="2095154"/>
                  <a:ext cx="475208" cy="488894"/>
                  <a:chOff x="1426507" y="3078925"/>
                  <a:chExt cx="1235147" cy="1252443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1426507" y="3078925"/>
                    <a:ext cx="1235147" cy="12524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/>
                      </a:gs>
                      <a:gs pos="100000">
                        <a:schemeClr val="accent3">
                          <a:lumMod val="75000"/>
                        </a:schemeClr>
                      </a:gs>
                      <a:gs pos="50000">
                        <a:schemeClr val="accent3"/>
                      </a:gs>
                    </a:gsLst>
                    <a:lin ang="5400000" scaled="0"/>
                    <a:tileRect/>
                  </a:gra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4-Point Star 13"/>
                  <p:cNvSpPr/>
                  <p:nvPr/>
                </p:nvSpPr>
                <p:spPr>
                  <a:xfrm>
                    <a:off x="1704850" y="3348548"/>
                    <a:ext cx="678461" cy="713197"/>
                  </a:xfrm>
                  <a:prstGeom prst="star4">
                    <a:avLst>
                      <a:gd name="adj" fmla="val 19817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5" name="Group 14"/>
              <p:cNvGrpSpPr/>
              <p:nvPr/>
            </p:nvGrpSpPr>
            <p:grpSpPr>
              <a:xfrm>
                <a:off x="2648722" y="1968685"/>
                <a:ext cx="817507" cy="741831"/>
                <a:chOff x="4549529" y="1739505"/>
                <a:chExt cx="1548283" cy="136563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549529" y="1739505"/>
                  <a:ext cx="1548283" cy="136563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4873670" y="1972320"/>
                  <a:ext cx="900000" cy="900000"/>
                  <a:chOff x="3301154" y="3078925"/>
                  <a:chExt cx="1235147" cy="1252443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3301154" y="3078925"/>
                    <a:ext cx="1235147" cy="12524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  <a:gs pos="50000">
                        <a:schemeClr val="bg2">
                          <a:lumMod val="75000"/>
                        </a:schemeClr>
                      </a:gs>
                    </a:gsLst>
                    <a:lin ang="5400000" scaled="0"/>
                    <a:tileRect/>
                  </a:gra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Horizontal Scroll 18"/>
                  <p:cNvSpPr/>
                  <p:nvPr/>
                </p:nvSpPr>
                <p:spPr>
                  <a:xfrm>
                    <a:off x="3614289" y="3448569"/>
                    <a:ext cx="608876" cy="513154"/>
                  </a:xfrm>
                  <a:prstGeom prst="horizontalScroll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3816418" y="1968685"/>
                <a:ext cx="817507" cy="741831"/>
                <a:chOff x="6323964" y="1739505"/>
                <a:chExt cx="1548283" cy="136563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323964" y="1739505"/>
                  <a:ext cx="1548283" cy="136563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6648105" y="1972320"/>
                  <a:ext cx="900000" cy="900000"/>
                  <a:chOff x="1426507" y="1387449"/>
                  <a:chExt cx="1235147" cy="1252443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1426507" y="1387449"/>
                    <a:ext cx="1235147" cy="12524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</a:schemeClr>
                      </a:gs>
                      <a:gs pos="100000">
                        <a:schemeClr val="accent4"/>
                      </a:gs>
                      <a:gs pos="5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0"/>
                    <a:tileRect/>
                  </a:gra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Lightning Bolt 23"/>
                  <p:cNvSpPr/>
                  <p:nvPr/>
                </p:nvSpPr>
                <p:spPr>
                  <a:xfrm>
                    <a:off x="1704850" y="1674466"/>
                    <a:ext cx="678461" cy="678408"/>
                  </a:xfrm>
                  <a:prstGeom prst="lightningBol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5021796" y="1964657"/>
                <a:ext cx="817507" cy="741831"/>
                <a:chOff x="4493171" y="3718233"/>
                <a:chExt cx="1548283" cy="136563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493171" y="3718233"/>
                  <a:ext cx="1548283" cy="136563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4817312" y="3951048"/>
                  <a:ext cx="900000" cy="900000"/>
                  <a:chOff x="3898667" y="713239"/>
                  <a:chExt cx="900000" cy="90000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898667" y="713239"/>
                    <a:ext cx="900000" cy="900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5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Plus 28"/>
                  <p:cNvSpPr/>
                  <p:nvPr/>
                </p:nvSpPr>
                <p:spPr>
                  <a:xfrm>
                    <a:off x="4060667" y="875239"/>
                    <a:ext cx="576000" cy="576000"/>
                  </a:xfrm>
                  <a:prstGeom prst="mathPl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6280581" y="1983923"/>
                <a:ext cx="2230267" cy="741831"/>
                <a:chOff x="6227891" y="1983923"/>
                <a:chExt cx="2282957" cy="74183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227891" y="1983923"/>
                  <a:ext cx="2282957" cy="74183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404728" y="1985506"/>
                  <a:ext cx="192928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rajan Pro"/>
                      <a:cs typeface="Trajan Pro"/>
                    </a:rPr>
                    <a:t>An Archaeological Resource</a:t>
                  </a:r>
                  <a:endParaRPr lang="en-US" sz="1400" dirty="0">
                    <a:latin typeface="Trajan Pro"/>
                    <a:cs typeface="Trajan Pro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>
              <a:off x="436950" y="2914358"/>
              <a:ext cx="8073898" cy="3065919"/>
              <a:chOff x="436950" y="2914358"/>
              <a:chExt cx="8073898" cy="30659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36950" y="2914358"/>
                <a:ext cx="8073898" cy="3065919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00478" y="3087752"/>
                <a:ext cx="5680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rajan Pro"/>
                    <a:cs typeface="Trajan Pro"/>
                  </a:rPr>
                  <a:t>The Sanctuary of Apollo at Delphi</a:t>
                </a:r>
                <a:endParaRPr lang="en-US" b="1" dirty="0">
                  <a:latin typeface="Trajan Pro"/>
                  <a:cs typeface="Trajan Pro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471" y="3579619"/>
                <a:ext cx="5527481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 smtClean="0">
                    <a:latin typeface="Trajan Pro"/>
                    <a:cs typeface="Trajan Pro"/>
                  </a:rPr>
                  <a:t>Lorem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ipsum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dolor sit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amet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,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consectetuer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adipiscing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elit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,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sed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diam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nonummy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nibh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euismod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tincidunt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ut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laoreet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dolore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magna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aliquam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erat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volutpat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.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Ut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wisi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enim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ad minim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veniam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,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quis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nostrud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exerci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tation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ullamcorper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suscipit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lobortis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nisl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ut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aliquip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ex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ea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commodo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consequat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.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Duis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autem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vel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eum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iriure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dolor in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hendrerit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in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vulputate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velit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esse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molestie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consequat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,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vel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illum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dolore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eu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feugiat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nulla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facilisis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at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vero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eros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et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accumsan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et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iusto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odio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dignissim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qui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blandit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praesent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luptatum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zzril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delenit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augue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duis</a:t>
                </a:r>
                <a:endParaRPr lang="en-US" sz="1200" b="1" dirty="0">
                  <a:latin typeface="Trajan Pro"/>
                  <a:cs typeface="Trajan Pro"/>
                </a:endParaRPr>
              </a:p>
            </p:txBody>
          </p:sp>
          <p:pic>
            <p:nvPicPr>
              <p:cNvPr id="45" name="Picture 44" descr="delphi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952" y="3579620"/>
                <a:ext cx="2255141" cy="1522220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555471" y="5333946"/>
                <a:ext cx="77826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 smtClean="0">
                    <a:latin typeface="Trajan Pro"/>
                    <a:cs typeface="Trajan Pro"/>
                  </a:rPr>
                  <a:t>dolore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te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feugait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nulla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facilisi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. Nam liber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tempor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cum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soluta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nobis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eleifend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option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congue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nihil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imperdiet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doming id quod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mazim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placerat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facer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possim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 </a:t>
                </a:r>
                <a:r>
                  <a:rPr lang="en-US" sz="1200" b="1" dirty="0" err="1" smtClean="0">
                    <a:latin typeface="Trajan Pro"/>
                    <a:cs typeface="Trajan Pro"/>
                  </a:rPr>
                  <a:t>assum</a:t>
                </a:r>
                <a:r>
                  <a:rPr lang="en-US" sz="1200" b="1" dirty="0" smtClean="0">
                    <a:latin typeface="Trajan Pro"/>
                    <a:cs typeface="Trajan Pro"/>
                  </a:rPr>
                  <a:t>. </a:t>
                </a:r>
              </a:p>
              <a:p>
                <a:endParaRPr lang="en-US" sz="1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26256" y="6172133"/>
              <a:ext cx="8084592" cy="561955"/>
              <a:chOff x="426256" y="6172133"/>
              <a:chExt cx="8084592" cy="56195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26256" y="6172133"/>
                <a:ext cx="8084592" cy="56195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69253" y="6299222"/>
                <a:ext cx="6565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rajan Pro"/>
                    <a:cs typeface="Trajan Pro"/>
                  </a:rPr>
                  <a:t>2011 © Calum Woodward | Contact | Copyright Statement</a:t>
                </a:r>
                <a:endParaRPr lang="en-US" sz="1400" dirty="0">
                  <a:latin typeface="Trajan Pro"/>
                  <a:cs typeface="Trajan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19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Calum Woodward</dc:creator>
  <cp:lastModifiedBy>Calum Woodward</cp:lastModifiedBy>
  <cp:revision>3</cp:revision>
  <dcterms:created xsi:type="dcterms:W3CDTF">2012-02-04T22:04:11Z</dcterms:created>
  <dcterms:modified xsi:type="dcterms:W3CDTF">2012-02-04T22:47:54Z</dcterms:modified>
</cp:coreProperties>
</file>