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65" d="100"/>
          <a:sy n="165" d="100"/>
        </p:scale>
        <p:origin x="-6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</Words>
  <Application>Microsoft Macintosh PowerPoint</Application>
  <PresentationFormat>On-screen Show (4:3)</PresentationFormat>
  <Paragraphs>6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Nacho Libre</vt:lpstr>
      <vt:lpstr>It’s on!</vt:lpstr>
      <vt:lpstr>Help!</vt:lpstr>
      <vt:lpstr>Nacho is in trouble!</vt:lpstr>
      <vt:lpstr>Look out Nacho!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Nacho Libre</dc:title>
  <dc:creator>Corbett Martin</dc:creator>
  <cp:lastModifiedBy>Corbett Martin</cp:lastModifiedBy>
  <cp:revision>1</cp:revision>
  <dcterms:created xsi:type="dcterms:W3CDTF">2014-02-20T19:19:35Z</dcterms:created>
  <dcterms:modified xsi:type="dcterms:W3CDTF">2014-02-20T19:23:23Z</dcterms:modified>
</cp:coreProperties>
</file>