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49" d="100"/>
          <a:sy n="4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2439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668185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Introduction to Law 41: Avoid Stepping into a Great Man's Shoes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4501039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Law 41 is a principle that warns against taking on the role of a powerful individual. It highlights the dangers and pitfalls associated with trying to replace or imitate a revered figure. Understanding this concept is crucial for navigating various social and professional landscapes.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1299686" y="6172557"/>
            <a:ext cx="229362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346121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Understanding the concept of "great man's shoes"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32417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CECEC9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668322" y="3283387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5212913" y="3318034"/>
            <a:ext cx="27279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Historical Significance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5212913" y="3798451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This concept originates from historical examples of individuals who tried to emulate or succeed powerful leaders, often with detrimental results.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9255085" y="32417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CECEC9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9409748" y="3283387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9977199" y="3318034"/>
            <a:ext cx="25603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Psychological Impact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9977199" y="3798451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It involves the psychological burden of living up to the reputation, achievements, or expectations of an icon or influential figure.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4490799" y="561582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CECEC9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4649272" y="5657493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5212913" y="5692140"/>
            <a:ext cx="25679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Impact on Autonomy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5212913" y="617255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Stepping into someone else's shoes can limit one's authenticity and personal potential by hindering originality and innovation.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6905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881063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2825234"/>
            <a:ext cx="23469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3394591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037993" y="5016103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5743932" y="2825234"/>
            <a:ext cx="25450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743932" y="3394591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5743932" y="5371505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9449872" y="2825234"/>
            <a:ext cx="30937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9449872" y="3394591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9449872" y="5726906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70620DA-CC03-DC8C-5EAD-8F8E77316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7" y="168295"/>
            <a:ext cx="14609683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4490799" y="1124069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Strategies to avoid stepping into a great man's shoes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2846070"/>
            <a:ext cx="4542115" cy="2373987"/>
          </a:xfrm>
          <a:prstGeom prst="roundRect">
            <a:avLst>
              <a:gd name="adj" fmla="val 4212"/>
            </a:avLst>
          </a:prstGeom>
          <a:solidFill>
            <a:srgbClr val="E8E8E3"/>
          </a:solidFill>
          <a:ln w="13811">
            <a:solidFill>
              <a:srgbClr val="CECEC9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726781" y="308205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Self-Discovery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4726781" y="3562469"/>
            <a:ext cx="407015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Focus on identifying and enhancing your own strengths, values, and aspirations to build a solid foundation for personal growth.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9255085" y="2846070"/>
            <a:ext cx="4542115" cy="2373987"/>
          </a:xfrm>
          <a:prstGeom prst="roundRect">
            <a:avLst>
              <a:gd name="adj" fmla="val 4212"/>
            </a:avLst>
          </a:prstGeom>
          <a:solidFill>
            <a:srgbClr val="E8E8E3"/>
          </a:solidFill>
          <a:ln w="13811">
            <a:solidFill>
              <a:srgbClr val="CECEC9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9491067" y="3082052"/>
            <a:ext cx="22250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Ethical Awareness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9491067" y="3562469"/>
            <a:ext cx="407015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Practice ethical decision-making and integrity in all pursuits, avoiding shortcuts or unethical means for personal gain.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4490799" y="5442228"/>
            <a:ext cx="9306401" cy="1663184"/>
          </a:xfrm>
          <a:prstGeom prst="roundRect">
            <a:avLst>
              <a:gd name="adj" fmla="val 6012"/>
            </a:avLst>
          </a:prstGeom>
          <a:solidFill>
            <a:srgbClr val="E8E8E3"/>
          </a:solidFill>
          <a:ln w="13811">
            <a:solidFill>
              <a:srgbClr val="CECEC9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4726781" y="5678210"/>
            <a:ext cx="29184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Innovative Contribution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4726781" y="6158627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Seek ways to contribute creativity, originality, and unique insights to any role or endeavor, emphasizing individuality and innovation.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934760"/>
            <a:ext cx="74523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Conclusion and key takeaways</a:t>
            </a:r>
            <a:endParaRPr lang="en-US" sz="4374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799" y="1962388"/>
            <a:ext cx="1110972" cy="17774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5935028" y="218455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Self-Actualization</a:t>
            </a:r>
            <a:endParaRPr lang="en-US" sz="2187" dirty="0"/>
          </a:p>
        </p:txBody>
      </p:sp>
      <p:sp>
        <p:nvSpPr>
          <p:cNvPr id="8" name="Text 3"/>
          <p:cNvSpPr/>
          <p:nvPr/>
        </p:nvSpPr>
        <p:spPr>
          <a:xfrm>
            <a:off x="5935028" y="266497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Focus on personal growth, authenticity, and genuine impact rather than seeking to emulate or replace influential figures.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799" y="3739872"/>
            <a:ext cx="1110972" cy="17774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935028" y="396204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Relationships</a:t>
            </a:r>
            <a:endParaRPr lang="en-US" sz="2187" dirty="0"/>
          </a:p>
        </p:txBody>
      </p:sp>
      <p:sp>
        <p:nvSpPr>
          <p:cNvPr id="11" name="Text 5"/>
          <p:cNvSpPr/>
          <p:nvPr/>
        </p:nvSpPr>
        <p:spPr>
          <a:xfrm>
            <a:off x="5935028" y="4442460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Nurture meaningful connections and collaborations based on trust, integrity, and mutual respect, fostering a positive and authentic network.</a:t>
            </a:r>
            <a:endParaRPr lang="en-US" sz="175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0799" y="5517356"/>
            <a:ext cx="1110972" cy="177748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5935028" y="573952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Success Metrics</a:t>
            </a:r>
            <a:endParaRPr lang="en-US" sz="2187" dirty="0"/>
          </a:p>
        </p:txBody>
      </p:sp>
      <p:sp>
        <p:nvSpPr>
          <p:cNvPr id="14" name="Text 7"/>
          <p:cNvSpPr/>
          <p:nvPr/>
        </p:nvSpPr>
        <p:spPr>
          <a:xfrm>
            <a:off x="59350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Measure success in terms of personal fulfillment, ethical contributions, and positive influence rather than comparison with established figures.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293</Words>
  <Application>Microsoft Office PowerPoint</Application>
  <PresentationFormat>Custom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Gelasio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Unnati Malik</cp:lastModifiedBy>
  <cp:revision>4</cp:revision>
  <dcterms:created xsi:type="dcterms:W3CDTF">2024-01-30T15:25:10Z</dcterms:created>
  <dcterms:modified xsi:type="dcterms:W3CDTF">2024-01-30T15:48:48Z</dcterms:modified>
</cp:coreProperties>
</file>