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56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90702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"The 48 Laws of Power"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390667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"The 48 Laws of Power" is a bestselling book by Robert Greene, exploring the dynamics of power and how to navigate its intricate and often deceptive pathways. This book presents a riveting synthesis of wisdom from philosophy, history, and timeless insights into the nature of power. Each law serves as a strategic tool to handle the essential aspects of human understanding.</a:t>
            </a:r>
            <a:endParaRPr lang="en-US" sz="17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515666"/>
            <a:ext cx="8618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Law 1: Never Outshine the Master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41652" y="27585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793206"/>
            <a:ext cx="2316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Subtle Maneuvers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law cautions against overtaking those in authority. Subtle maneuvers and strategic deference ensure that your accomplishments will not overshadow those of your superiors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05937" y="27585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2793206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Understanding Ego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law is rooted in the understanding of human nature and the complex interplay of ego. It provides insight into the delicate balance of power dynamics.</a:t>
            </a:r>
            <a:endParaRPr lang="en-US" sz="1750" b="1" dirty="0"/>
          </a:p>
        </p:txBody>
      </p:sp>
      <p:sp>
        <p:nvSpPr>
          <p:cNvPr id="14" name="Shape 10"/>
          <p:cNvSpPr/>
          <p:nvPr/>
        </p:nvSpPr>
        <p:spPr>
          <a:xfrm>
            <a:off x="4490799" y="544639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1652" y="548806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522714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Strategic Alignment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emphasizes strategic alignment with authority figures, harnessing their power to increase one's own influence and standing.</a:t>
            </a:r>
            <a:endParaRPr lang="en-US" sz="175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989058"/>
            <a:ext cx="8641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Law 15: Crush Your Enemy Totally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127772"/>
            <a:ext cx="3163014" cy="3112651"/>
          </a:xfrm>
          <a:prstGeom prst="roundRect">
            <a:avLst>
              <a:gd name="adj" fmla="val 12849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33776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Decisive Action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3858101"/>
            <a:ext cx="266319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law underscores the importance of dealing a definitive blow to adversaries, leaving no room for potential resurgence.</a:t>
            </a:r>
            <a:endParaRPr lang="en-US" sz="1750" b="1" dirty="0"/>
          </a:p>
        </p:txBody>
      </p:sp>
      <p:sp>
        <p:nvSpPr>
          <p:cNvPr id="8" name="Shape 5"/>
          <p:cNvSpPr/>
          <p:nvPr/>
        </p:nvSpPr>
        <p:spPr>
          <a:xfrm>
            <a:off x="5733574" y="3127772"/>
            <a:ext cx="3163014" cy="3112651"/>
          </a:xfrm>
          <a:prstGeom prst="roundRect">
            <a:avLst>
              <a:gd name="adj" fmla="val 12849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83486" y="3377684"/>
            <a:ext cx="2663190" cy="5694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Complete Annihilation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83486" y="4205288"/>
            <a:ext cx="266319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1" dirty="0">
                <a:solidFill>
                  <a:srgbClr val="00002E"/>
                </a:solidFill>
                <a:latin typeface="PT Sans" panose="020B0503020203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It delves into the concept of thorough and complete destruction of opposition, ensuring that any  potential threat is  eradicated.</a:t>
            </a:r>
            <a:endParaRPr lang="en-US" sz="1600" b="1" dirty="0">
              <a:latin typeface="PT Sans" panose="020B0503020203020204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9118759" y="3127772"/>
            <a:ext cx="3163014" cy="3112651"/>
          </a:xfrm>
          <a:prstGeom prst="roundRect">
            <a:avLst>
              <a:gd name="adj" fmla="val 12849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68671" y="3377684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Strategic Warfare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68671" y="3858101"/>
            <a:ext cx="266319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employing calculated and strategic warfare, this law aims to eliminate the possibility of future retaliatory acts from adversaries.</a:t>
            </a:r>
            <a:endParaRPr lang="en-US" sz="175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391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86526" y="878205"/>
            <a:ext cx="9114949" cy="12742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7"/>
              </a:lnSpc>
              <a:buNone/>
            </a:pPr>
            <a:r>
              <a:rPr lang="en-US" sz="401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Law 27: Play on People's Need to Believe to Create a Cultlike Following</a:t>
            </a:r>
            <a:endParaRPr lang="en-US" sz="401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526" y="2814994"/>
            <a:ext cx="1019413" cy="127420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11691" y="2661999"/>
            <a:ext cx="2895600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00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Exploiting Vulnerabilities</a:t>
            </a:r>
            <a:endParaRPr lang="en-US" sz="2007" dirty="0"/>
          </a:p>
        </p:txBody>
      </p:sp>
      <p:sp>
        <p:nvSpPr>
          <p:cNvPr id="8" name="Text 3"/>
          <p:cNvSpPr/>
          <p:nvPr/>
        </p:nvSpPr>
        <p:spPr>
          <a:xfrm>
            <a:off x="5911691" y="3102888"/>
            <a:ext cx="7789783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1605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law delves into exploiting the psychological vulnerabilities of individuals, breeding a deep sense of belief and loyalty.</a:t>
            </a:r>
            <a:endParaRPr lang="en-US" sz="1605" b="1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526" y="4293037"/>
            <a:ext cx="1019413" cy="142720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11691" y="4293037"/>
            <a:ext cx="2038826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00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Cult Formation</a:t>
            </a:r>
            <a:endParaRPr lang="en-US" sz="2007" dirty="0"/>
          </a:p>
        </p:txBody>
      </p:sp>
      <p:sp>
        <p:nvSpPr>
          <p:cNvPr id="11" name="Text 5"/>
          <p:cNvSpPr/>
          <p:nvPr/>
        </p:nvSpPr>
        <p:spPr>
          <a:xfrm>
            <a:off x="5911691" y="4733925"/>
            <a:ext cx="7789783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1605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explains the dynamics of cultivating a cult-like following by tapping into people's innate desires and manipulating their beliefs.</a:t>
            </a:r>
            <a:endParaRPr lang="en-US" sz="1605" b="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525" y="5839691"/>
            <a:ext cx="1019413" cy="151170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11691" y="5924074"/>
            <a:ext cx="2179320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00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Power of Influence</a:t>
            </a:r>
            <a:endParaRPr lang="en-US" sz="2007" dirty="0"/>
          </a:p>
        </p:txBody>
      </p:sp>
      <p:sp>
        <p:nvSpPr>
          <p:cNvPr id="14" name="Text 7"/>
          <p:cNvSpPr/>
          <p:nvPr/>
        </p:nvSpPr>
        <p:spPr>
          <a:xfrm>
            <a:off x="5911691" y="6364962"/>
            <a:ext cx="7789783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1605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examines the art of wielding influence to create a dedicated and unwavering following through the power of belief and belonging.</a:t>
            </a:r>
            <a:endParaRPr lang="en-US" sz="1605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77760"/>
            <a:ext cx="7848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327559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48 </a:t>
            </a:r>
            <a:endParaRPr lang="en-US" sz="7873" dirty="0"/>
          </a:p>
        </p:txBody>
      </p:sp>
      <p:sp>
        <p:nvSpPr>
          <p:cNvPr id="6" name="Text 3"/>
          <p:cNvSpPr/>
          <p:nvPr/>
        </p:nvSpPr>
        <p:spPr>
          <a:xfrm>
            <a:off x="3637478" y="46050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Laws of Power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085517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book provides a comprehensive guide to understanding and employing the 48 laws of power.</a:t>
            </a:r>
            <a:endParaRPr lang="en-US" sz="1750" b="1" dirty="0"/>
          </a:p>
        </p:txBody>
      </p:sp>
      <p:sp>
        <p:nvSpPr>
          <p:cNvPr id="8" name="Text 5"/>
          <p:cNvSpPr/>
          <p:nvPr/>
        </p:nvSpPr>
        <p:spPr>
          <a:xfrm>
            <a:off x="7481768" y="3327559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Mastering Influence</a:t>
            </a:r>
            <a:endParaRPr lang="en-US" sz="7873" dirty="0"/>
          </a:p>
        </p:txBody>
      </p:sp>
      <p:sp>
        <p:nvSpPr>
          <p:cNvPr id="9" name="Text 6"/>
          <p:cNvSpPr/>
          <p:nvPr/>
        </p:nvSpPr>
        <p:spPr>
          <a:xfrm>
            <a:off x="8681680" y="4605099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Strategic Influence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085517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Mastering the art of influence is a recurring theme, offering insights into enhancing individual power dynamics.</a:t>
            </a:r>
            <a:endParaRPr lang="en-US" sz="175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376</Words>
  <Application>Microsoft Office PowerPoint</Application>
  <PresentationFormat>Custom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PARWINDER KAUR</cp:lastModifiedBy>
  <cp:revision>2</cp:revision>
  <dcterms:created xsi:type="dcterms:W3CDTF">2024-01-30T13:08:29Z</dcterms:created>
  <dcterms:modified xsi:type="dcterms:W3CDTF">2024-01-30T13:17:46Z</dcterms:modified>
</cp:coreProperties>
</file>