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4"/>
    <p:sldMasterId id="2147483706" r:id="rId5"/>
    <p:sldMasterId id="2147483712" r:id="rId6"/>
    <p:sldMasterId id="2147483724" r:id="rId7"/>
  </p:sldMasterIdLst>
  <p:notesMasterIdLst>
    <p:notesMasterId r:id="rId16"/>
  </p:notesMasterIdLst>
  <p:handoutMasterIdLst>
    <p:handoutMasterId r:id="rId17"/>
  </p:handoutMasterIdLst>
  <p:sldIdLst>
    <p:sldId id="446" r:id="rId8"/>
    <p:sldId id="457" r:id="rId9"/>
    <p:sldId id="466" r:id="rId10"/>
    <p:sldId id="473" r:id="rId11"/>
    <p:sldId id="454" r:id="rId12"/>
    <p:sldId id="472" r:id="rId13"/>
    <p:sldId id="476" r:id="rId14"/>
    <p:sldId id="4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95D12F9-79D9-E9A3-270E-AED302D87211}" name="Karishma Abhijit Bhalshankar" initials="KB" userId="S::bhalshankar.ka@northeastern.edu::12aeb9ae-6dcf-47e6-bd2b-faf5e39540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7"/>
    <p:restoredTop sz="94626"/>
  </p:normalViewPr>
  <p:slideViewPr>
    <p:cSldViewPr snapToGrid="0">
      <p:cViewPr varScale="1">
        <p:scale>
          <a:sx n="112" d="100"/>
          <a:sy n="112" d="100"/>
        </p:scale>
        <p:origin x="208" y="37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s.gov/info-details/covid-19-response-reporting" TargetMode="External"/><Relationship Id="rId2" Type="http://schemas.openxmlformats.org/officeDocument/2006/relationships/hyperlink" Target="https://github.com/nytimes/covid-19-data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9459" r="1590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508357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</a:rPr>
              <a:t>Healthcare/Pharma Data &amp; Applications Final Presentation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ALY6150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91539E7-3C9D-824E-9DBF-E96FBD4E1A7E}"/>
              </a:ext>
            </a:extLst>
          </p:cNvPr>
          <p:cNvSpPr txBox="1">
            <a:spLocks/>
          </p:cNvSpPr>
          <p:nvPr/>
        </p:nvSpPr>
        <p:spPr>
          <a:xfrm>
            <a:off x="215670" y="1894341"/>
            <a:ext cx="4508357" cy="32041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D19AB35-8A4F-E3BC-DDE0-FE275DF28E87}"/>
              </a:ext>
            </a:extLst>
          </p:cNvPr>
          <p:cNvSpPr txBox="1">
            <a:spLocks/>
          </p:cNvSpPr>
          <p:nvPr/>
        </p:nvSpPr>
        <p:spPr>
          <a:xfrm>
            <a:off x="477778" y="3022902"/>
            <a:ext cx="4508357" cy="32041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Group 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Sneha </a:t>
            </a:r>
            <a:r>
              <a:rPr lang="en-US" sz="2400" dirty="0" err="1">
                <a:solidFill>
                  <a:schemeClr val="tx1"/>
                </a:solidFill>
              </a:rPr>
              <a:t>Satheesha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Pranay </a:t>
            </a:r>
            <a:r>
              <a:rPr lang="en-US" sz="2400" dirty="0" err="1">
                <a:solidFill>
                  <a:schemeClr val="tx1"/>
                </a:solidFill>
              </a:rPr>
              <a:t>Bindela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Craig Perkins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B3EAC8-E293-0D4D-8566-F022D34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Predicting COVID-19 metrics in Massachusetts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2CC3A76-94F3-230B-C94B-92888353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70" y="2926352"/>
            <a:ext cx="5358130" cy="2679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4E538-9520-9A18-2DC8-EE69A42691A4}"/>
              </a:ext>
            </a:extLst>
          </p:cNvPr>
          <p:cNvSpPr txBox="1"/>
          <p:nvPr/>
        </p:nvSpPr>
        <p:spPr>
          <a:xfrm>
            <a:off x="457199" y="1816075"/>
            <a:ext cx="63550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group analyzed state level metrics for Covid-19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Vaccines given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Hospitalizations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group enriched the dataset with other sources to perform sub-group analysis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County-level case and death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year, by month and by quarter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were performed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Hospitalizations</a:t>
            </a:r>
          </a:p>
        </p:txBody>
      </p:sp>
    </p:spTree>
    <p:extLst>
      <p:ext uri="{BB962C8B-B14F-4D97-AF65-F5344CB8AC3E}">
        <p14:creationId xmlns:p14="http://schemas.microsoft.com/office/powerpoint/2010/main" val="208680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B8998-11EC-DD48-97FA-57329B9B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Presentation Outline</a:t>
            </a:r>
            <a:endParaRPr lang="en-US" sz="4400" dirty="0">
              <a:cs typeface="Segoe UI Light"/>
            </a:endParaRPr>
          </a:p>
        </p:txBody>
      </p:sp>
      <p:pic>
        <p:nvPicPr>
          <p:cNvPr id="3" name="Picture 3" descr="A picture containing purple, plastic&#10;&#10;Description automatically generated">
            <a:extLst>
              <a:ext uri="{FF2B5EF4-FFF2-40B4-BE49-F238E27FC236}">
                <a16:creationId xmlns:a16="http://schemas.microsoft.com/office/drawing/2014/main" id="{847C8267-969A-9B17-0915-7641E5A7E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" r="-2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506FE-385E-9E6A-3552-D7598862C237}"/>
              </a:ext>
            </a:extLst>
          </p:cNvPr>
          <p:cNvSpPr txBox="1"/>
          <p:nvPr/>
        </p:nvSpPr>
        <p:spPr>
          <a:xfrm>
            <a:off x="7320465" y="2194102"/>
            <a:ext cx="4515326" cy="44431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Executive Summary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Sourcing of the first dataset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cs typeface="Segoe U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cs typeface="Segoe UI"/>
              </a:rPr>
              <a:t>Addition of supplementary datasets and combining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cs typeface="Segoe U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cs typeface="Segoe UI"/>
              </a:rPr>
              <a:t>Exploratory Data Analysis including summary statistics and data visualizations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cs typeface="Segoe U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cs typeface="Segoe UI"/>
              </a:rPr>
              <a:t>Predictive Analytics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cs typeface="Segoe U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cs typeface="Segoe U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9903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031B4A-4604-5F4E-A2E7-8D3BEA7AD9CC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52429-C19F-5340-E3B0-8F853563BF9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 Covid-19 pandemic arrived in Massachusetts on February 1, 2020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There have been 1,942,303 total confirmed cases as of December 8, 2022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There have been 48,672,205 Covid-19 tests administered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There have been 20,972 deaths in total attributable to Covid-19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Middlesex county is currently leading the state with new confirmed cases at 1,566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Photo on the right is Marylou </a:t>
            </a:r>
            <a:r>
              <a:rPr lang="en-US" sz="1000" dirty="0" err="1"/>
              <a:t>Sussers</a:t>
            </a:r>
            <a:r>
              <a:rPr lang="en-US" sz="1000" dirty="0"/>
              <a:t> – the current secretary of Massachusetts Department of Health and Human Services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6" name="Picture 5" descr="A person smiling in front of a flag&#10;&#10;Description automatically generated with medium confidence">
            <a:extLst>
              <a:ext uri="{FF2B5EF4-FFF2-40B4-BE49-F238E27FC236}">
                <a16:creationId xmlns:a16="http://schemas.microsoft.com/office/drawing/2014/main" id="{1162F46D-E5FB-0BAF-FB3F-29F4EC6A1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8" r="29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16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4D541-D59A-414A-8B28-0B1EB70B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First Dataset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13C3C-BF12-84A5-D070-23B6370FDD1E}"/>
              </a:ext>
            </a:extLst>
          </p:cNvPr>
          <p:cNvSpPr txBox="1"/>
          <p:nvPr/>
        </p:nvSpPr>
        <p:spPr>
          <a:xfrm>
            <a:off x="4346678" y="327586"/>
            <a:ext cx="713775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Segoe UI"/>
              </a:rPr>
              <a:t>Pros: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Segoe UI"/>
              </a:rPr>
              <a:t>The dataset contained all the features that the group wanted to make predictions on and analyze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Segoe UI"/>
              </a:rPr>
              <a:t>Each row of the dataset corresponded to a day’s worth of metrics and  all data is numeric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Segoe UI"/>
              </a:rPr>
              <a:t>Opposed to data from </a:t>
            </a:r>
            <a:r>
              <a:rPr lang="en-US" sz="1600" dirty="0" err="1">
                <a:cs typeface="Segoe UI"/>
              </a:rPr>
              <a:t>mass.gov</a:t>
            </a:r>
            <a:r>
              <a:rPr lang="en-US" sz="1600" dirty="0">
                <a:cs typeface="Segoe UI"/>
              </a:rPr>
              <a:t>, the data since the onset was collected in one dataset opposed to having to build a scraper and parser to download weekly or daily reports to collect them into a single </a:t>
            </a:r>
            <a:r>
              <a:rPr lang="en-US" sz="1600" dirty="0" err="1">
                <a:cs typeface="Segoe UI"/>
              </a:rPr>
              <a:t>DataFrame</a:t>
            </a:r>
            <a:endParaRPr lang="en-US" sz="1600" dirty="0"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Segoe UI"/>
              </a:rPr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Segoe UI"/>
              </a:rPr>
              <a:t>The Covid-19 Tracking project stopped collecting data as of March 7,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Segoe UI"/>
              </a:rPr>
              <a:t>Data is aggregate to the state level making the dataset limited when performing sub-group analysis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9DB2340-6F38-87EE-8B15-C884EEE5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53" y="4672819"/>
            <a:ext cx="2794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7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4D541-D59A-414A-8B28-0B1EB70B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SupplementAL Datasets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13C3C-BF12-84A5-D070-23B6370FDD1E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NYTimes provides an open-source repository for COVID-19 data (</a:t>
            </a:r>
            <a:r>
              <a:rPr lang="en-US" dirty="0">
                <a:hlinkClick r:id="rId2"/>
              </a:rPr>
              <a:t>https://github.com/nytimes/covid-19-data</a:t>
            </a:r>
            <a:r>
              <a:rPr lang="en-US" dirty="0"/>
              <a:t>) that the group was able to enrich with for county-level daily counts of cases and deaths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Mass.gov</a:t>
            </a:r>
            <a:r>
              <a:rPr lang="en-US" dirty="0"/>
              <a:t> provides the raw data that powers their tableau dashboard which contains useful snapshot data (</a:t>
            </a:r>
            <a:r>
              <a:rPr lang="en-US" dirty="0">
                <a:hlinkClick r:id="rId3"/>
              </a:rPr>
              <a:t>https://www.mass.gov/info-details/covid-19-response-reporting</a:t>
            </a:r>
            <a:r>
              <a:rPr lang="en-US" dirty="0"/>
              <a:t>)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52433B-DD86-0A61-90C0-AC06C9BD2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19" y="517600"/>
            <a:ext cx="4876802" cy="2743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AF522211-666F-23FC-1AD6-932E83A7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256" y="3620744"/>
            <a:ext cx="5138928" cy="23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8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4CF43-D9A0-4E3F-A05C-529A6A48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Exploratory Data Analysis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FBC5-3968-6F29-4B53-97BC28D2AB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Features were removed from the dataset that were blank, duplicate or if they did not provide useful info for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Missing values were imputed using </a:t>
            </a:r>
            <a:r>
              <a:rPr lang="en-US" sz="2000" dirty="0" err="1"/>
              <a:t>KNNImputer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Visualizations were created to get an intuitive understanding of the data like how to identify waves of the COVID-19 virus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Summary statistics by sub-group were performed to identify more vulnerable sub-groups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E76C893-E405-EB96-4D1A-BD16CEFE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805824"/>
            <a:ext cx="4233672" cy="230735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A087873-9338-9D1C-C412-B9F1035B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361" y="3472468"/>
            <a:ext cx="336731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5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B7CFB083-967F-D281-9BDE-E7ABCB7C0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1" b="338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49F30-6656-6D49-B9D5-C2CD757092C2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D522A-3618-4D36-81CB-72EAFE4EA9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1497595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97403637F1143B22007ED716A5597" ma:contentTypeVersion="4" ma:contentTypeDescription="Create a new document." ma:contentTypeScope="" ma:versionID="f7cf22a309d8c22493a425d5bad382c2">
  <xsd:schema xmlns:xsd="http://www.w3.org/2001/XMLSchema" xmlns:xs="http://www.w3.org/2001/XMLSchema" xmlns:p="http://schemas.microsoft.com/office/2006/metadata/properties" xmlns:ns2="b80bd50c-56d5-4f61-a273-4e8533f48036" xmlns:ns3="f1d2fde9-113e-476e-86c5-44f205257008" targetNamespace="http://schemas.microsoft.com/office/2006/metadata/properties" ma:root="true" ma:fieldsID="dc2d9048359c9d6e8d0319b2d843667e" ns2:_="" ns3:_="">
    <xsd:import namespace="b80bd50c-56d5-4f61-a273-4e8533f48036"/>
    <xsd:import namespace="f1d2fde9-113e-476e-86c5-44f20525700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bd50c-56d5-4f61-a273-4e8533f480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2fde9-113e-476e-86c5-44f2052570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C4CFBE-C8AA-4AC7-B1A1-A519363C6A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F84F97-A960-48C7-B1F7-41CDAAFBFF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0bd50c-56d5-4f61-a273-4e8533f48036"/>
    <ds:schemaRef ds:uri="f1d2fde9-113e-476e-86c5-44f2052570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F67FC7-DE10-47ED-9CCB-09E860EF30F2}">
  <ds:schemaRefs>
    <ds:schemaRef ds:uri="http://purl.org/dc/dcmitype/"/>
    <ds:schemaRef ds:uri="http://purl.org/dc/terms/"/>
    <ds:schemaRef ds:uri="http://purl.org/dc/elements/1.1/"/>
    <ds:schemaRef ds:uri="b80bd50c-56d5-4f61-a273-4e8533f48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1d2fde9-113e-476e-86c5-44f205257008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421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Healthcare/Pharma Data &amp; Applications Final Presentation ALY6150 </vt:lpstr>
      <vt:lpstr>Predicting COVID-19 metrics in Massachusetts</vt:lpstr>
      <vt:lpstr>Presentation Outline</vt:lpstr>
      <vt:lpstr>PowerPoint Presentation</vt:lpstr>
      <vt:lpstr>First Dataset</vt:lpstr>
      <vt:lpstr>SupplementAL Datasets</vt:lpstr>
      <vt:lpstr>Exploratory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Experiential Network Projects: PNI Therapeutics </dc:title>
  <dc:creator/>
  <cp:lastModifiedBy/>
  <cp:revision>1</cp:revision>
  <dcterms:created xsi:type="dcterms:W3CDTF">2021-12-08T21:54:28Z</dcterms:created>
  <dcterms:modified xsi:type="dcterms:W3CDTF">2022-12-11T17:10:48Z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0x010100BE597403637F1143B22007ED716A5597</vt:lpwstr>
  </property>
</Properties>
</file>