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4"/>
    <p:sldMasterId id="2147483706" r:id="rId5"/>
    <p:sldMasterId id="2147483712" r:id="rId6"/>
    <p:sldMasterId id="2147483724" r:id="rId7"/>
  </p:sldMasterIdLst>
  <p:notesMasterIdLst>
    <p:notesMasterId r:id="rId11"/>
  </p:notesMasterIdLst>
  <p:handoutMasterIdLst>
    <p:handoutMasterId r:id="rId12"/>
  </p:handoutMasterIdLst>
  <p:sldIdLst>
    <p:sldId id="446" r:id="rId8"/>
    <p:sldId id="466" r:id="rId9"/>
    <p:sldId id="4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95D12F9-79D9-E9A3-270E-AED302D87211}" name="Karishma Abhijit Bhalshankar" initials="KB" userId="S::bhalshankar.ka@northeastern.edu::12aeb9ae-6dcf-47e6-bd2b-faf5e39540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7"/>
    <p:restoredTop sz="94626"/>
  </p:normalViewPr>
  <p:slideViewPr>
    <p:cSldViewPr snapToGrid="0">
      <p:cViewPr varScale="1">
        <p:scale>
          <a:sx n="121" d="100"/>
          <a:sy n="121" d="100"/>
        </p:scale>
        <p:origin x="1040" y="16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459" r="1590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508357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</a:rPr>
              <a:t>EAI Capstone Project</a:t>
            </a: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Intrusion Detection System Using Artificial Intelligence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91539E7-3C9D-824E-9DBF-E96FBD4E1A7E}"/>
              </a:ext>
            </a:extLst>
          </p:cNvPr>
          <p:cNvSpPr txBox="1">
            <a:spLocks/>
          </p:cNvSpPr>
          <p:nvPr/>
        </p:nvSpPr>
        <p:spPr>
          <a:xfrm>
            <a:off x="215670" y="1894341"/>
            <a:ext cx="4508357" cy="32041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D19AB35-8A4F-E3BC-DDE0-FE275DF28E87}"/>
              </a:ext>
            </a:extLst>
          </p:cNvPr>
          <p:cNvSpPr txBox="1">
            <a:spLocks/>
          </p:cNvSpPr>
          <p:nvPr/>
        </p:nvSpPr>
        <p:spPr>
          <a:xfrm>
            <a:off x="477778" y="3022902"/>
            <a:ext cx="4508357" cy="32041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Craig Perkins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January 2023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EAI6980 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E9A9BE-212F-8A55-6140-001DD2C02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5" r="2656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B8998-11EC-DD48-97FA-57329B9B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CAPSTONE OVERVIEW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506FE-385E-9E6A-3552-D7598862C237}"/>
              </a:ext>
            </a:extLst>
          </p:cNvPr>
          <p:cNvSpPr txBox="1"/>
          <p:nvPr/>
        </p:nvSpPr>
        <p:spPr>
          <a:xfrm>
            <a:off x="7531610" y="2434200"/>
            <a:ext cx="4287010" cy="41609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Evidence suggests the US loses hundreds of billions to cybercrime annually – according to NIST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high-profile hack of Equifax has cost the company $3.8B and potentially affected 143 million people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Attackers keep seeking novel attack vectors to exploit vulnerable software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Companies need tools to mitigate the risk of cyberattack </a:t>
            </a:r>
          </a:p>
        </p:txBody>
      </p:sp>
    </p:spTree>
    <p:extLst>
      <p:ext uri="{BB962C8B-B14F-4D97-AF65-F5344CB8AC3E}">
        <p14:creationId xmlns:p14="http://schemas.microsoft.com/office/powerpoint/2010/main" val="329903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B8998-11EC-DD48-97FA-57329B9B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506FE-385E-9E6A-3552-D7598862C23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UNSW-NB15 Dataset from University of South Wales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Originates from 100GB of raw </a:t>
            </a:r>
            <a:r>
              <a:rPr lang="en-US" sz="1500" dirty="0" err="1"/>
              <a:t>tcpdump</a:t>
            </a:r>
            <a:r>
              <a:rPr lang="en-US" sz="1500" dirty="0"/>
              <a:t>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Contains 49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Train data set has 175,341 records and test dataset has 82,332 records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H</a:t>
            </a:r>
            <a:r>
              <a:rPr lang="en-US" sz="1500"/>
              <a:t>as </a:t>
            </a:r>
            <a:r>
              <a:rPr lang="en-US" sz="1500" dirty="0"/>
              <a:t>nine types of attacks, namely, </a:t>
            </a:r>
            <a:r>
              <a:rPr lang="en-US" sz="1500" dirty="0" err="1"/>
              <a:t>Fuzzers</a:t>
            </a:r>
            <a:r>
              <a:rPr lang="en-US" sz="1500" dirty="0"/>
              <a:t>, Analysis, Backdoors, DoS, Exploits, Generic, Reconnaissance, Shellcode and Worms</a:t>
            </a:r>
          </a:p>
        </p:txBody>
      </p:sp>
      <p:pic>
        <p:nvPicPr>
          <p:cNvPr id="4" name="Picture 3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277B5F61-1FCC-949D-24A5-1DE6DACCD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77" r="637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516455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97403637F1143B22007ED716A5597" ma:contentTypeVersion="4" ma:contentTypeDescription="Create a new document." ma:contentTypeScope="" ma:versionID="f7cf22a309d8c22493a425d5bad382c2">
  <xsd:schema xmlns:xsd="http://www.w3.org/2001/XMLSchema" xmlns:xs="http://www.w3.org/2001/XMLSchema" xmlns:p="http://schemas.microsoft.com/office/2006/metadata/properties" xmlns:ns2="b80bd50c-56d5-4f61-a273-4e8533f48036" xmlns:ns3="f1d2fde9-113e-476e-86c5-44f205257008" targetNamespace="http://schemas.microsoft.com/office/2006/metadata/properties" ma:root="true" ma:fieldsID="dc2d9048359c9d6e8d0319b2d843667e" ns2:_="" ns3:_="">
    <xsd:import namespace="b80bd50c-56d5-4f61-a273-4e8533f48036"/>
    <xsd:import namespace="f1d2fde9-113e-476e-86c5-44f20525700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bd50c-56d5-4f61-a273-4e8533f480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2fde9-113e-476e-86c5-44f2052570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C4CFBE-C8AA-4AC7-B1A1-A519363C6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F84F97-A960-48C7-B1F7-41CDAAFBFF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0bd50c-56d5-4f61-a273-4e8533f48036"/>
    <ds:schemaRef ds:uri="f1d2fde9-113e-476e-86c5-44f2052570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F67FC7-DE10-47ED-9CCB-09E860EF30F2}">
  <ds:schemaRefs>
    <ds:schemaRef ds:uri="http://purl.org/dc/dcmitype/"/>
    <ds:schemaRef ds:uri="http://purl.org/dc/terms/"/>
    <ds:schemaRef ds:uri="http://purl.org/dc/elements/1.1/"/>
    <ds:schemaRef ds:uri="b80bd50c-56d5-4f61-a273-4e8533f48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1d2fde9-113e-476e-86c5-44f205257008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126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EAI Capstone Project  Intrusion Detection System Using Artificial Intelligence </vt:lpstr>
      <vt:lpstr>CAPSTONE OVERVIEW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Experiential Network Projects: PNI Therapeutics </dc:title>
  <dc:creator/>
  <cp:lastModifiedBy/>
  <cp:revision>1</cp:revision>
  <dcterms:created xsi:type="dcterms:W3CDTF">2021-12-08T21:54:28Z</dcterms:created>
  <dcterms:modified xsi:type="dcterms:W3CDTF">2023-01-31T03:48:39Z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0x010100BE597403637F1143B22007ED716A5597</vt:lpwstr>
  </property>
</Properties>
</file>