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730427-C2A1-4239-9881-03EE4E8CD9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C30CC-843D-43F2-A1B7-DFACC5B3BC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118B58-23FE-4258-A246-B6CE7A7BCD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1F43C4-1C93-4CDE-B404-61B6565B19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C0A80-2AD8-4896-B36B-BC111D589E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8AE5B-E88A-41AE-8849-10D57EA754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BC17A-DA1B-4E9B-933D-12EF607B9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EA1DC4-607E-42EC-BEF5-7FB33729D4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5A1F3-53BC-4B1A-8488-08782CF1F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7C5AC-CDC1-42B3-A48B-6AAEC8C50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FA505-E212-49A6-A873-0E4591127C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D9E541-5BBA-4213-AE36-DC76F328A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A5AF7B-573D-4B19-A2EC-E26E8E7F7D0A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{school name}</a:t>
            </a:r>
            <a:br>
              <a:rPr sz="4400"/>
            </a:b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Presentation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{teacher fullname}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{registration name}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Percent of pupils at or above: {summative atorabove reading_writing_mathematics}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Total pupils: {registration pupil_count}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2024-02-03T17:24:13Z</dcterms:created>
  <dc:creator/>
  <dc:description/>
  <dc:language>en-GB</dc:language>
  <cp:lastModifiedBy/>
  <dcterms:modified xsi:type="dcterms:W3CDTF">2024-02-03T17:30:46Z</dcterms:modified>
  <cp:revision>4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