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media/image1.png" ContentType="image/png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B459C6-61D8-4D79-BB99-9668ADCBDE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518578-7DF8-4DE7-8968-0F2A0BCA828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726CB6-6299-4C4D-8BB6-1AEDCA047CC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8B9EAF-A68C-4119-8533-6030BB7FE0C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3B88FA-6BD8-4EA3-8941-F521D68DA78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F1162B-860C-4DD6-96E8-0A29816527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68FD22-0E36-46CF-88A4-4BF5B5A669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3B4793-8109-4F83-99EE-16C05C354B7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52212B-0FA8-4286-AFBC-1BF0A54B2B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ED5F92-49EE-4B91-9162-324F925E1C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F35D7D-81E5-4FDF-888C-954DDA7768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C01E8D-BF28-472F-B5B3-868880B83F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3447360" y="516492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722736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8AD3361-01A7-4DD7-A86D-9261390F85C2}" type="slidenum">
              <a:rPr b="0" lang="en-GB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504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ffffff"/>
                </a:solidFill>
                <a:latin typeface="Arial"/>
              </a:rPr>
              <a:t>{school name}</a:t>
            </a:r>
            <a:br>
              <a:rPr sz="4400"/>
            </a:br>
            <a:r>
              <a:rPr b="0" lang="en-GB" sz="4400" spc="-1" strike="noStrike">
                <a:solidFill>
                  <a:srgbClr val="ffffff"/>
                </a:solidFill>
                <a:latin typeface="Arial"/>
              </a:rPr>
              <a:t>Presentation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28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{teacher fullname}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300" spc="-1" strike="noStrike">
                <a:solidFill>
                  <a:srgbClr val="000000"/>
                </a:solidFill>
                <a:latin typeface="Arial"/>
              </a:rPr>
              <a:t>{registration name}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Percent of pupils at or above: {summative atorabove reading_writing_mathematics}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Total pupils: {registration pupil_count}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LibreOffice/7.6.4.1$Linux_X86_64 LibreOffice_project/60$Build-1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2024-02-03T17:24:13Z</dcterms:created>
  <dc:creator/>
  <dc:description/>
  <dc:language>en-GB</dc:language>
  <cp:lastModifiedBy/>
  <dcterms:modified xsi:type="dcterms:W3CDTF">2024-02-03T17:44:54Z</dcterms:modified>
  <cp:revision>5</cp:revision>
  <dc:subject/>
  <dc:title>Blueprint Plans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