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04e2b2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04e2b2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4e2b2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4e2b2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04e2b2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04e2b2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04e2b2b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04e2b2b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04e2b2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04e2b2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04e2b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04e2b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04e2b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04e2b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04e2b2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04e2b2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04e2b2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04e2b2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hidra-sre.org/InstallationGuide.html#Install" TargetMode="External"/><Relationship Id="rId4" Type="http://schemas.openxmlformats.org/officeDocument/2006/relationships/hyperlink" Target="https://ghidra-sr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wright7101/ctf_intr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Hands on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the Downloads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Ghidra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11 64-bit JDK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Binaries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Ghidra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https://ghidra-sre.org/InstallationGuide.html#Install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Java JDK &gt;= 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it is in your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latest release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https://ghidra-sre.org/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download where you want Ghidra to be installed.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Ghidra is self contained in this folder and uses relative paths, so you can move the folder around and it will work just fine!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Linux/Mac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</a:t>
            </a:r>
            <a:r>
              <a:rPr lang="en"/>
              <a:t>d /path/to/ghidra_9.1_PUBLIC/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./ghidraRun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Windows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 ghidraRun.bat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" y="0"/>
            <a:ext cx="90352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Binaries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some simple binaries from the beginning challenges on root-me.org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https://github.com/cwright7101/ctf_intro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git clone the above or go to the website and download a zip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CTF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the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Competition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educational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several skills and use of multiple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challenges that involve RE, Memory Corruption, Cryptography, etc to “capture the flag”, a secret string that can be exchanged for points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better at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companies and governments sponsor challenges and pay money! ($2 million US for the winning team for DARPA CGC)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Styles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categories, earn the most points in the given timeframe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Attack-Defense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Defend and attack on an isolated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DEFCON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DARPA CGC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and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solving challenges in order, but similar to Jeopardy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websites online that are 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root-me.org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capturetheflag.withgoogle.com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railofbits.github.io - this has some more background reading and some tutorials along the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some of the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Ghidra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ngr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vatar2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Firmadyne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QEMU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tc</a:t>
            </a:r>
            <a:r>
              <a:rPr lang="en"/>
              <a:t>...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