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1CC3E1-6E4A-4586-96BD-8697D9822010}" v="1574" dt="2022-06-14T03:47:05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4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4F87CED-7DC4-4F07-8FE1-7AB519CF6AB0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2022-06-14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3:47:55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10026 3226 16383 0 0,'-5'0'0'0'0,"-6"0"0"0"0,-7 0 0 0 0,-5 0 0 0 0,-3 0 0 0 0,2 5 0 0 0,1 2 0 0 0,-1-1 0 0 0,-1-1 0 0 0,-1 3 0 0 0,-7 1 0 0 0,-2 4 0 0 0,-5 4 0 0 0,-5-1 0 0 0,-1-3 0 0 0,3-3 0 0 0,4-4 0 0 0,4 2 0 0 0,2 0 0 0 0,3 3 0 0 0,0 0 0 0 0,-3 3 0 0 0,-2-1 0 0 0,1-2 0 0 0,5 1 0 0 0,-1 4 0 0 0,-2-1 0 0 0,-4 2 0 0 0,-1-2 0 0 0,0-3 0 0 0,2-4 0 0 0,2 1 0 0 0,-3 5 0 0 0,-6 5 0 0 0,0 3 0 0 0,2-1 0 0 0,2-5 0 0 0,4-4 0 0 0,-3-5 0 0 0,0-4 0 0 0,-3-2 0 0 0,-1-1 0 0 0,3 0 0 0 0,-3-1 0 0 0,2 0 0 0 0,1 0 0 0 0,3 0 0 0 0,7-4 0 0 0,9-6 0 0 0,-3-7 0 0 0,-2-5 0 0 0,-2-3 0 0 0,-7-3 0 0 0,-2-1 0 0 0,-1 0 0 0 0,2 5 0 0 0,6 1 0 0 0,3 1 0 0 0,5-2 0 0 0,2-5 0 0 0,4-4 0 0 0,-1-5 0 0 0,2-1 0 0 0,3 1 0 0 0,4 3 0 0 0,3 2 0 0 0,1 2 0 0 0,2 2 0 0 0,0 0 0 0 0,1 1 0 0 0,-1-4 0 0 0,1-7 0 0 0,-1-1 0 0 0,1 1 0 0 0,4 2 0 0 0,1-1 0 0 0,6 0 0 0 0,4 7 0 0 0,0 4 0 0 0,3 2 0 0 0,2 5 0 0 0,3 1 0 0 0,2 5 0 0 0,2-1 0 0 0,6 3 0 0 0,2 3 0 0 0,4 4 0 0 0,2 2 0 0 0,-3 2 0 0 0,-3 2 0 0 0,3 1 0 0 0,0-1 0 0 0,-3 6 0 0 0,3 1 0 0 0,0 0 0 0 0,3-2 0 0 0,4 4 0 0 0,0-1 0 0 0,-9 5 0 0 0,-5-1 0 0 0,-3-2 0 0 0,-2-3 0 0 0,-1-3 0 0 0,1 4 0 0 0,0-1 0 0 0,6-1 0 0 0,2-1 0 0 0,5-2 0 0 0,0-1 0 0 0,-1-1 0 0 0,-3 4 0 0 0,-2 1 0 0 0,-2 5 0 0 0,3 0 0 0 0,6 4 0 0 0,0-2 0 0 0,-1-2 0 0 0,-3-3 0 0 0,-2-3 0 0 0,-3 2 0 0 0,-2 0 0 0 0,0 5 0 0 0,-2 4 0 0 0,1-1 0 0 0,-1-2 0 0 0,1 2 0 0 0,0-3 0 0 0,-1 3 0 0 0,1-2 0 0 0,-5 1 0 0 0,-1 0 0 0 0,-1-4 0 0 0,7-3 0 0 0,8 2 0 0 0,3 0 0 0 0,-1-2 0 0 0,-2-2 0 0 0,-7 3 0 0 0,-4 0 0 0 0,-1-1 0 0 0,-6 3 0 0 0,-5 4 0 0 0,-10 6 0 0 0,-6 4 0 0 0,-7 2 0 0 0,-8 3 0 0 0,-5-5 0 0 0,1-1 0 0 0,-6-4 0 0 0,2-1 0 0 0,-1-3 0 0 0,6 1 0 0 0,0-3 0 0 0,-1-3 0 0 0,-2-4 0 0 0,-2-2 0 0 0,-2 3 0 0 0,-1 0 0 0 0,0-1 0 0 0,-2-2 0 0 0,1-1 0 0 0,0 4 0 0 0,-1 0 0 0 0,1-1 0 0 0,0-1 0 0 0,0-2 0 0 0,5-1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7A2BD1A-C979-4A56-938F-9D071B8E8B29}" type="datetime1">
              <a:rPr lang="ko-KR" altLang="en-US" noProof="0" smtClean="0"/>
              <a:t>2022-06-14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18CCA95-4F40-4CDD-BF1E-B8C9EB86EE73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June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4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June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8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June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June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June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0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June 14,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6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June 14,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8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June 14,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9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June 14,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0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June 14,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8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June 14,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7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June 14,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5081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rtlCol="0" anchor="t">
            <a:normAutofit/>
          </a:bodyPr>
          <a:lstStyle/>
          <a:p>
            <a:pPr algn="l"/>
            <a:r>
              <a:rPr lang="ko-KR" altLang="en-US" dirty="0">
                <a:solidFill>
                  <a:schemeClr val="bg1"/>
                </a:solidFill>
                <a:latin typeface="맑은 고딕"/>
                <a:ea typeface="맑은 고딕"/>
              </a:rPr>
              <a:t>클라우드 프로젝트</a:t>
            </a:r>
            <a:br>
              <a:rPr lang="ko-KR" altLang="en-US" dirty="0">
                <a:solidFill>
                  <a:schemeClr val="bg1"/>
                </a:solidFill>
                <a:latin typeface="맑은 고딕"/>
                <a:ea typeface="맑은 고딕"/>
              </a:rPr>
            </a:br>
            <a:r>
              <a:rPr lang="ko-KR" altLang="en-US" dirty="0">
                <a:solidFill>
                  <a:schemeClr val="bg1"/>
                </a:solidFill>
                <a:latin typeface="맑은 고딕"/>
                <a:ea typeface="맑은 고딕"/>
              </a:rPr>
              <a:t>(샘플 사이트화면 </a:t>
            </a:r>
            <a:r>
              <a:rPr lang="ko-KR" altLang="en-US" dirty="0" err="1">
                <a:solidFill>
                  <a:schemeClr val="bg1"/>
                </a:solidFill>
                <a:latin typeface="맑은 고딕"/>
                <a:ea typeface="맑은 고딕"/>
              </a:rPr>
              <a:t>웹앱으로</a:t>
            </a:r>
            <a:r>
              <a:rPr lang="ko-KR" altLang="en-US" dirty="0">
                <a:solidFill>
                  <a:schemeClr val="bg1"/>
                </a:solidFill>
                <a:latin typeface="맑은 고딕"/>
                <a:ea typeface="맑은 고딕"/>
              </a:rPr>
              <a:t> 보여주기)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5392495" cy="1248274"/>
          </a:xfrm>
        </p:spPr>
        <p:txBody>
          <a:bodyPr rtlCol="0" anchor="b">
            <a:normAutofit/>
          </a:bodyPr>
          <a:lstStyle/>
          <a:p>
            <a:pPr algn="l"/>
            <a:r>
              <a:rPr lang="ko-KR" altLang="en-US" sz="1400" dirty="0">
                <a:solidFill>
                  <a:schemeClr val="bg1"/>
                </a:solidFill>
                <a:latin typeface="맑은 고딕"/>
                <a:ea typeface="맑은 고딕"/>
              </a:rPr>
              <a:t>201795097 </a:t>
            </a:r>
            <a:r>
              <a:rPr lang="ko-KR" altLang="en-US" sz="1400" dirty="0" err="1">
                <a:solidFill>
                  <a:schemeClr val="bg1"/>
                </a:solidFill>
                <a:latin typeface="맑은 고딕"/>
                <a:ea typeface="맑은 고딕"/>
              </a:rPr>
              <a:t>하태형</a:t>
            </a:r>
            <a:endParaRPr lang="ko-KR" altLang="en-US" sz="14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Picture 3" descr="화려한 3D 웨이브 디자인">
            <a:extLst>
              <a:ext uri="{FF2B5EF4-FFF2-40B4-BE49-F238E27FC236}">
                <a16:creationId xmlns:a16="http://schemas.microsoft.com/office/drawing/2014/main" id="{6BAA267C-C6D2-8746-3F91-AA2DB6DA93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58" r="29073" b="-4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6AAAA4-5769-21AB-FA2F-85CC352E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solidFill>
                  <a:schemeClr val="bg1"/>
                </a:solidFill>
                <a:ea typeface="Malgun Gothic"/>
              </a:rPr>
              <a:t>보완했으면 하는 점과 마무리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BFC0D-D6CC-9C07-8B71-4B6F147EF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ko-KR" altLang="en-US" sz="1800" dirty="0">
                <a:ea typeface="Malgun Gothic"/>
              </a:rPr>
              <a:t>우선 여기서는 샘플 사이트 화면 만 보여주는 식으로 하였는데. 전체 사이트의 구성을 웹 앱 형식으로 배포하여 보여주며, 해당하는 사이트에서 데이터를 </a:t>
            </a:r>
            <a:r>
              <a:rPr lang="ko-KR" altLang="en-US" sz="1800" dirty="0" err="1">
                <a:ea typeface="Malgun Gothic"/>
              </a:rPr>
              <a:t>입력받게</a:t>
            </a:r>
            <a:r>
              <a:rPr lang="ko-KR" altLang="en-US" sz="1800" dirty="0">
                <a:ea typeface="Malgun Gothic"/>
              </a:rPr>
              <a:t> 되면 입력한 데이터가 </a:t>
            </a:r>
            <a:r>
              <a:rPr lang="ko-KR" altLang="en-US" sz="1800" dirty="0" err="1">
                <a:ea typeface="Malgun Gothic"/>
              </a:rPr>
              <a:t>Azure</a:t>
            </a:r>
            <a:r>
              <a:rPr lang="ko-KR" altLang="en-US" sz="1800" dirty="0">
                <a:ea typeface="Malgun Gothic"/>
              </a:rPr>
              <a:t> </a:t>
            </a:r>
            <a:r>
              <a:rPr lang="ko-KR" altLang="en-US" sz="1800" dirty="0" err="1">
                <a:ea typeface="Malgun Gothic"/>
              </a:rPr>
              <a:t>DB에</a:t>
            </a:r>
            <a:r>
              <a:rPr lang="ko-KR" altLang="en-US" sz="1800" dirty="0">
                <a:ea typeface="Malgun Gothic"/>
              </a:rPr>
              <a:t> 기록이 저장되고, 저장된 데이터를 불러와서 화면상에 </a:t>
            </a:r>
            <a:r>
              <a:rPr lang="ko-KR" altLang="en-US" sz="1800" dirty="0" err="1">
                <a:ea typeface="Malgun Gothic"/>
              </a:rPr>
              <a:t>보여주는것도</a:t>
            </a:r>
            <a:r>
              <a:rPr lang="ko-KR" altLang="en-US" sz="1800" dirty="0">
                <a:ea typeface="Malgun Gothic"/>
              </a:rPr>
              <a:t> 가능하도록 했으면 더 </a:t>
            </a:r>
            <a:r>
              <a:rPr lang="ko-KR" altLang="en-US" sz="1800" dirty="0" err="1">
                <a:ea typeface="Malgun Gothic"/>
              </a:rPr>
              <a:t>좋았을거</a:t>
            </a:r>
            <a:r>
              <a:rPr lang="ko-KR" altLang="en-US" sz="1800" dirty="0">
                <a:ea typeface="Malgun Gothic"/>
              </a:rPr>
              <a:t> 같다는 생각이 들었다. </a:t>
            </a:r>
          </a:p>
        </p:txBody>
      </p:sp>
    </p:spTree>
    <p:extLst>
      <p:ext uri="{BB962C8B-B14F-4D97-AF65-F5344CB8AC3E}">
        <p14:creationId xmlns:p14="http://schemas.microsoft.com/office/powerpoint/2010/main" val="273366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995623-97AB-5AEA-ACE0-BE8A8C9B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solidFill>
                  <a:schemeClr val="bg1"/>
                </a:solidFill>
                <a:ea typeface="Malgun Gothic"/>
              </a:rPr>
              <a:t>목차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1CD60-D267-6684-D0F7-2BF778993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ko-KR" altLang="en-US" sz="1800" dirty="0">
                <a:ea typeface="Malgun Gothic"/>
              </a:rPr>
              <a:t>1. 계기</a:t>
            </a:r>
          </a:p>
          <a:p>
            <a:endParaRPr lang="ko-KR" altLang="en-US" sz="1800" dirty="0">
              <a:ea typeface="Malgun Gothic"/>
            </a:endParaRPr>
          </a:p>
          <a:p>
            <a:r>
              <a:rPr lang="ko-KR" altLang="en-US" sz="1800" dirty="0">
                <a:ea typeface="Malgun Gothic"/>
              </a:rPr>
              <a:t>2. 사용 환경</a:t>
            </a:r>
          </a:p>
          <a:p>
            <a:endParaRPr lang="ko-KR" altLang="en-US" sz="1800" dirty="0">
              <a:ea typeface="Malgun Gothic"/>
            </a:endParaRPr>
          </a:p>
          <a:p>
            <a:r>
              <a:rPr lang="ko-KR" altLang="en-US" sz="1800" dirty="0">
                <a:ea typeface="Malgun Gothic"/>
              </a:rPr>
              <a:t>3. </a:t>
            </a:r>
            <a:r>
              <a:rPr lang="ko-KR" altLang="en-US" sz="1800" dirty="0" err="1">
                <a:ea typeface="Malgun Gothic"/>
              </a:rPr>
              <a:t>vscode</a:t>
            </a:r>
            <a:r>
              <a:rPr lang="ko-KR" altLang="en-US" sz="1800" dirty="0">
                <a:ea typeface="Malgun Gothic"/>
              </a:rPr>
              <a:t> 코드 및 과정</a:t>
            </a:r>
          </a:p>
          <a:p>
            <a:endParaRPr lang="ko-KR" altLang="en-US" sz="1800" dirty="0">
              <a:ea typeface="Malgun Gothic"/>
            </a:endParaRPr>
          </a:p>
          <a:p>
            <a:r>
              <a:rPr lang="ko-KR" altLang="en-US" sz="1800" dirty="0">
                <a:ea typeface="Malgun Gothic"/>
              </a:rPr>
              <a:t>4. 보완했으면 </a:t>
            </a:r>
            <a:r>
              <a:rPr lang="ko-KR" altLang="en-US" sz="1800" dirty="0" err="1">
                <a:ea typeface="Malgun Gothic"/>
              </a:rPr>
              <a:t>하는점</a:t>
            </a:r>
            <a:endParaRPr lang="ko-KR" altLang="en-US" sz="1800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0139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5237B0-03CD-AD04-198B-DD081AE3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>
                <a:solidFill>
                  <a:schemeClr val="bg1"/>
                </a:solidFill>
                <a:ea typeface="Malgun Gothic"/>
              </a:rPr>
              <a:t>이 프로젝트로 하게 된 계기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D4045-9ED6-C06D-2155-0A6B73B52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ko-KR" altLang="en-US" sz="1800" dirty="0">
                <a:ea typeface="Malgun Gothic"/>
              </a:rPr>
              <a:t>현재 </a:t>
            </a:r>
            <a:r>
              <a:rPr lang="ko-KR" altLang="en-US" sz="1800" dirty="0" err="1">
                <a:ea typeface="Malgun Gothic"/>
              </a:rPr>
              <a:t>Azure</a:t>
            </a:r>
            <a:r>
              <a:rPr lang="ko-KR" altLang="en-US" sz="1800" dirty="0">
                <a:ea typeface="Malgun Gothic"/>
              </a:rPr>
              <a:t> 클라우드 플랫폼에 대해 배우고 실습을 통해 익히고 있는 중인데. 여기서 제일 처음에 배운 </a:t>
            </a:r>
            <a:r>
              <a:rPr lang="ko-KR" altLang="en-US" sz="1800" dirty="0" err="1">
                <a:ea typeface="Malgun Gothic"/>
              </a:rPr>
              <a:t>Azure</a:t>
            </a:r>
            <a:r>
              <a:rPr lang="ko-KR" altLang="en-US" sz="1800" dirty="0">
                <a:ea typeface="Malgun Gothic"/>
              </a:rPr>
              <a:t> 웹 앱 서비스 시스템의 사용을 다시 기억하고 </a:t>
            </a:r>
            <a:r>
              <a:rPr lang="ko-KR" altLang="en-US" sz="1800" dirty="0" err="1">
                <a:ea typeface="Malgun Gothic"/>
              </a:rPr>
              <a:t>익혀두기</a:t>
            </a:r>
            <a:r>
              <a:rPr lang="ko-KR" altLang="en-US" sz="1800" dirty="0">
                <a:ea typeface="Malgun Gothic"/>
              </a:rPr>
              <a:t> 위해 프로젝트를 실행하게 되었다.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4562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D718A4-1EAC-18AE-1B99-729340EA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solidFill>
                  <a:schemeClr val="bg1"/>
                </a:solidFill>
                <a:ea typeface="Malgun Gothic"/>
              </a:rPr>
              <a:t>사용 환경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6ABB6E-7F68-B388-13FE-741F6D34D9B8}"/>
              </a:ext>
            </a:extLst>
          </p:cNvPr>
          <p:cNvSpPr txBox="1">
            <a:spLocks/>
          </p:cNvSpPr>
          <p:nvPr/>
        </p:nvSpPr>
        <p:spPr>
          <a:xfrm>
            <a:off x="8065491" y="3053745"/>
            <a:ext cx="3570438" cy="3569980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ea typeface="Malgun Gothic"/>
              </a:rPr>
              <a:t>사용 환경은 </a:t>
            </a:r>
            <a:r>
              <a:rPr lang="ko-KR" altLang="en-US" sz="1800" dirty="0" err="1">
                <a:ea typeface="Malgun Gothic"/>
              </a:rPr>
              <a:t>Azure플랫폼에서</a:t>
            </a:r>
            <a:r>
              <a:rPr lang="ko-KR" altLang="en-US" sz="1800" dirty="0">
                <a:ea typeface="Malgun Gothic"/>
              </a:rPr>
              <a:t> 제공되는 앱 서비스와 샘플 코드를 작성하기 위한 </a:t>
            </a:r>
            <a:r>
              <a:rPr lang="ko-KR" altLang="en-US" sz="1800" dirty="0" err="1">
                <a:ea typeface="Malgun Gothic"/>
              </a:rPr>
              <a:t>vscode</a:t>
            </a:r>
            <a:r>
              <a:rPr lang="ko-KR" altLang="en-US" sz="1800" dirty="0">
                <a:ea typeface="Malgun Gothic"/>
              </a:rPr>
              <a:t>, </a:t>
            </a:r>
            <a:r>
              <a:rPr lang="ko-KR" altLang="en-US" sz="1800" dirty="0" err="1">
                <a:ea typeface="Malgun Gothic"/>
              </a:rPr>
              <a:t>vscode에서</a:t>
            </a:r>
            <a:r>
              <a:rPr lang="ko-KR" altLang="en-US" sz="1800" dirty="0">
                <a:ea typeface="Malgun Gothic"/>
              </a:rPr>
              <a:t> 작성한 코드를 다른 저장공간에 넣어두고 </a:t>
            </a:r>
            <a:r>
              <a:rPr lang="ko-KR" altLang="en-US" sz="1800" dirty="0" err="1">
                <a:ea typeface="Malgun Gothic"/>
              </a:rPr>
              <a:t>Azure에서</a:t>
            </a:r>
            <a:r>
              <a:rPr lang="ko-KR" altLang="en-US" sz="1800" dirty="0">
                <a:ea typeface="Malgun Gothic"/>
              </a:rPr>
              <a:t> 직접 그 공간에 접근하여 코드를 받아와 </a:t>
            </a:r>
            <a:r>
              <a:rPr lang="ko-KR" altLang="en-US" sz="1800" dirty="0" err="1">
                <a:ea typeface="Malgun Gothic"/>
              </a:rPr>
              <a:t>베포하기</a:t>
            </a:r>
            <a:r>
              <a:rPr lang="ko-KR" altLang="en-US" sz="1800" dirty="0">
                <a:ea typeface="Malgun Gothic"/>
              </a:rPr>
              <a:t> 위한 </a:t>
            </a:r>
            <a:r>
              <a:rPr lang="ko-KR" altLang="en-US" sz="1800" dirty="0" err="1">
                <a:ea typeface="Malgun Gothic"/>
              </a:rPr>
              <a:t>GitHub를</a:t>
            </a:r>
            <a:r>
              <a:rPr lang="ko-KR" altLang="en-US" sz="1800" dirty="0">
                <a:ea typeface="Malgun Gothic"/>
              </a:rPr>
              <a:t> 사용하였습니다.</a:t>
            </a: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B3C1B3B-368D-8CD0-5810-D93B72CD3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381" y="428103"/>
            <a:ext cx="2691921" cy="2671958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934ADAC0-5E99-77E0-CC53-103DCEB1B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43" y="1395673"/>
            <a:ext cx="4167513" cy="621995"/>
          </a:xfrm>
          <a:prstGeom prst="rect">
            <a:avLst/>
          </a:prstGeom>
        </p:spPr>
      </p:pic>
      <p:pic>
        <p:nvPicPr>
          <p:cNvPr id="9" name="그림 10" descr="텍스트, 클립아트, 식탁용기구이(가) 표시된 사진&#10;&#10;자동 생성된 설명">
            <a:extLst>
              <a:ext uri="{FF2B5EF4-FFF2-40B4-BE49-F238E27FC236}">
                <a16:creationId xmlns:a16="http://schemas.microsoft.com/office/drawing/2014/main" id="{C5900781-9F4B-5657-C8E9-7D36CF21C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291" y="4438128"/>
            <a:ext cx="2238375" cy="8001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09E6CB-F011-4011-0573-C25289DD0CE4}"/>
              </a:ext>
            </a:extLst>
          </p:cNvPr>
          <p:cNvCxnSpPr/>
          <p:nvPr/>
        </p:nvCxnSpPr>
        <p:spPr>
          <a:xfrm>
            <a:off x="5638800" y="2971800"/>
            <a:ext cx="6264" cy="1478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2D49D43-3B37-CB59-73B2-6E2F525A7FEB}"/>
              </a:ext>
            </a:extLst>
          </p:cNvPr>
          <p:cNvCxnSpPr/>
          <p:nvPr/>
        </p:nvCxnSpPr>
        <p:spPr>
          <a:xfrm flipV="1">
            <a:off x="6689812" y="2212801"/>
            <a:ext cx="1739029" cy="21231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E77DEFB-CB2E-E082-4440-584B592B019E}"/>
              </a:ext>
            </a:extLst>
          </p:cNvPr>
          <p:cNvCxnSpPr/>
          <p:nvPr/>
        </p:nvCxnSpPr>
        <p:spPr>
          <a:xfrm flipH="1" flipV="1">
            <a:off x="6960296" y="1756775"/>
            <a:ext cx="776613" cy="14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30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D718A4-1EAC-18AE-1B99-729340EA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solidFill>
                  <a:schemeClr val="bg1"/>
                </a:solidFill>
                <a:ea typeface="Malgun Gothic"/>
              </a:rPr>
              <a:t>사용 환경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6ABB6E-7F68-B388-13FE-741F6D34D9B8}"/>
              </a:ext>
            </a:extLst>
          </p:cNvPr>
          <p:cNvSpPr txBox="1">
            <a:spLocks/>
          </p:cNvSpPr>
          <p:nvPr/>
        </p:nvSpPr>
        <p:spPr>
          <a:xfrm>
            <a:off x="8065491" y="3053745"/>
            <a:ext cx="3570438" cy="3569980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ea typeface="Malgun Gothic"/>
            </a:endParaRP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B3C1B3B-368D-8CD0-5810-D93B72CD3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381" y="428103"/>
            <a:ext cx="2691921" cy="2671958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934ADAC0-5E99-77E0-CC53-103DCEB1B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43" y="1395673"/>
            <a:ext cx="4167513" cy="62199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CC4B585-49C9-4F08-00E2-9E5A1D7E563B}"/>
              </a:ext>
            </a:extLst>
          </p:cNvPr>
          <p:cNvCxnSpPr/>
          <p:nvPr/>
        </p:nvCxnSpPr>
        <p:spPr>
          <a:xfrm flipH="1" flipV="1">
            <a:off x="6960296" y="1756775"/>
            <a:ext cx="776613" cy="14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그림 10" descr="텍스트, 클립아트, 식탁용기구이(가) 표시된 사진&#10;&#10;자동 생성된 설명">
            <a:extLst>
              <a:ext uri="{FF2B5EF4-FFF2-40B4-BE49-F238E27FC236}">
                <a16:creationId xmlns:a16="http://schemas.microsoft.com/office/drawing/2014/main" id="{C5900781-9F4B-5657-C8E9-7D36CF21C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291" y="4438128"/>
            <a:ext cx="2238375" cy="8001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09E6CB-F011-4011-0573-C25289DD0CE4}"/>
              </a:ext>
            </a:extLst>
          </p:cNvPr>
          <p:cNvCxnSpPr/>
          <p:nvPr/>
        </p:nvCxnSpPr>
        <p:spPr>
          <a:xfrm>
            <a:off x="5638800" y="2971800"/>
            <a:ext cx="6264" cy="1478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2D49D43-3B37-CB59-73B2-6E2F525A7FEB}"/>
              </a:ext>
            </a:extLst>
          </p:cNvPr>
          <p:cNvCxnSpPr/>
          <p:nvPr/>
        </p:nvCxnSpPr>
        <p:spPr>
          <a:xfrm flipV="1">
            <a:off x="6689812" y="2212801"/>
            <a:ext cx="1739029" cy="21231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D3D579-3DDB-4FC8-32B8-0A1F7BBFEA07}"/>
              </a:ext>
            </a:extLst>
          </p:cNvPr>
          <p:cNvSpPr txBox="1"/>
          <p:nvPr/>
        </p:nvSpPr>
        <p:spPr>
          <a:xfrm>
            <a:off x="8110984" y="3207714"/>
            <a:ext cx="369308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algun Gothic"/>
              </a:rPr>
              <a:t>Vscode에서</a:t>
            </a:r>
            <a:r>
              <a:rPr lang="ko-KR" altLang="en-US" dirty="0">
                <a:ea typeface="Malgun Gothic"/>
              </a:rPr>
              <a:t> 작성한 코드를 </a:t>
            </a:r>
            <a:r>
              <a:rPr lang="ko-KR" altLang="en-US" dirty="0" err="1">
                <a:ea typeface="Malgun Gothic"/>
              </a:rPr>
              <a:t>Git에</a:t>
            </a:r>
            <a:r>
              <a:rPr lang="ko-KR" altLang="en-US" dirty="0">
                <a:ea typeface="Malgun Gothic"/>
              </a:rPr>
              <a:t> </a:t>
            </a:r>
            <a:r>
              <a:rPr lang="ko-KR" altLang="en-US" dirty="0" err="1">
                <a:ea typeface="Malgun Gothic"/>
              </a:rPr>
              <a:t>올려두고</a:t>
            </a:r>
            <a:r>
              <a:rPr lang="ko-KR" altLang="en-US" dirty="0">
                <a:ea typeface="Malgun Gothic"/>
              </a:rPr>
              <a:t> </a:t>
            </a:r>
            <a:r>
              <a:rPr lang="ko-KR" altLang="en-US" dirty="0" err="1">
                <a:ea typeface="Malgun Gothic"/>
              </a:rPr>
              <a:t>App</a:t>
            </a:r>
            <a:r>
              <a:rPr lang="ko-KR" altLang="en-US" dirty="0">
                <a:ea typeface="Malgun Gothic"/>
              </a:rPr>
              <a:t> </a:t>
            </a:r>
            <a:r>
              <a:rPr lang="ko-KR" altLang="en-US" dirty="0" err="1">
                <a:ea typeface="Malgun Gothic"/>
              </a:rPr>
              <a:t>Service에서는</a:t>
            </a:r>
            <a:r>
              <a:rPr lang="ko-KR" altLang="en-US" dirty="0">
                <a:ea typeface="Malgun Gothic"/>
              </a:rPr>
              <a:t> 코드가 저장되어 있는 </a:t>
            </a:r>
            <a:r>
              <a:rPr lang="ko-KR" altLang="en-US" dirty="0" err="1">
                <a:ea typeface="Malgun Gothic"/>
              </a:rPr>
              <a:t>Git리포지토리에</a:t>
            </a:r>
            <a:r>
              <a:rPr lang="ko-KR" altLang="en-US" dirty="0">
                <a:ea typeface="Malgun Gothic"/>
              </a:rPr>
              <a:t> 접근하여 코드를 배포한다. </a:t>
            </a:r>
          </a:p>
          <a:p>
            <a:r>
              <a:rPr lang="ko-KR" altLang="en-US" dirty="0">
                <a:ea typeface="Malgun Gothic"/>
              </a:rPr>
              <a:t>그 후 배포된 코드를 웹 </a:t>
            </a:r>
            <a:r>
              <a:rPr lang="ko-KR" altLang="en-US" dirty="0" err="1">
                <a:ea typeface="Malgun Gothic"/>
              </a:rPr>
              <a:t>앱상으로</a:t>
            </a:r>
            <a:r>
              <a:rPr lang="ko-KR" altLang="en-US" dirty="0">
                <a:ea typeface="Malgun Gothic"/>
              </a:rPr>
              <a:t> 확인이  가능하다.</a:t>
            </a:r>
          </a:p>
          <a:p>
            <a:endParaRPr lang="ko-KR" altLang="en-US" dirty="0">
              <a:ea typeface="Malgun Gothic"/>
            </a:endParaRPr>
          </a:p>
          <a:p>
            <a:r>
              <a:rPr lang="ko-KR" altLang="en-US" dirty="0">
                <a:ea typeface="Malgun Gothic"/>
              </a:rPr>
              <a:t>추가적으로 </a:t>
            </a:r>
            <a:r>
              <a:rPr lang="ko-KR" altLang="en-US" dirty="0" err="1">
                <a:ea typeface="Malgun Gothic"/>
              </a:rPr>
              <a:t>Vscode에서</a:t>
            </a:r>
            <a:r>
              <a:rPr lang="ko-KR" altLang="en-US" dirty="0">
                <a:ea typeface="Malgun Gothic"/>
              </a:rPr>
              <a:t> </a:t>
            </a:r>
            <a:r>
              <a:rPr lang="ko-KR" altLang="en-US" dirty="0" err="1">
                <a:ea typeface="Malgun Gothic"/>
              </a:rPr>
              <a:t>Azure기능을</a:t>
            </a:r>
            <a:r>
              <a:rPr lang="ko-KR" altLang="en-US" dirty="0">
                <a:ea typeface="Malgun Gothic"/>
              </a:rPr>
              <a:t> 직접 사용하여 웹 앱을 바로 생성 할 수도 있다.</a:t>
            </a:r>
          </a:p>
        </p:txBody>
      </p:sp>
    </p:spTree>
    <p:extLst>
      <p:ext uri="{BB962C8B-B14F-4D97-AF65-F5344CB8AC3E}">
        <p14:creationId xmlns:p14="http://schemas.microsoft.com/office/powerpoint/2010/main" val="275571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70BD12-F3A7-A324-E8F2-1E899B3A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solidFill>
                  <a:schemeClr val="bg1"/>
                </a:solidFill>
                <a:ea typeface="Malgun Gothic"/>
              </a:rPr>
              <a:t>소스 코드 및 과정</a:t>
            </a:r>
          </a:p>
        </p:txBody>
      </p:sp>
      <p:pic>
        <p:nvPicPr>
          <p:cNvPr id="4" name="그림 4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EB373619-BFA7-693E-A78E-CF57F4346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866" y="321297"/>
            <a:ext cx="8515610" cy="48479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0AA7C9-6376-3C89-022B-BCBF3FB3ABB7}"/>
              </a:ext>
            </a:extLst>
          </p:cNvPr>
          <p:cNvSpPr txBox="1"/>
          <p:nvPr/>
        </p:nvSpPr>
        <p:spPr>
          <a:xfrm>
            <a:off x="4244236" y="5496838"/>
            <a:ext cx="67724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algun Gothic"/>
              </a:rPr>
              <a:t>샘플 사이트로 임시적인 코드를 작성하여 웹 앱 형식으로 배포하고 보기 위한 코드 입니다.</a:t>
            </a:r>
          </a:p>
        </p:txBody>
      </p:sp>
    </p:spTree>
    <p:extLst>
      <p:ext uri="{BB962C8B-B14F-4D97-AF65-F5344CB8AC3E}">
        <p14:creationId xmlns:p14="http://schemas.microsoft.com/office/powerpoint/2010/main" val="94792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70BD12-F3A7-A324-E8F2-1E899B3A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solidFill>
                  <a:schemeClr val="bg1"/>
                </a:solidFill>
                <a:ea typeface="Malgun Gothic"/>
              </a:rPr>
              <a:t>소스 코드 및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0AA7C9-6376-3C89-022B-BCBF3FB3ABB7}"/>
              </a:ext>
            </a:extLst>
          </p:cNvPr>
          <p:cNvSpPr txBox="1"/>
          <p:nvPr/>
        </p:nvSpPr>
        <p:spPr>
          <a:xfrm>
            <a:off x="4244236" y="5496838"/>
            <a:ext cx="703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algun Gothic"/>
              </a:rPr>
              <a:t>좀 전의 </a:t>
            </a:r>
            <a:r>
              <a:rPr lang="ko-KR" altLang="en-US" dirty="0" err="1">
                <a:ea typeface="Malgun Gothic"/>
              </a:rPr>
              <a:t>vscode로</a:t>
            </a:r>
            <a:r>
              <a:rPr lang="ko-KR" altLang="en-US" dirty="0">
                <a:ea typeface="Malgun Gothic"/>
              </a:rPr>
              <a:t> 만든 프로젝트 파일들 모두가 </a:t>
            </a:r>
            <a:r>
              <a:rPr lang="ko-KR" altLang="en-US" dirty="0" err="1">
                <a:ea typeface="Malgun Gothic"/>
              </a:rPr>
              <a:t>Git</a:t>
            </a:r>
            <a:r>
              <a:rPr lang="ko-KR" altLang="en-US" dirty="0">
                <a:ea typeface="Malgun Gothic"/>
              </a:rPr>
              <a:t> </a:t>
            </a:r>
            <a:r>
              <a:rPr lang="ko-KR" altLang="en-US" dirty="0" err="1">
                <a:ea typeface="Malgun Gothic"/>
              </a:rPr>
              <a:t>Push</a:t>
            </a:r>
            <a:r>
              <a:rPr lang="ko-KR" altLang="en-US" dirty="0">
                <a:ea typeface="Malgun Gothic"/>
              </a:rPr>
              <a:t> 명령어를 통해 저장하여 현재 저의 GitHub에 올려져 있습니다. </a:t>
            </a:r>
          </a:p>
        </p:txBody>
      </p:sp>
      <p:pic>
        <p:nvPicPr>
          <p:cNvPr id="3" name="그림 5">
            <a:extLst>
              <a:ext uri="{FF2B5EF4-FFF2-40B4-BE49-F238E27FC236}">
                <a16:creationId xmlns:a16="http://schemas.microsoft.com/office/drawing/2014/main" id="{19324768-A89D-306E-2ACC-8EFD7C9DF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35381"/>
            <a:ext cx="6292241" cy="463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0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70BD12-F3A7-A324-E8F2-1E899B3A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solidFill>
                  <a:schemeClr val="bg1"/>
                </a:solidFill>
                <a:ea typeface="Malgun Gothic"/>
              </a:rPr>
              <a:t>소스 코드 및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0AA7C9-6376-3C89-022B-BCBF3FB3ABB7}"/>
              </a:ext>
            </a:extLst>
          </p:cNvPr>
          <p:cNvSpPr txBox="1"/>
          <p:nvPr/>
        </p:nvSpPr>
        <p:spPr>
          <a:xfrm>
            <a:off x="4192044" y="5820427"/>
            <a:ext cx="703336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algun Gothic"/>
              </a:rPr>
              <a:t>App</a:t>
            </a:r>
            <a:r>
              <a:rPr lang="ko-KR" altLang="en-US" dirty="0">
                <a:ea typeface="Malgun Gothic"/>
              </a:rPr>
              <a:t> Service 생성을 위해 리소스그룹을 생성해야 합니다. 그 후 웹 앱 이름을 지정하고, 런타임 스택을 3.1LTS로 잡은 후 지역을 </a:t>
            </a:r>
            <a:r>
              <a:rPr lang="ko-KR" altLang="en-US" dirty="0" err="1">
                <a:ea typeface="Malgun Gothic"/>
              </a:rPr>
              <a:t>Korea</a:t>
            </a:r>
            <a:r>
              <a:rPr lang="ko-KR" altLang="en-US" dirty="0">
                <a:ea typeface="Malgun Gothic"/>
              </a:rPr>
              <a:t> </a:t>
            </a:r>
            <a:r>
              <a:rPr lang="ko-KR" altLang="en-US" dirty="0" err="1">
                <a:ea typeface="Malgun Gothic"/>
              </a:rPr>
              <a:t>Central로</a:t>
            </a:r>
            <a:r>
              <a:rPr lang="ko-KR" altLang="en-US" dirty="0">
                <a:ea typeface="Malgun Gothic"/>
              </a:rPr>
              <a:t> 지정하고 다음 단계로 넘어갑니다.</a:t>
            </a:r>
          </a:p>
        </p:txBody>
      </p:sp>
      <p:pic>
        <p:nvPicPr>
          <p:cNvPr id="4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5E3FAAF-26A0-7A1B-8EA4-9241C8B86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345" y="141538"/>
            <a:ext cx="2743200" cy="21908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7B51B6B-A2D3-C6A8-6DB9-1104399D371A}"/>
                  </a:ext>
                </a:extLst>
              </p14:cNvPr>
              <p14:cNvContentPartPr/>
              <p14:nvPr/>
            </p14:nvContentPartPr>
            <p14:xfrm>
              <a:off x="3545360" y="779129"/>
              <a:ext cx="762000" cy="40005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7B51B6B-A2D3-C6A8-6DB9-1104399D37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7698" y="761109"/>
                <a:ext cx="797685" cy="43573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CD78075-C55F-B645-E708-B9C7DB115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399" y="207153"/>
            <a:ext cx="5947775" cy="5472927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E9B2D05-D89D-9C3A-D04D-124BCD416037}"/>
              </a:ext>
            </a:extLst>
          </p:cNvPr>
          <p:cNvCxnSpPr/>
          <p:nvPr/>
        </p:nvCxnSpPr>
        <p:spPr>
          <a:xfrm>
            <a:off x="5336087" y="2314183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24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70BD12-F3A7-A324-E8F2-1E899B3A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solidFill>
                  <a:schemeClr val="bg1"/>
                </a:solidFill>
                <a:ea typeface="Malgun Gothic"/>
              </a:rPr>
              <a:t>소스 코드 및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0AA7C9-6376-3C89-022B-BCBF3FB3ABB7}"/>
              </a:ext>
            </a:extLst>
          </p:cNvPr>
          <p:cNvSpPr txBox="1"/>
          <p:nvPr/>
        </p:nvSpPr>
        <p:spPr>
          <a:xfrm>
            <a:off x="4192044" y="5820427"/>
            <a:ext cx="769097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algun Gothic"/>
              </a:rPr>
              <a:t>배포로 넘어오면 여기서는 </a:t>
            </a:r>
            <a:r>
              <a:rPr lang="ko-KR" altLang="en-US" dirty="0" err="1">
                <a:ea typeface="Malgun Gothic"/>
              </a:rPr>
              <a:t>Git에</a:t>
            </a:r>
            <a:r>
              <a:rPr lang="ko-KR" altLang="en-US" dirty="0">
                <a:ea typeface="Malgun Gothic"/>
              </a:rPr>
              <a:t> 접근하기 위한 설정을 해주게 되는데 이때 자기 자신의 </a:t>
            </a:r>
            <a:r>
              <a:rPr lang="ko-KR" altLang="en-US" dirty="0" err="1">
                <a:ea typeface="Malgun Gothic"/>
              </a:rPr>
              <a:t>Git</a:t>
            </a:r>
            <a:r>
              <a:rPr lang="ko-KR" altLang="en-US" dirty="0">
                <a:ea typeface="Malgun Gothic"/>
              </a:rPr>
              <a:t> 정보를 일치하게 입력을 해주어야 합니다.</a:t>
            </a:r>
          </a:p>
          <a:p>
            <a:r>
              <a:rPr lang="ko-KR" altLang="en-US" dirty="0">
                <a:ea typeface="Malgun Gothic"/>
              </a:rPr>
              <a:t>설정이 모두 끝나면 </a:t>
            </a:r>
            <a:r>
              <a:rPr lang="ko-KR" altLang="en-US" dirty="0" err="1">
                <a:ea typeface="Malgun Gothic"/>
              </a:rPr>
              <a:t>웹앱</a:t>
            </a:r>
            <a:r>
              <a:rPr lang="ko-KR" altLang="en-US" dirty="0">
                <a:ea typeface="Malgun Gothic"/>
              </a:rPr>
              <a:t> 생성을 한다.</a:t>
            </a:r>
          </a:p>
        </p:txBody>
      </p:sp>
      <p:pic>
        <p:nvPicPr>
          <p:cNvPr id="3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052211C-5E9E-DEC2-D2BD-9BB39405E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058" y="306142"/>
            <a:ext cx="5655501" cy="531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0881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62441"/>
      </a:dk2>
      <a:lt2>
        <a:srgbClr val="E2E8E6"/>
      </a:lt2>
      <a:accent1>
        <a:srgbClr val="E57895"/>
      </a:accent1>
      <a:accent2>
        <a:srgbClr val="DF5AB5"/>
      </a:accent2>
      <a:accent3>
        <a:srgbClr val="DA78E5"/>
      </a:accent3>
      <a:accent4>
        <a:srgbClr val="9A5ADF"/>
      </a:accent4>
      <a:accent5>
        <a:srgbClr val="7F78E5"/>
      </a:accent5>
      <a:accent6>
        <a:srgbClr val="5A89DF"/>
      </a:accent6>
      <a:hlink>
        <a:srgbClr val="568F80"/>
      </a:hlink>
      <a:folHlink>
        <a:srgbClr val="7F7F7F"/>
      </a:folHlink>
    </a:clrScheme>
    <a:fontScheme name="Avenir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302</Words>
  <Application>Microsoft Office PowerPoint</Application>
  <PresentationFormat>와이드스크린</PresentationFormat>
  <Paragraphs>31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Malgun Gothic</vt:lpstr>
      <vt:lpstr>Malgun Gothic</vt:lpstr>
      <vt:lpstr>Arial</vt:lpstr>
      <vt:lpstr>GradientRiseVTI</vt:lpstr>
      <vt:lpstr>클라우드 프로젝트 (샘플 사이트화면 웹앱으로 보여주기)</vt:lpstr>
      <vt:lpstr>목차</vt:lpstr>
      <vt:lpstr>이 프로젝트로 하게 된 계기</vt:lpstr>
      <vt:lpstr>사용 환경</vt:lpstr>
      <vt:lpstr>사용 환경</vt:lpstr>
      <vt:lpstr>소스 코드 및 과정</vt:lpstr>
      <vt:lpstr>소스 코드 및 과정</vt:lpstr>
      <vt:lpstr>소스 코드 및 과정</vt:lpstr>
      <vt:lpstr>소스 코드 및 과정</vt:lpstr>
      <vt:lpstr>보완했으면 하는 점과 마무리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하태형</cp:lastModifiedBy>
  <cp:revision>213</cp:revision>
  <dcterms:created xsi:type="dcterms:W3CDTF">2022-06-14T03:00:14Z</dcterms:created>
  <dcterms:modified xsi:type="dcterms:W3CDTF">2022-06-14T03:55:40Z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