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3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6" r:id="rId9"/>
    <p:sldId id="267" r:id="rId10"/>
    <p:sldId id="268" r:id="rId11"/>
    <p:sldId id="269" r:id="rId12"/>
    <p:sldId id="260" r:id="rId13"/>
    <p:sldId id="271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함초롬돋움" panose="020B0604000101010101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57" d="100"/>
          <a:sy n="57" d="100"/>
        </p:scale>
        <p:origin x="1108" y="3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0BABA-EC8E-437D-82BE-D815944124B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301F5-9235-40E7-ACBF-8561C94E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0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01F5-9235-40E7-ACBF-8561C94EBD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6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2316FE0-B9CF-402A-BFA8-CDBB859248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DFE995-F074-4C77-B856-A3C6C927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027491" y="1613118"/>
            <a:ext cx="81370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600" dirty="0">
                <a:solidFill>
                  <a:srgbClr val="56473F"/>
                </a:solidFill>
                <a:latin typeface="카페24 고운밤"/>
                <a:ea typeface="카페24 고운밤"/>
              </a:rPr>
              <a:t>Extract image info text</a:t>
            </a:r>
          </a:p>
          <a:p>
            <a:pPr algn="ctr">
              <a:defRPr/>
            </a:pPr>
            <a:r>
              <a:rPr lang="en-US" altLang="ko-KR" sz="5600" dirty="0">
                <a:solidFill>
                  <a:srgbClr val="56473F"/>
                </a:solidFill>
                <a:latin typeface="카페24 고운밤"/>
                <a:ea typeface="카페24 고운밤"/>
              </a:rPr>
              <a:t>program</a:t>
            </a:r>
            <a:endParaRPr lang="ko-KR" altLang="en-US" sz="5600" dirty="0">
              <a:solidFill>
                <a:srgbClr val="56473F"/>
              </a:solidFill>
              <a:latin typeface="카페24 고운밤"/>
              <a:ea typeface="카페24 고운밤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4653170"/>
            <a:ext cx="465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56473F"/>
                </a:solidFill>
                <a:latin typeface="카페24 고운밤"/>
                <a:ea typeface="카페24 고운밤"/>
              </a:rPr>
              <a:t>201695013 </a:t>
            </a:r>
            <a:r>
              <a:rPr lang="ko-KR" altLang="en-US" sz="2000">
                <a:solidFill>
                  <a:srgbClr val="56473F"/>
                </a:solidFill>
                <a:latin typeface="카페24 고운밤"/>
                <a:ea typeface="카페24 고운밤"/>
              </a:rPr>
              <a:t>김성열</a:t>
            </a:r>
            <a:endParaRPr lang="en-US" altLang="ko-KR" sz="2000" dirty="0">
              <a:solidFill>
                <a:srgbClr val="56473F"/>
              </a:solidFill>
              <a:latin typeface="카페24 고운밤"/>
              <a:ea typeface="카페24 고운밤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08AB991-2737-4768-8D9C-DA4720510584}"/>
              </a:ext>
            </a:extLst>
          </p:cNvPr>
          <p:cNvGrpSpPr/>
          <p:nvPr/>
        </p:nvGrpSpPr>
        <p:grpSpPr>
          <a:xfrm>
            <a:off x="-15430" y="0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D2AF95-304A-4F3C-857C-C2E533A0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46564" y="255487"/>
            <a:ext cx="504064" cy="79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>
                <a:solidFill>
                  <a:schemeClr val="lt1"/>
                </a:solidFill>
                <a:latin typeface="카페24 고운밤"/>
                <a:ea typeface="카페24 고운밤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9476" y="264697"/>
            <a:ext cx="83531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Image Analysis</a:t>
            </a:r>
          </a:p>
        </p:txBody>
      </p:sp>
      <p:pic>
        <p:nvPicPr>
          <p:cNvPr id="7170" name="Picture 2" descr="C:\Users\ksybo\OneDrive\바탕 화면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7" y="1844780"/>
            <a:ext cx="4284593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ksybo\OneDrive\바탕 화면\클라우드 자료\8.이미지 분석(호랑이) 겨로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40" y="1268700"/>
            <a:ext cx="5214980" cy="504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159870" y="3157890"/>
            <a:ext cx="576080" cy="936130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08AB991-2737-4768-8D9C-DA4720510584}"/>
              </a:ext>
            </a:extLst>
          </p:cNvPr>
          <p:cNvGrpSpPr/>
          <p:nvPr/>
        </p:nvGrpSpPr>
        <p:grpSpPr>
          <a:xfrm>
            <a:off x="0" y="-17690"/>
            <a:ext cx="12192000" cy="6858000"/>
            <a:chOff x="0" y="-44530"/>
            <a:chExt cx="12192000" cy="6858000"/>
          </a:xfrm>
          <a:solidFill>
            <a:schemeClr val="bg1"/>
          </a:solidFill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-44530"/>
              <a:ext cx="12192000" cy="6858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D2AF95-304A-4F3C-857C-C2E533A0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767334" y="257936"/>
            <a:ext cx="504064" cy="79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>
                <a:solidFill>
                  <a:schemeClr val="lt1"/>
                </a:solidFill>
                <a:latin typeface="카페24 고운밤"/>
                <a:ea typeface="카페24 고운밤"/>
              </a:rPr>
              <a:t>4</a:t>
            </a:r>
          </a:p>
        </p:txBody>
      </p:sp>
      <p:pic>
        <p:nvPicPr>
          <p:cNvPr id="1026" name="Picture 2" descr="C:\Users\ksybo\OneDrive\바탕 화면\클라우드 자료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70" y="1448725"/>
            <a:ext cx="6027780" cy="35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757916" y="2564880"/>
            <a:ext cx="3770144" cy="288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76526" y="3172877"/>
            <a:ext cx="4903694" cy="360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11526" y="3388907"/>
            <a:ext cx="5084724" cy="288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60760" y="5013815"/>
            <a:ext cx="625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다음 분석결과의 비율을 보면 정확하게 호랑이를 분석 한 것을 </a:t>
            </a:r>
            <a:r>
              <a:rPr lang="ko-KR" altLang="en-US" dirty="0" err="1"/>
              <a:t>알수있다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2CCD3E-90EA-F29B-FB45-B7DEF8045DA3}"/>
              </a:ext>
            </a:extLst>
          </p:cNvPr>
          <p:cNvSpPr txBox="1"/>
          <p:nvPr/>
        </p:nvSpPr>
        <p:spPr>
          <a:xfrm>
            <a:off x="1919476" y="264697"/>
            <a:ext cx="83531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Image Analysis</a:t>
            </a:r>
          </a:p>
        </p:txBody>
      </p:sp>
    </p:spTree>
    <p:extLst>
      <p:ext uri="{BB962C8B-B14F-4D97-AF65-F5344CB8AC3E}">
        <p14:creationId xmlns:p14="http://schemas.microsoft.com/office/powerpoint/2010/main" val="2654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B207EED-2B1C-4CA2-A45F-4995FF5FD61C}"/>
              </a:ext>
            </a:extLst>
          </p:cNvPr>
          <p:cNvGrpSpPr/>
          <p:nvPr/>
        </p:nvGrpSpPr>
        <p:grpSpPr>
          <a:xfrm>
            <a:off x="0" y="-14350"/>
            <a:ext cx="12192000" cy="6858000"/>
            <a:chOff x="0" y="0"/>
            <a:chExt cx="12192000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2907576-6CAD-4925-A32A-735D84BBF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42B87D7-9CAA-4B9F-9E6E-E8707CAD6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F25C55-9E60-4253-9CD9-EB442074E73F}"/>
              </a:ext>
            </a:extLst>
          </p:cNvPr>
          <p:cNvSpPr txBox="1"/>
          <p:nvPr/>
        </p:nvSpPr>
        <p:spPr>
          <a:xfrm>
            <a:off x="767334" y="257936"/>
            <a:ext cx="504064" cy="79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>
                <a:solidFill>
                  <a:schemeClr val="lt1"/>
                </a:solidFill>
                <a:latin typeface="카페24 고운밤"/>
                <a:ea typeface="카페24 고운밤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21C8C-50DD-41CD-A868-70BF818EA083}"/>
              </a:ext>
            </a:extLst>
          </p:cNvPr>
          <p:cNvSpPr txBox="1"/>
          <p:nvPr/>
        </p:nvSpPr>
        <p:spPr>
          <a:xfrm>
            <a:off x="1919476" y="264697"/>
            <a:ext cx="79930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Text extraction result</a:t>
            </a:r>
            <a:endParaRPr lang="ko-KR" altLang="en-US" sz="4600" dirty="0">
              <a:solidFill>
                <a:srgbClr val="55463E"/>
              </a:solidFill>
              <a:latin typeface="카페24 고운밤"/>
              <a:ea typeface="카페24 고운밤"/>
            </a:endParaRPr>
          </a:p>
        </p:txBody>
      </p:sp>
      <p:pic>
        <p:nvPicPr>
          <p:cNvPr id="2050" name="Picture 2" descr="C:\Users\ksybo\OneDrive\바탕 화면\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4" y="1772769"/>
            <a:ext cx="4464546" cy="404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5519920" y="3212970"/>
            <a:ext cx="576080" cy="936130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ksybo\OneDrive\바탕 화면\클라우드 자료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30" y="1772770"/>
            <a:ext cx="3960550" cy="40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F25C55-9E60-4253-9CD9-EB442074E73F}"/>
              </a:ext>
            </a:extLst>
          </p:cNvPr>
          <p:cNvSpPr txBox="1"/>
          <p:nvPr/>
        </p:nvSpPr>
        <p:spPr>
          <a:xfrm>
            <a:off x="767334" y="257936"/>
            <a:ext cx="504064" cy="79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>
                <a:solidFill>
                  <a:schemeClr val="lt1"/>
                </a:solidFill>
                <a:latin typeface="카페24 고운밤"/>
                <a:ea typeface="카페24 고운밤"/>
              </a:rPr>
              <a:t>3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316FE0-B9CF-402A-BFA8-CDBB859248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EDFE995-F074-4C77-B856-A3C6C927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040841" y="2348850"/>
            <a:ext cx="81370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600" dirty="0">
                <a:solidFill>
                  <a:srgbClr val="56473F"/>
                </a:solidFill>
                <a:latin typeface="카페24 고운밤"/>
                <a:ea typeface="카페24 고운밤"/>
              </a:rPr>
              <a:t>Thank you!!</a:t>
            </a:r>
          </a:p>
          <a:p>
            <a:pPr algn="ctr">
              <a:defRPr/>
            </a:pPr>
            <a:endParaRPr lang="ko-KR" altLang="en-US" sz="5600" dirty="0">
              <a:solidFill>
                <a:srgbClr val="56473F"/>
              </a:solidFill>
              <a:latin typeface="카페24 고운밤"/>
              <a:ea typeface="카페24 고운밤"/>
            </a:endParaRPr>
          </a:p>
        </p:txBody>
      </p:sp>
    </p:spTree>
    <p:extLst>
      <p:ext uri="{BB962C8B-B14F-4D97-AF65-F5344CB8AC3E}">
        <p14:creationId xmlns:p14="http://schemas.microsoft.com/office/powerpoint/2010/main" val="21824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EDCA8BB-CD6F-4EC1-B45C-C76F3BAF8176}"/>
              </a:ext>
            </a:extLst>
          </p:cNvPr>
          <p:cNvGrpSpPr/>
          <p:nvPr/>
        </p:nvGrpSpPr>
        <p:grpSpPr>
          <a:xfrm>
            <a:off x="-10830" y="-30590"/>
            <a:ext cx="12192000" cy="6858000"/>
            <a:chOff x="0" y="0"/>
            <a:chExt cx="12192000" cy="6858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FB40982-123B-40A9-85C9-6A289AE5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63270" y="1498472"/>
            <a:ext cx="1296162" cy="164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0200">
              <a:solidFill>
                <a:srgbClr val="FFFFFF"/>
              </a:solidFill>
              <a:latin typeface="카페24 고운밤"/>
              <a:ea typeface="카페24 고운밤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2858" y="1368160"/>
            <a:ext cx="7993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Computer vision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270" y="1196690"/>
            <a:ext cx="1083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dirty="0">
                <a:solidFill>
                  <a:srgbClr val="FFFFFF"/>
                </a:solidFill>
                <a:latin typeface="카페24 고운밤"/>
                <a:ea typeface="카페24 고운밤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70" y="2502740"/>
            <a:ext cx="1083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dirty="0">
                <a:solidFill>
                  <a:srgbClr val="FFFFFF"/>
                </a:solidFill>
                <a:latin typeface="카페24 고운밤"/>
                <a:ea typeface="카페24 고운밤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3770" y="2564295"/>
            <a:ext cx="7993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Azure cloud configuration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2858" y="392131"/>
            <a:ext cx="7993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Contents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14538" y="3746588"/>
            <a:ext cx="7993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Coding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62148" y="4735634"/>
            <a:ext cx="7993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Analysis of image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3270" y="3685033"/>
            <a:ext cx="1083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dirty="0">
                <a:solidFill>
                  <a:srgbClr val="FFFFFF"/>
                </a:solidFill>
                <a:latin typeface="카페24 고운밤"/>
                <a:ea typeface="카페24 고운밤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270" y="4674079"/>
            <a:ext cx="1083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dirty="0">
                <a:solidFill>
                  <a:srgbClr val="FFFFFF"/>
                </a:solidFill>
                <a:latin typeface="카페24 고운밤"/>
                <a:ea typeface="카페24 고운밤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A4007F-B061-4384-B1C9-8C424A7FC163}"/>
              </a:ext>
            </a:extLst>
          </p:cNvPr>
          <p:cNvGrpSpPr/>
          <p:nvPr/>
        </p:nvGrpSpPr>
        <p:grpSpPr>
          <a:xfrm>
            <a:off x="0" y="-132530"/>
            <a:ext cx="12192000" cy="7029500"/>
            <a:chOff x="0" y="44530"/>
            <a:chExt cx="12192000" cy="70295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216030"/>
              <a:ext cx="12192000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0DB21D-D097-4DAC-893B-65255F58D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67334" y="257936"/>
            <a:ext cx="504064" cy="79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>
                <a:solidFill>
                  <a:schemeClr val="lt1"/>
                </a:solidFill>
                <a:latin typeface="카페24 고운밤"/>
                <a:ea typeface="카페24 고운밤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9C7DA-EED6-4CA6-8315-5131B61216B6}"/>
              </a:ext>
            </a:extLst>
          </p:cNvPr>
          <p:cNvSpPr txBox="1"/>
          <p:nvPr/>
        </p:nvSpPr>
        <p:spPr>
          <a:xfrm>
            <a:off x="1919476" y="264697"/>
            <a:ext cx="79930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Computer Vision</a:t>
            </a:r>
            <a:endParaRPr lang="ko-KR" altLang="en-US" sz="4600" dirty="0">
              <a:solidFill>
                <a:srgbClr val="55463E"/>
              </a:solidFill>
              <a:latin typeface="카페24 고운밤"/>
              <a:ea typeface="카페24 고운밤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874" y="2276840"/>
            <a:ext cx="10081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/>
              <a:t>Computer Vision</a:t>
            </a:r>
            <a:r>
              <a:rPr lang="ko-KR" altLang="en-US" sz="3200" dirty="0"/>
              <a:t>은 컴퓨터가 이미지와 비디오에서 개체와 사람을 식별하고 파악할 수 있도록 지원하는 컴퓨터 과학 분야입니다</a:t>
            </a:r>
            <a:endParaRPr lang="en-US" altLang="ko-KR" sz="3200" dirty="0">
              <a:solidFill>
                <a:srgbClr val="55463E"/>
              </a:solidFill>
              <a:latin typeface="카페24 고운밤"/>
              <a:ea typeface="카페24 고운밤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15417" y="3356990"/>
            <a:ext cx="4081333" cy="3072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A4007F-B061-4384-B1C9-8C424A7FC1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0DB21D-D097-4DAC-893B-65255F58D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67334" y="257936"/>
            <a:ext cx="50406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>
                <a:solidFill>
                  <a:schemeClr val="lt1"/>
                </a:solidFill>
                <a:latin typeface="카페24 고운밤"/>
                <a:ea typeface="카페24 고운밤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9C7DA-EED6-4CA6-8315-5131B61216B6}"/>
              </a:ext>
            </a:extLst>
          </p:cNvPr>
          <p:cNvSpPr txBox="1"/>
          <p:nvPr/>
        </p:nvSpPr>
        <p:spPr>
          <a:xfrm>
            <a:off x="1919476" y="264697"/>
            <a:ext cx="79930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Azure Cloud Configuration</a:t>
            </a:r>
          </a:p>
        </p:txBody>
      </p:sp>
      <p:pic>
        <p:nvPicPr>
          <p:cNvPr id="1026" name="Picture 2" descr="C:\Users\ksybo\OneDrive\바탕 화면\클라우드 자료\1-1.컴퓨터 비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1" y="1344612"/>
            <a:ext cx="5328739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11530" y="3768724"/>
            <a:ext cx="2448340" cy="596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ksybo\OneDrive\바탕 화면\클라우드 자료\1-2.설정화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72" y="1344612"/>
            <a:ext cx="5531178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08AB991-2737-4768-8D9C-DA4720510584}"/>
              </a:ext>
            </a:extLst>
          </p:cNvPr>
          <p:cNvGrpSpPr/>
          <p:nvPr/>
        </p:nvGrpSpPr>
        <p:grpSpPr>
          <a:xfrm>
            <a:off x="0" y="44530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D2AF95-304A-4F3C-857C-C2E533A0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67334" y="257936"/>
            <a:ext cx="504064" cy="79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>
                <a:solidFill>
                  <a:schemeClr val="lt1"/>
                </a:solidFill>
                <a:latin typeface="카페24 고운밤"/>
                <a:ea typeface="카페24 고운밤"/>
              </a:rPr>
              <a:t>2</a:t>
            </a:r>
          </a:p>
        </p:txBody>
      </p:sp>
      <p:pic>
        <p:nvPicPr>
          <p:cNvPr id="2050" name="Picture 2" descr="C:\Users\ksybo\OneDrive\바탕 화면\클라우드 자료\1-3 키값 엔드포인트 값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0" y="1515627"/>
            <a:ext cx="4558286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212115" y="3735626"/>
            <a:ext cx="504070" cy="19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ksybo\OneDrive\바탕 화면\클라우드 자료\1-4인증을위한 환경변수 지정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85" y="3128339"/>
            <a:ext cx="5996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95250" y="3356990"/>
            <a:ext cx="4104570" cy="382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5250" y="5085230"/>
            <a:ext cx="4104570" cy="36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9F8AA-DC54-CC8B-BDC5-99CFFA0B6D7D}"/>
              </a:ext>
            </a:extLst>
          </p:cNvPr>
          <p:cNvSpPr txBox="1"/>
          <p:nvPr/>
        </p:nvSpPr>
        <p:spPr>
          <a:xfrm>
            <a:off x="1919476" y="264697"/>
            <a:ext cx="79930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Azure Cloud Configuration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08AB991-2737-4768-8D9C-DA4720510584}"/>
              </a:ext>
            </a:extLst>
          </p:cNvPr>
          <p:cNvGrpSpPr/>
          <p:nvPr/>
        </p:nvGrpSpPr>
        <p:grpSpPr>
          <a:xfrm>
            <a:off x="-30260" y="-76098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D2AF95-304A-4F3C-857C-C2E533A0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67334" y="257936"/>
            <a:ext cx="504064" cy="79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>
                <a:solidFill>
                  <a:schemeClr val="lt1"/>
                </a:solidFill>
                <a:latin typeface="카페24 고운밤"/>
                <a:ea typeface="카페24 고운밤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9476" y="264697"/>
            <a:ext cx="79930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Coding</a:t>
            </a:r>
          </a:p>
        </p:txBody>
      </p:sp>
      <p:pic>
        <p:nvPicPr>
          <p:cNvPr id="3074" name="Picture 2" descr="C:\Users\ksybo\OneDrive\바탕 화면\클라우드 자료\1.새프로젝트 만들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0" y="1412720"/>
            <a:ext cx="5112710" cy="4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sybo\OneDrive\바탕 화면\클라우드 자료\2.새프로젝트 구성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98" y="1412721"/>
            <a:ext cx="5776992" cy="4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08AB991-2737-4768-8D9C-DA4720510584}"/>
              </a:ext>
            </a:extLst>
          </p:cNvPr>
          <p:cNvGrpSpPr/>
          <p:nvPr/>
        </p:nvGrpSpPr>
        <p:grpSpPr>
          <a:xfrm>
            <a:off x="-1560" y="0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D2AF95-304A-4F3C-857C-C2E533A0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67334" y="257936"/>
            <a:ext cx="504064" cy="79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>
                <a:solidFill>
                  <a:schemeClr val="lt1"/>
                </a:solidFill>
                <a:latin typeface="카페24 고운밤"/>
                <a:ea typeface="카페24 고운밤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9476" y="264697"/>
            <a:ext cx="79930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프로그램 코드 설명</a:t>
            </a:r>
            <a:endParaRPr lang="en-US" altLang="ko-KR" sz="4600" dirty="0">
              <a:solidFill>
                <a:srgbClr val="55463E"/>
              </a:solidFill>
              <a:latin typeface="카페24 고운밤"/>
              <a:ea typeface="카페24 고운밤"/>
            </a:endParaRPr>
          </a:p>
        </p:txBody>
      </p:sp>
      <p:pic>
        <p:nvPicPr>
          <p:cNvPr id="4098" name="Picture 2" descr="C:\Users\ksybo\OneDrive\바탕 화면\클라우드 자료\3.콘솔 응용프로그램 프로젝트 생성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20" y="1340709"/>
            <a:ext cx="331246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sybo\OneDrive\바탕 화면\클라우드 자료\4.Microsoft.Azure.CognitiveServices.Vision.ComputerVision설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32" y="1340710"/>
            <a:ext cx="655739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15476" y="5949350"/>
            <a:ext cx="72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Microsoft.Azure.CognitiveServices.Vision.ComputerVision</a:t>
            </a:r>
            <a:r>
              <a:rPr lang="ko-KR" altLang="en-US" dirty="0"/>
              <a:t>설치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632630" y="2564880"/>
            <a:ext cx="792110" cy="144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59870" y="1772770"/>
            <a:ext cx="2304320" cy="2160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08AB991-2737-4768-8D9C-DA4720510584}"/>
              </a:ext>
            </a:extLst>
          </p:cNvPr>
          <p:cNvGrpSpPr/>
          <p:nvPr/>
        </p:nvGrpSpPr>
        <p:grpSpPr>
          <a:xfrm>
            <a:off x="-30260" y="-76098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D2AF95-304A-4F3C-857C-C2E533A0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67334" y="257936"/>
            <a:ext cx="504064" cy="79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>
                <a:solidFill>
                  <a:schemeClr val="lt1"/>
                </a:solidFill>
                <a:latin typeface="카페24 고운밤"/>
                <a:ea typeface="카페24 고운밤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9476" y="264697"/>
            <a:ext cx="79930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Coding</a:t>
            </a:r>
          </a:p>
        </p:txBody>
      </p:sp>
      <p:pic>
        <p:nvPicPr>
          <p:cNvPr id="5122" name="Picture 2" descr="C:\Users\ksybo\OneDrive\바탕 화면\클라우드 자료\5.azure에서 받은 key값을 적용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80" y="1837155"/>
            <a:ext cx="7259638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sybo\OneDrive\바탕 화면\클라우드 자료\6.이미지ur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0" y="2967642"/>
            <a:ext cx="9865370" cy="33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1580" y="2757614"/>
            <a:ext cx="77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4" name="Picture 4" descr="C:\Users\ksybo\OneDrive\바탕 화면\클라우드 자료\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9" y="3573020"/>
            <a:ext cx="9297988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08AB991-2737-4768-8D9C-DA472051058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D2AF95-304A-4F3C-857C-C2E533A0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67334" y="257936"/>
            <a:ext cx="504064" cy="79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>
                <a:solidFill>
                  <a:schemeClr val="lt1"/>
                </a:solidFill>
                <a:latin typeface="카페24 고운밤"/>
                <a:ea typeface="카페24 고운밤"/>
              </a:rPr>
              <a:t>3</a:t>
            </a:r>
          </a:p>
        </p:txBody>
      </p:sp>
      <p:pic>
        <p:nvPicPr>
          <p:cNvPr id="6146" name="Picture 2" descr="C:\Users\ksybo\OneDrive\바탕 화면\클라우드 자료\7.이미지 파일 분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4" y="1484730"/>
            <a:ext cx="4752660" cy="448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ksybo\OneDrive\바탕 화면\클라우드 자료\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716" y="1479777"/>
            <a:ext cx="5328740" cy="449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3440" y="6093370"/>
            <a:ext cx="20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 파일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8946" y="6093370"/>
            <a:ext cx="212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 텍스트 </a:t>
            </a:r>
            <a:r>
              <a:rPr lang="ko-KR" altLang="en-US" dirty="0"/>
              <a:t>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3CCD6-F0B4-6997-4E53-78330F4E3847}"/>
              </a:ext>
            </a:extLst>
          </p:cNvPr>
          <p:cNvSpPr txBox="1"/>
          <p:nvPr/>
        </p:nvSpPr>
        <p:spPr>
          <a:xfrm>
            <a:off x="1919476" y="264697"/>
            <a:ext cx="79930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dirty="0">
                <a:solidFill>
                  <a:srgbClr val="55463E"/>
                </a:solidFill>
                <a:latin typeface="카페24 고운밤"/>
                <a:ea typeface="카페24 고운밤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40064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102</Words>
  <Application>Microsoft Office PowerPoint</Application>
  <PresentationFormat>와이드스크린</PresentationFormat>
  <Paragraphs>40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카페24 고운밤</vt:lpstr>
      <vt:lpstr>맑은 고딕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sylvi</dc:creator>
  <cp:lastModifiedBy>노철우</cp:lastModifiedBy>
  <cp:revision>49</cp:revision>
  <dcterms:created xsi:type="dcterms:W3CDTF">2021-06-27T12:10:51Z</dcterms:created>
  <dcterms:modified xsi:type="dcterms:W3CDTF">2022-07-26T08:14:04Z</dcterms:modified>
  <cp:version>1000.0000.01</cp:version>
</cp:coreProperties>
</file>