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6" r:id="rId7"/>
    <p:sldId id="267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E2844-AC00-4E06-9829-33FBFD21BCBE}" v="4" dt="2022-05-23T05:08:11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GD] Leapense" userId="3410d618a52df7ea" providerId="LiveId" clId="{F28E2844-AC00-4E06-9829-33FBFD21BCBE}"/>
    <pc:docChg chg="custSel addSld modSld sldOrd modShowInfo">
      <pc:chgData name="[GD] Leapense" userId="3410d618a52df7ea" providerId="LiveId" clId="{F28E2844-AC00-4E06-9829-33FBFD21BCBE}" dt="2022-05-23T05:11:13.413" v="182" actId="2711"/>
      <pc:docMkLst>
        <pc:docMk/>
      </pc:docMkLst>
      <pc:sldChg chg="modSp mod">
        <pc:chgData name="[GD] Leapense" userId="3410d618a52df7ea" providerId="LiveId" clId="{F28E2844-AC00-4E06-9829-33FBFD21BCBE}" dt="2022-05-23T05:11:13.413" v="182" actId="2711"/>
        <pc:sldMkLst>
          <pc:docMk/>
          <pc:sldMk cId="0" sldId="256"/>
        </pc:sldMkLst>
        <pc:spChg chg="mod">
          <ac:chgData name="[GD] Leapense" userId="3410d618a52df7ea" providerId="LiveId" clId="{F28E2844-AC00-4E06-9829-33FBFD21BCBE}" dt="2022-05-23T05:11:01.934" v="181" actId="113"/>
          <ac:spMkLst>
            <pc:docMk/>
            <pc:sldMk cId="0" sldId="256"/>
            <ac:spMk id="128" creationId="{00000000-0000-0000-0000-000000000000}"/>
          </ac:spMkLst>
        </pc:spChg>
        <pc:spChg chg="mod">
          <ac:chgData name="[GD] Leapense" userId="3410d618a52df7ea" providerId="LiveId" clId="{F28E2844-AC00-4E06-9829-33FBFD21BCBE}" dt="2022-05-23T05:11:13.413" v="182" actId="2711"/>
          <ac:spMkLst>
            <pc:docMk/>
            <pc:sldMk cId="0" sldId="256"/>
            <ac:spMk id="129" creationId="{00000000-0000-0000-0000-000000000000}"/>
          </ac:spMkLst>
        </pc:spChg>
      </pc:sldChg>
      <pc:sldChg chg="modSp mod">
        <pc:chgData name="[GD] Leapense" userId="3410d618a52df7ea" providerId="LiveId" clId="{F28E2844-AC00-4E06-9829-33FBFD21BCBE}" dt="2022-05-23T05:10:50.917" v="179" actId="2711"/>
        <pc:sldMkLst>
          <pc:docMk/>
          <pc:sldMk cId="0" sldId="257"/>
        </pc:sldMkLst>
        <pc:spChg chg="mod">
          <ac:chgData name="[GD] Leapense" userId="3410d618a52df7ea" providerId="LiveId" clId="{F28E2844-AC00-4E06-9829-33FBFD21BCBE}" dt="2022-05-23T05:10:44.961" v="178" actId="2711"/>
          <ac:spMkLst>
            <pc:docMk/>
            <pc:sldMk cId="0" sldId="257"/>
            <ac:spMk id="130" creationId="{00000000-0000-0000-0000-000000000000}"/>
          </ac:spMkLst>
        </pc:spChg>
        <pc:spChg chg="mod">
          <ac:chgData name="[GD] Leapense" userId="3410d618a52df7ea" providerId="LiveId" clId="{F28E2844-AC00-4E06-9829-33FBFD21BCBE}" dt="2022-05-23T05:10:50.917" v="179" actId="2711"/>
          <ac:spMkLst>
            <pc:docMk/>
            <pc:sldMk cId="0" sldId="257"/>
            <ac:spMk id="131" creationId="{00000000-0000-0000-0000-000000000000}"/>
          </ac:spMkLst>
        </pc:spChg>
      </pc:sldChg>
      <pc:sldChg chg="modSp mod modTransition">
        <pc:chgData name="[GD] Leapense" userId="3410d618a52df7ea" providerId="LiveId" clId="{F28E2844-AC00-4E06-9829-33FBFD21BCBE}" dt="2022-05-23T05:10:22.971" v="175" actId="2711"/>
        <pc:sldMkLst>
          <pc:docMk/>
          <pc:sldMk cId="0" sldId="258"/>
        </pc:sldMkLst>
        <pc:spChg chg="mod">
          <ac:chgData name="[GD] Leapense" userId="3410d618a52df7ea" providerId="LiveId" clId="{F28E2844-AC00-4E06-9829-33FBFD21BCBE}" dt="2022-05-23T05:10:15.565" v="174" actId="113"/>
          <ac:spMkLst>
            <pc:docMk/>
            <pc:sldMk cId="0" sldId="258"/>
            <ac:spMk id="132" creationId="{00000000-0000-0000-0000-000000000000}"/>
          </ac:spMkLst>
        </pc:spChg>
        <pc:spChg chg="mod">
          <ac:chgData name="[GD] Leapense" userId="3410d618a52df7ea" providerId="LiveId" clId="{F28E2844-AC00-4E06-9829-33FBFD21BCBE}" dt="2022-05-23T05:10:22.971" v="175" actId="2711"/>
          <ac:spMkLst>
            <pc:docMk/>
            <pc:sldMk cId="0" sldId="258"/>
            <ac:spMk id="134" creationId="{00000000-0000-0000-0000-000000000000}"/>
          </ac:spMkLst>
        </pc:spChg>
      </pc:sldChg>
      <pc:sldChg chg="modSp mod modTransition">
        <pc:chgData name="[GD] Leapense" userId="3410d618a52df7ea" providerId="LiveId" clId="{F28E2844-AC00-4E06-9829-33FBFD21BCBE}" dt="2022-05-23T05:09:32.297" v="167" actId="2711"/>
        <pc:sldMkLst>
          <pc:docMk/>
          <pc:sldMk cId="0" sldId="259"/>
        </pc:sldMkLst>
        <pc:spChg chg="mod">
          <ac:chgData name="[GD] Leapense" userId="3410d618a52df7ea" providerId="LiveId" clId="{F28E2844-AC00-4E06-9829-33FBFD21BCBE}" dt="2022-05-23T05:09:32.297" v="167" actId="2711"/>
          <ac:spMkLst>
            <pc:docMk/>
            <pc:sldMk cId="0" sldId="259"/>
            <ac:spMk id="136" creationId="{00000000-0000-0000-0000-000000000000}"/>
          </ac:spMkLst>
        </pc:spChg>
      </pc:sldChg>
      <pc:sldChg chg="modSp mod modTransition">
        <pc:chgData name="[GD] Leapense" userId="3410d618a52df7ea" providerId="LiveId" clId="{F28E2844-AC00-4E06-9829-33FBFD21BCBE}" dt="2022-05-23T05:09:17.188" v="165" actId="113"/>
        <pc:sldMkLst>
          <pc:docMk/>
          <pc:sldMk cId="0" sldId="260"/>
        </pc:sldMkLst>
        <pc:spChg chg="mod">
          <ac:chgData name="[GD] Leapense" userId="3410d618a52df7ea" providerId="LiveId" clId="{F28E2844-AC00-4E06-9829-33FBFD21BCBE}" dt="2022-05-23T05:09:17.188" v="165" actId="113"/>
          <ac:spMkLst>
            <pc:docMk/>
            <pc:sldMk cId="0" sldId="260"/>
            <ac:spMk id="138" creationId="{00000000-0000-0000-0000-000000000000}"/>
          </ac:spMkLst>
        </pc:spChg>
        <pc:spChg chg="mod">
          <ac:chgData name="[GD] Leapense" userId="3410d618a52df7ea" providerId="LiveId" clId="{F28E2844-AC00-4E06-9829-33FBFD21BCBE}" dt="2022-05-23T05:09:03.655" v="162" actId="2711"/>
          <ac:spMkLst>
            <pc:docMk/>
            <pc:sldMk cId="0" sldId="260"/>
            <ac:spMk id="140" creationId="{00000000-0000-0000-0000-000000000000}"/>
          </ac:spMkLst>
        </pc:spChg>
      </pc:sldChg>
      <pc:sldChg chg="modSp mod">
        <pc:chgData name="[GD] Leapense" userId="3410d618a52df7ea" providerId="LiveId" clId="{F28E2844-AC00-4E06-9829-33FBFD21BCBE}" dt="2022-05-23T05:08:52.268" v="161" actId="2711"/>
        <pc:sldMkLst>
          <pc:docMk/>
          <pc:sldMk cId="0" sldId="261"/>
        </pc:sldMkLst>
        <pc:spChg chg="mod">
          <ac:chgData name="[GD] Leapense" userId="3410d618a52df7ea" providerId="LiveId" clId="{F28E2844-AC00-4E06-9829-33FBFD21BCBE}" dt="2022-05-23T05:07:36.882" v="152" actId="113"/>
          <ac:spMkLst>
            <pc:docMk/>
            <pc:sldMk cId="0" sldId="261"/>
            <ac:spMk id="141" creationId="{00000000-0000-0000-0000-000000000000}"/>
          </ac:spMkLst>
        </pc:spChg>
        <pc:spChg chg="mod">
          <ac:chgData name="[GD] Leapense" userId="3410d618a52df7ea" providerId="LiveId" clId="{F28E2844-AC00-4E06-9829-33FBFD21BCBE}" dt="2022-05-23T05:08:52.268" v="161" actId="2711"/>
          <ac:spMkLst>
            <pc:docMk/>
            <pc:sldMk cId="0" sldId="261"/>
            <ac:spMk id="143" creationId="{00000000-0000-0000-0000-000000000000}"/>
          </ac:spMkLst>
        </pc:spChg>
      </pc:sldChg>
      <pc:sldChg chg="modSp mod">
        <pc:chgData name="[GD] Leapense" userId="3410d618a52df7ea" providerId="LiveId" clId="{F28E2844-AC00-4E06-9829-33FBFD21BCBE}" dt="2022-05-23T05:00:29.546" v="55" actId="2711"/>
        <pc:sldMkLst>
          <pc:docMk/>
          <pc:sldMk cId="0" sldId="262"/>
        </pc:sldMkLst>
        <pc:spChg chg="mod">
          <ac:chgData name="[GD] Leapense" userId="3410d618a52df7ea" providerId="LiveId" clId="{F28E2844-AC00-4E06-9829-33FBFD21BCBE}" dt="2022-05-23T05:00:19.995" v="54" actId="113"/>
          <ac:spMkLst>
            <pc:docMk/>
            <pc:sldMk cId="0" sldId="262"/>
            <ac:spMk id="144" creationId="{00000000-0000-0000-0000-000000000000}"/>
          </ac:spMkLst>
        </pc:spChg>
        <pc:spChg chg="mod">
          <ac:chgData name="[GD] Leapense" userId="3410d618a52df7ea" providerId="LiveId" clId="{F28E2844-AC00-4E06-9829-33FBFD21BCBE}" dt="2022-05-23T05:00:29.546" v="55" actId="2711"/>
          <ac:spMkLst>
            <pc:docMk/>
            <pc:sldMk cId="0" sldId="262"/>
            <ac:spMk id="146" creationId="{00000000-0000-0000-0000-000000000000}"/>
          </ac:spMkLst>
        </pc:spChg>
      </pc:sldChg>
      <pc:sldChg chg="modSp mod">
        <pc:chgData name="[GD] Leapense" userId="3410d618a52df7ea" providerId="LiveId" clId="{F28E2844-AC00-4E06-9829-33FBFD21BCBE}" dt="2022-05-23T05:02:08.975" v="69" actId="2711"/>
        <pc:sldMkLst>
          <pc:docMk/>
          <pc:sldMk cId="0" sldId="263"/>
        </pc:sldMkLst>
        <pc:spChg chg="mod">
          <ac:chgData name="[GD] Leapense" userId="3410d618a52df7ea" providerId="LiveId" clId="{F28E2844-AC00-4E06-9829-33FBFD21BCBE}" dt="2022-05-23T05:01:28.953" v="63" actId="113"/>
          <ac:spMkLst>
            <pc:docMk/>
            <pc:sldMk cId="0" sldId="263"/>
            <ac:spMk id="147" creationId="{00000000-0000-0000-0000-000000000000}"/>
          </ac:spMkLst>
        </pc:spChg>
        <pc:spChg chg="mod">
          <ac:chgData name="[GD] Leapense" userId="3410d618a52df7ea" providerId="LiveId" clId="{F28E2844-AC00-4E06-9829-33FBFD21BCBE}" dt="2022-05-23T05:02:08.975" v="69" actId="2711"/>
          <ac:spMkLst>
            <pc:docMk/>
            <pc:sldMk cId="0" sldId="263"/>
            <ac:spMk id="148" creationId="{00000000-0000-0000-0000-000000000000}"/>
          </ac:spMkLst>
        </pc:spChg>
      </pc:sldChg>
      <pc:sldChg chg="addSp modSp mod">
        <pc:chgData name="[GD] Leapense" userId="3410d618a52df7ea" providerId="LiveId" clId="{F28E2844-AC00-4E06-9829-33FBFD21BCBE}" dt="2022-05-23T05:06:36.638" v="150" actId="1076"/>
        <pc:sldMkLst>
          <pc:docMk/>
          <pc:sldMk cId="0" sldId="264"/>
        </pc:sldMkLst>
        <pc:spChg chg="add mod">
          <ac:chgData name="[GD] Leapense" userId="3410d618a52df7ea" providerId="LiveId" clId="{F28E2844-AC00-4E06-9829-33FBFD21BCBE}" dt="2022-05-23T05:06:14.186" v="146" actId="20577"/>
          <ac:spMkLst>
            <pc:docMk/>
            <pc:sldMk cId="0" sldId="264"/>
            <ac:spMk id="2" creationId="{37C171BF-D7B6-6D05-492F-6ABDFF2E2AEF}"/>
          </ac:spMkLst>
        </pc:spChg>
        <pc:spChg chg="add mod">
          <ac:chgData name="[GD] Leapense" userId="3410d618a52df7ea" providerId="LiveId" clId="{F28E2844-AC00-4E06-9829-33FBFD21BCBE}" dt="2022-05-23T05:06:20.809" v="148" actId="1076"/>
          <ac:spMkLst>
            <pc:docMk/>
            <pc:sldMk cId="0" sldId="264"/>
            <ac:spMk id="10" creationId="{BB2DE88E-6D9E-78A1-8962-8316D760DEC5}"/>
          </ac:spMkLst>
        </pc:spChg>
        <pc:spChg chg="add mod">
          <ac:chgData name="[GD] Leapense" userId="3410d618a52df7ea" providerId="LiveId" clId="{F28E2844-AC00-4E06-9829-33FBFD21BCBE}" dt="2022-05-23T05:06:36.638" v="150" actId="1076"/>
          <ac:spMkLst>
            <pc:docMk/>
            <pc:sldMk cId="0" sldId="264"/>
            <ac:spMk id="12" creationId="{15F7DA2A-10CC-43EE-3E41-A6A345A48319}"/>
          </ac:spMkLst>
        </pc:spChg>
        <pc:spChg chg="mod">
          <ac:chgData name="[GD] Leapense" userId="3410d618a52df7ea" providerId="LiveId" clId="{F28E2844-AC00-4E06-9829-33FBFD21BCBE}" dt="2022-05-23T05:00:46.040" v="58" actId="113"/>
          <ac:spMkLst>
            <pc:docMk/>
            <pc:sldMk cId="0" sldId="264"/>
            <ac:spMk id="150" creationId="{00000000-0000-0000-0000-000000000000}"/>
          </ac:spMkLst>
        </pc:spChg>
        <pc:spChg chg="mod">
          <ac:chgData name="[GD] Leapense" userId="3410d618a52df7ea" providerId="LiveId" clId="{F28E2844-AC00-4E06-9829-33FBFD21BCBE}" dt="2022-05-23T05:01:16.852" v="61" actId="2711"/>
          <ac:spMkLst>
            <pc:docMk/>
            <pc:sldMk cId="0" sldId="264"/>
            <ac:spMk id="153" creationId="{00000000-0000-0000-0000-000000000000}"/>
          </ac:spMkLst>
        </pc:spChg>
      </pc:sldChg>
      <pc:sldChg chg="modSp mod">
        <pc:chgData name="[GD] Leapense" userId="3410d618a52df7ea" providerId="LiveId" clId="{F28E2844-AC00-4E06-9829-33FBFD21BCBE}" dt="2022-05-23T04:59:27.940" v="50" actId="16037"/>
        <pc:sldMkLst>
          <pc:docMk/>
          <pc:sldMk cId="0" sldId="265"/>
        </pc:sldMkLst>
        <pc:spChg chg="mod">
          <ac:chgData name="[GD] Leapense" userId="3410d618a52df7ea" providerId="LiveId" clId="{F28E2844-AC00-4E06-9829-33FBFD21BCBE}" dt="2022-05-23T04:59:27.940" v="50" actId="16037"/>
          <ac:spMkLst>
            <pc:docMk/>
            <pc:sldMk cId="0" sldId="265"/>
            <ac:spMk id="155" creationId="{00000000-0000-0000-0000-000000000000}"/>
          </ac:spMkLst>
        </pc:spChg>
      </pc:sldChg>
      <pc:sldChg chg="delSp modSp add mod modTransition">
        <pc:chgData name="[GD] Leapense" userId="3410d618a52df7ea" providerId="LiveId" clId="{F28E2844-AC00-4E06-9829-33FBFD21BCBE}" dt="2022-05-23T05:10:05.477" v="172" actId="113"/>
        <pc:sldMkLst>
          <pc:docMk/>
          <pc:sldMk cId="2421642781" sldId="266"/>
        </pc:sldMkLst>
        <pc:spChg chg="mod">
          <ac:chgData name="[GD] Leapense" userId="3410d618a52df7ea" providerId="LiveId" clId="{F28E2844-AC00-4E06-9829-33FBFD21BCBE}" dt="2022-05-23T05:10:05.477" v="172" actId="113"/>
          <ac:spMkLst>
            <pc:docMk/>
            <pc:sldMk cId="2421642781" sldId="266"/>
            <ac:spMk id="132" creationId="{00000000-0000-0000-0000-000000000000}"/>
          </ac:spMkLst>
        </pc:spChg>
        <pc:spChg chg="del">
          <ac:chgData name="[GD] Leapense" userId="3410d618a52df7ea" providerId="LiveId" clId="{F28E2844-AC00-4E06-9829-33FBFD21BCBE}" dt="2022-05-23T04:43:06.582" v="11" actId="478"/>
          <ac:spMkLst>
            <pc:docMk/>
            <pc:sldMk cId="2421642781" sldId="266"/>
            <ac:spMk id="134" creationId="{00000000-0000-0000-0000-000000000000}"/>
          </ac:spMkLst>
        </pc:spChg>
        <pc:picChg chg="mod">
          <ac:chgData name="[GD] Leapense" userId="3410d618a52df7ea" providerId="LiveId" clId="{F28E2844-AC00-4E06-9829-33FBFD21BCBE}" dt="2022-05-23T04:43:12.698" v="12" actId="14100"/>
          <ac:picMkLst>
            <pc:docMk/>
            <pc:sldMk cId="2421642781" sldId="266"/>
            <ac:picMk id="133" creationId="{00000000-0000-0000-0000-000000000000}"/>
          </ac:picMkLst>
        </pc:picChg>
        <pc:picChg chg="del">
          <ac:chgData name="[GD] Leapense" userId="3410d618a52df7ea" providerId="LiveId" clId="{F28E2844-AC00-4E06-9829-33FBFD21BCBE}" dt="2022-05-23T04:43:04.876" v="10" actId="478"/>
          <ac:picMkLst>
            <pc:docMk/>
            <pc:sldMk cId="2421642781" sldId="266"/>
            <ac:picMk id="135" creationId="{00000000-0000-0000-0000-000000000000}"/>
          </ac:picMkLst>
        </pc:picChg>
      </pc:sldChg>
      <pc:sldChg chg="modSp add mod ord modTransition">
        <pc:chgData name="[GD] Leapense" userId="3410d618a52df7ea" providerId="LiveId" clId="{F28E2844-AC00-4E06-9829-33FBFD21BCBE}" dt="2022-05-23T05:09:50.978" v="170" actId="2711"/>
        <pc:sldMkLst>
          <pc:docMk/>
          <pc:sldMk cId="222544499" sldId="267"/>
        </pc:sldMkLst>
        <pc:spChg chg="mod">
          <ac:chgData name="[GD] Leapense" userId="3410d618a52df7ea" providerId="LiveId" clId="{F28E2844-AC00-4E06-9829-33FBFD21BCBE}" dt="2022-05-23T05:09:45.413" v="169" actId="113"/>
          <ac:spMkLst>
            <pc:docMk/>
            <pc:sldMk cId="222544499" sldId="267"/>
            <ac:spMk id="132" creationId="{00000000-0000-0000-0000-000000000000}"/>
          </ac:spMkLst>
        </pc:spChg>
        <pc:spChg chg="mod">
          <ac:chgData name="[GD] Leapense" userId="3410d618a52df7ea" providerId="LiveId" clId="{F28E2844-AC00-4E06-9829-33FBFD21BCBE}" dt="2022-05-23T05:09:50.978" v="170" actId="2711"/>
          <ac:spMkLst>
            <pc:docMk/>
            <pc:sldMk cId="222544499" sldId="267"/>
            <ac:spMk id="13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080F55-532E-4D9D-9E45-C0ED8C428A5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27DCDC-652B-47BD-A01E-E94707F2F23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F98F986-5A08-47E0-9772-B866662E044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67CEC1-F0FE-4FE1-950E-81373EA0C1D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B6E1E20-94F9-4B6C-9693-B05FF59CA00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3320"/>
            <a:ext cx="9357120" cy="37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1140A0-7E44-4DC3-8AE6-6828EE3D1D0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018308-00E4-4A10-B3CE-7FF583B2BA1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1B80146-FF0D-421D-BC89-96FE1E6062D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00F99C-F705-4014-8E37-6EBFA85EFB3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FF5261C-72D0-4373-9337-1F0764DE69C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BB8C84C-51A1-4E48-93A3-AA461AD09AE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0051F2-8018-4476-82B4-C0C0632A1EB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A252A42-83EE-40AB-B40F-FCF7E076004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217ECDC-D140-4605-97BE-D843A7B0764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8CDAC88-110E-4CD7-9BF2-5F6D2C8E03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930BCC1-F7A6-407E-A338-9C9F97AA777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011C853-14FE-490F-8D81-59A64387B9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13320"/>
            <a:ext cx="9357120" cy="37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1E19544-B7BD-4BC8-90CD-8F4E71E0C0B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2D46404-156F-4813-A251-221C6C0C0BD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A27ABB2-4DCD-4CD5-8CCF-19034129AF5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627268-B137-4A42-BB3F-8D6C24BBDD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0955D3E-2F70-4BFA-99EC-2A3D17CCD6C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E81D17D-DA3E-4C0F-913E-D1136D6D621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6059A46-00CA-4E47-B9ED-926D65676FD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3320"/>
            <a:ext cx="9357120" cy="37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zxx" sz="4400" b="0" strike="noStrike" spc="-1">
              <a:latin typeface="Noto Sans CJK K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zxx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/>
          <p:cNvSpPr/>
          <p:nvPr/>
        </p:nvSpPr>
        <p:spPr>
          <a:xfrm flipH="1" flipV="1">
            <a:off x="-2880" y="4497120"/>
            <a:ext cx="10077120" cy="11671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/>
          <p:cNvSpPr/>
          <p:nvPr/>
        </p:nvSpPr>
        <p:spPr>
          <a:xfrm>
            <a:off x="360000" y="5220000"/>
            <a:ext cx="2337120" cy="35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lang="zxx" sz="1400" b="0" strike="noStrike" spc="-1">
              <a:latin typeface="Noto Sans CJK K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0000" y="5220000"/>
            <a:ext cx="3237120" cy="35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lang="zxx" sz="1400" b="0" strike="noStrike" spc="-1">
              <a:latin typeface="Noto Sans CJK K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80000" y="5220000"/>
            <a:ext cx="2337120" cy="35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99403B3-146D-4FEF-9E54-B1FDB8D39922}" type="slidenum">
              <a:rPr lang="en-U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‹#›</a:t>
            </a:fld>
            <a:endParaRPr lang="zxx" sz="1400" b="0" strike="noStrike" spc="-1">
              <a:latin typeface="Noto Sans CJK KR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latin typeface="Noto Sans CJK KR"/>
              </a:rPr>
              <a:t>제목 텍스트의 서식을 편집하려면 클릭하십시오</a:t>
            </a:r>
            <a:r>
              <a:rPr lang="zxx" sz="1800" b="0" strike="noStrike" spc="-1">
                <a:latin typeface="Noto Sans CJK KR"/>
              </a:rPr>
              <a:t>.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zxx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zxx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zxx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zxx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zxx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zxx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zxx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10073880" cy="7171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Rectangle 42"/>
          <p:cNvSpPr/>
          <p:nvPr/>
        </p:nvSpPr>
        <p:spPr>
          <a:xfrm>
            <a:off x="3240" y="5040000"/>
            <a:ext cx="10073880" cy="6285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7120" cy="35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&lt;바닥글&gt;</a:t>
            </a:r>
            <a:endParaRPr lang="zxx" sz="1400" b="0" strike="noStrike" spc="-1">
              <a:latin typeface="Noto Serif CJK KR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7120" cy="35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A24491-9336-4A8B-8A58-223196581A39}" type="slidenum">
              <a:rPr lang="en-US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zxx" sz="1400" b="0" strike="noStrike" spc="-1">
              <a:latin typeface="Noto Serif CJK KR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7120" cy="35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zxx" sz="1400" b="0" strike="noStrike" spc="-1">
                <a:latin typeface="Noto Serif CJK KR"/>
              </a:defRPr>
            </a:lvl1pPr>
          </a:lstStyle>
          <a:p>
            <a:r>
              <a:rPr lang="zxx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zxx" sz="4400" b="0" strike="noStrike" spc="-1">
                <a:latin typeface="Noto Sans CJK KR"/>
              </a:rPr>
              <a:t>.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zxx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zxx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zxx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zxx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zxx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zxx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zxx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0" y="0"/>
            <a:ext cx="10073880" cy="7171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Rectangle 85"/>
          <p:cNvSpPr/>
          <p:nvPr/>
        </p:nvSpPr>
        <p:spPr>
          <a:xfrm>
            <a:off x="3240" y="5040000"/>
            <a:ext cx="10073880" cy="6285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latin typeface="Noto Sans CJK KR"/>
              </a:rPr>
              <a:t>제목 텍스트의 서식을 편집하려면 클릭하십시오</a:t>
            </a:r>
            <a:r>
              <a:rPr lang="zxx" sz="1800" b="0" strike="noStrike" spc="-1">
                <a:latin typeface="Noto Sans CJK KR"/>
              </a:rPr>
              <a:t>.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7120" cy="35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&lt;바닥글&gt;</a:t>
            </a:r>
            <a:endParaRPr lang="zxx" sz="1400" b="0" strike="noStrike" spc="-1">
              <a:latin typeface="Noto Serif CJK KR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7120" cy="35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8DC6E5-2B07-41C4-A268-BD7E222BD78F}" type="slidenum">
              <a:rPr lang="en-US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zxx" sz="1400" b="0" strike="noStrike" spc="-1">
              <a:latin typeface="Noto Serif CJK KR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7120" cy="35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zxx" sz="1400" b="0" strike="noStrike" spc="-1">
                <a:latin typeface="Noto Serif CJK KR"/>
              </a:defRPr>
            </a:lvl1pPr>
          </a:lstStyle>
          <a:p>
            <a:r>
              <a:rPr lang="zxx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zxx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zxx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zxx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xx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zxx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zxx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zxx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zxx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pense/BookStore/issues" TargetMode="External"/><Relationship Id="rId2" Type="http://schemas.openxmlformats.org/officeDocument/2006/relationships/hyperlink" Target="https://bookstorewebapp1.azurewebsites.net/" TargetMode="Externa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github.com/Leapense/BookStore/pull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console/app/73449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7120" cy="107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xx" sz="3300" strike="noStrike" spc="-1" dirty="0">
                <a:solidFill>
                  <a:srgbClr val="DD4100"/>
                </a:solidFill>
              </a:rPr>
              <a:t>Book-Store</a:t>
            </a:r>
            <a:endParaRPr lang="zxx" sz="3300" strike="noStrike" spc="-1" dirty="0"/>
          </a:p>
        </p:txBody>
      </p:sp>
      <p:sp>
        <p:nvSpPr>
          <p:cNvPr id="129" name="Rectangle 128"/>
          <p:cNvSpPr/>
          <p:nvPr/>
        </p:nvSpPr>
        <p:spPr>
          <a:xfrm>
            <a:off x="5715000" y="3886200"/>
            <a:ext cx="4111920" cy="36036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xx" sz="1800" b="0" strike="noStrike" spc="-1" dirty="0">
                <a:solidFill>
                  <a:srgbClr val="000000"/>
                </a:solidFill>
                <a:ea typeface="DejaVu Sans"/>
              </a:rPr>
              <a:t>Developer name: Jo Jae Hyeon</a:t>
            </a:r>
            <a:endParaRPr lang="zxx" sz="1800" b="0" strike="noStrike" spc="-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60000" y="168840"/>
            <a:ext cx="9357120" cy="49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xx" sz="3300" strike="noStrike" spc="-1" dirty="0">
                <a:solidFill>
                  <a:srgbClr val="FFFFFF"/>
                </a:solidFill>
              </a:rPr>
              <a:t>Visual Studio Code - API</a:t>
            </a:r>
            <a:endParaRPr lang="zxx" sz="3300" strike="noStrike" spc="-1" dirty="0"/>
          </a:p>
        </p:txBody>
      </p:sp>
      <p:sp>
        <p:nvSpPr>
          <p:cNvPr id="148" name="Rectangle 147"/>
          <p:cNvSpPr/>
          <p:nvPr/>
        </p:nvSpPr>
        <p:spPr>
          <a:xfrm>
            <a:off x="0" y="4277160"/>
            <a:ext cx="7541280" cy="74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800" b="0" strike="noStrike" spc="-1" dirty="0">
                <a:solidFill>
                  <a:srgbClr val="000000"/>
                </a:solidFill>
                <a:latin typeface="+mn-ea"/>
              </a:rPr>
              <a:t>해당 결과 이미지를 누르면 다음 </a:t>
            </a:r>
            <a:r>
              <a:rPr lang="zxx" sz="1800" b="0" strike="noStrike" spc="-1" dirty="0">
                <a:solidFill>
                  <a:srgbClr val="000000"/>
                </a:solidFill>
                <a:ea typeface="DejaVu Sans"/>
              </a:rPr>
              <a:t>api</a:t>
            </a:r>
            <a:r>
              <a:rPr lang="zxx" sz="1800" b="0" strike="noStrike" spc="-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sz="1800" b="0" strike="noStrike" spc="-1">
                <a:solidFill>
                  <a:srgbClr val="000000"/>
                </a:solidFill>
                <a:latin typeface="+mn-ea"/>
              </a:rPr>
              <a:t>혹은 카카오 </a:t>
            </a:r>
            <a:r>
              <a:rPr lang="zxx" sz="1800" b="0" strike="noStrike" spc="-1" dirty="0">
                <a:solidFill>
                  <a:srgbClr val="000000"/>
                </a:solidFill>
                <a:ea typeface="DejaVu Sans"/>
              </a:rPr>
              <a:t>api</a:t>
            </a:r>
            <a:r>
              <a:rPr lang="ko-KR" sz="1800" b="0" strike="noStrike" spc="-1">
                <a:solidFill>
                  <a:srgbClr val="000000"/>
                </a:solidFill>
                <a:latin typeface="+mn-ea"/>
              </a:rPr>
              <a:t>에서 인식을 하여 책 정보를 보여주는 방식으로 진행합니다</a:t>
            </a:r>
            <a:r>
              <a:rPr lang="zxx" sz="1800" b="0" strike="noStrike" spc="-1" dirty="0">
                <a:solidFill>
                  <a:srgbClr val="000000"/>
                </a:solidFill>
                <a:latin typeface="+mn-ea"/>
              </a:rPr>
              <a:t>.</a:t>
            </a:r>
            <a:endParaRPr lang="zxx" sz="1800" b="0" strike="noStrike" spc="-1" dirty="0">
              <a:latin typeface="+mn-ea"/>
            </a:endParaRPr>
          </a:p>
        </p:txBody>
      </p:sp>
      <p:pic>
        <p:nvPicPr>
          <p:cNvPr id="149" name="Picture 148"/>
          <p:cNvPicPr/>
          <p:nvPr/>
        </p:nvPicPr>
        <p:blipFill>
          <a:blip r:embed="rId2"/>
          <a:stretch/>
        </p:blipFill>
        <p:spPr>
          <a:xfrm>
            <a:off x="219240" y="894240"/>
            <a:ext cx="4121640" cy="3380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D3E8B9C-C02F-4E96-BD79-4EFC6C0331B9}" type="slidenum">
              <a:rPr/>
              <a:t>10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99C6D65D-0113-4459-8059-1D9B35EF2EED}" type="datetime1">
              <a:rPr lang="en-US" altLang="ko-KR"/>
              <a:t>5/23/2022</a:t>
            </a:fld>
            <a:endParaRPr 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-125280"/>
            <a:ext cx="9357120" cy="80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xx" sz="3200" strike="noStrike" spc="-1" dirty="0">
                <a:solidFill>
                  <a:srgbClr val="FFFFFF"/>
                </a:solidFill>
              </a:rPr>
              <a:t>Azure – App Service </a:t>
            </a:r>
            <a:r>
              <a:rPr lang="ko-KR" sz="3200" strike="noStrike" spc="-1">
                <a:solidFill>
                  <a:srgbClr val="FFFFFF"/>
                </a:solidFill>
              </a:rPr>
              <a:t>연동</a:t>
            </a:r>
            <a:endParaRPr lang="zxx" sz="3200" strike="noStrike" spc="-1" dirty="0"/>
          </a:p>
        </p:txBody>
      </p:sp>
      <p:sp>
        <p:nvSpPr>
          <p:cNvPr id="151" name="Rectangle 150"/>
          <p:cNvSpPr/>
          <p:nvPr/>
        </p:nvSpPr>
        <p:spPr>
          <a:xfrm>
            <a:off x="228600" y="914400"/>
            <a:ext cx="7313040" cy="34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xx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https://bookstorewebapp1.azurewebsites.net</a:t>
            </a:r>
            <a:endParaRPr lang="zxx" sz="1800" b="0" strike="noStrike" spc="-1">
              <a:latin typeface="Noto Sans CJK KR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28600" y="1371600"/>
            <a:ext cx="8684640" cy="41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Rectangle 152"/>
          <p:cNvSpPr/>
          <p:nvPr/>
        </p:nvSpPr>
        <p:spPr>
          <a:xfrm>
            <a:off x="228600" y="1371600"/>
            <a:ext cx="8684640" cy="41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800" b="0" strike="noStrike" spc="-1" dirty="0">
                <a:solidFill>
                  <a:srgbClr val="000000"/>
                </a:solidFill>
                <a:latin typeface="+mn-ea"/>
              </a:rPr>
              <a:t>깃허브 연동하여 </a:t>
            </a:r>
            <a:r>
              <a:rPr lang="zxx" sz="1800" b="0" strike="noStrike" spc="-1" dirty="0">
                <a:solidFill>
                  <a:srgbClr val="000000"/>
                </a:solidFill>
                <a:ea typeface="DejaVu Sans"/>
              </a:rPr>
              <a:t>Azure App Service</a:t>
            </a:r>
            <a:r>
              <a:rPr lang="zxx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ko-KR" sz="1800" b="0" strike="noStrike" spc="-1">
                <a:solidFill>
                  <a:srgbClr val="000000"/>
                </a:solidFill>
                <a:latin typeface="+mn-ea"/>
              </a:rPr>
              <a:t>연결하여 누구나 접속할 수 있도록 하였습니다</a:t>
            </a:r>
            <a:r>
              <a:rPr lang="zxx" sz="1800" b="0" strike="noStrike" spc="-1" dirty="0">
                <a:solidFill>
                  <a:srgbClr val="000000"/>
                </a:solidFill>
                <a:latin typeface="+mn-ea"/>
              </a:rPr>
              <a:t>.</a:t>
            </a:r>
            <a:endParaRPr lang="zxx" sz="1800" b="0" strike="noStrike" spc="-1" dirty="0">
              <a:latin typeface="+mn-e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92BB321-CB26-48D5-95F6-881D0C7D91B4}" type="slidenum">
              <a:rPr/>
              <a:t>11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77B108C6-3440-4C42-9A70-B441788A802E}" type="datetime1">
              <a:rPr lang="en-US" altLang="ko-KR"/>
              <a:t>5/23/2022</a:t>
            </a:fld>
            <a:endParaRPr 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C171BF-D7B6-6D05-492F-6ABDFF2E2AEF}"/>
              </a:ext>
            </a:extLst>
          </p:cNvPr>
          <p:cNvSpPr txBox="1"/>
          <p:nvPr/>
        </p:nvSpPr>
        <p:spPr>
          <a:xfrm>
            <a:off x="360000" y="1876301"/>
            <a:ext cx="70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Issue or Want request some your idea?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DE88E-6D9E-78A1-8962-8316D760DEC5}"/>
              </a:ext>
            </a:extLst>
          </p:cNvPr>
          <p:cNvSpPr txBox="1"/>
          <p:nvPr/>
        </p:nvSpPr>
        <p:spPr>
          <a:xfrm>
            <a:off x="360000" y="2191745"/>
            <a:ext cx="5041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Issues · Leapense/</a:t>
            </a:r>
            <a:r>
              <a:rPr lang="en-US" dirty="0" err="1">
                <a:hlinkClick r:id="rId3"/>
              </a:rPr>
              <a:t>BookStore</a:t>
            </a:r>
            <a:r>
              <a:rPr lang="en-US" dirty="0">
                <a:hlinkClick r:id="rId3"/>
              </a:rPr>
              <a:t> (github.com)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7DA2A-10CC-43EE-3E41-A6A345A48319}"/>
              </a:ext>
            </a:extLst>
          </p:cNvPr>
          <p:cNvSpPr txBox="1"/>
          <p:nvPr/>
        </p:nvSpPr>
        <p:spPr>
          <a:xfrm>
            <a:off x="360000" y="2465943"/>
            <a:ext cx="5041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Pull requests · Leapense/</a:t>
            </a:r>
            <a:r>
              <a:rPr lang="en-US" dirty="0" err="1">
                <a:hlinkClick r:id="rId4"/>
              </a:rPr>
              <a:t>BookStore</a:t>
            </a:r>
            <a:r>
              <a:rPr lang="en-US" dirty="0">
                <a:hlinkClick r:id="rId4"/>
              </a:rPr>
              <a:t> (github.com)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0000" y="13320"/>
            <a:ext cx="9357120" cy="80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4400" b="0" strike="noStrike" spc="-1" dirty="0">
                <a:solidFill>
                  <a:srgbClr val="FFFFFF"/>
                </a:solidFill>
                <a:latin typeface="Arial"/>
              </a:rPr>
              <a:t>향후 계획</a:t>
            </a:r>
            <a:endParaRPr lang="zxx" sz="4400" b="0" strike="noStrike" spc="-1" dirty="0">
              <a:latin typeface="Noto Sans CJK KR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80000" y="900000"/>
            <a:ext cx="4139640" cy="38501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xx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책 표지가 없는 것과 책 표지가 있는 것들을 구분해서 알기 쉽게 만들 예정 </a:t>
            </a:r>
            <a:endParaRPr lang="zxx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buNone/>
            </a:pPr>
            <a:endParaRPr lang="zxx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buNone/>
            </a:pPr>
            <a:r>
              <a:rPr lang="zxx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이전 페이지로 되돌아 갈 수 있도록 페이지마다 인덱스를 붙여 검색 시간을 단축할 것</a:t>
            </a:r>
            <a:endParaRPr lang="zxx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buNone/>
            </a:pPr>
            <a:endParaRPr lang="zxx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  <a:buNone/>
            </a:pPr>
            <a:r>
              <a:rPr lang="zxx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검색 기준을 추가하여 더 정확한 결과를 제공하도록 다음 검색 옆에 </a:t>
            </a:r>
            <a:r>
              <a:rPr lang="zxx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</a:t>
            </a:r>
            <a:r>
              <a:rPr lang="ko-KR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zxx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ko-KR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추가할 것</a:t>
            </a:r>
            <a:endParaRPr lang="zxx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4F525FD-59D7-4EDF-8F7A-05741AB25198}" type="slidenum">
              <a:rPr/>
              <a:t>12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FACEE04D-5562-405D-B992-D12118362449}" type="datetime1">
              <a:rPr lang="en-US" altLang="ko-KR"/>
              <a:t>5/23/2022</a:t>
            </a:fld>
            <a:endParaRPr 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168840"/>
            <a:ext cx="9357120" cy="49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3300" strike="noStrike" spc="-1" dirty="0">
                <a:solidFill>
                  <a:srgbClr val="FFFFFF"/>
                </a:solidFill>
                <a:latin typeface="+mj-ea"/>
              </a:rPr>
              <a:t>테스트 환경 </a:t>
            </a:r>
            <a:r>
              <a:rPr lang="zxx" sz="3300" strike="noStrike" spc="-1" dirty="0">
                <a:solidFill>
                  <a:srgbClr val="FFFFFF"/>
                </a:solidFill>
                <a:ea typeface="SF Pro Display"/>
              </a:rPr>
              <a:t>(Test Environment)</a:t>
            </a:r>
            <a:endParaRPr lang="zxx" sz="3300" strike="noStrike" spc="-1" dirty="0"/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7120" cy="359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xx" sz="2200" b="0" strike="noStrike" spc="-1" dirty="0">
                <a:highlight>
                  <a:srgbClr val="FFFFFF"/>
                </a:highlight>
              </a:rPr>
              <a:t>OS: Fedora 37 (Rawhide)</a:t>
            </a:r>
            <a:endParaRPr lang="zxx" sz="2200" b="0" strike="noStrike" spc="-1" dirty="0"/>
          </a:p>
          <a:p>
            <a:pPr algn="ctr">
              <a:lnSpc>
                <a:spcPct val="100000"/>
              </a:lnSpc>
              <a:buNone/>
            </a:pPr>
            <a:r>
              <a:rPr lang="zxx" sz="2200" b="0" strike="noStrike" spc="-1" dirty="0">
                <a:highlight>
                  <a:srgbClr val="FFFFFF"/>
                </a:highlight>
              </a:rPr>
              <a:t>Used Editor: Visual Studio Code</a:t>
            </a:r>
            <a:endParaRPr lang="zxx" sz="2200" b="0" strike="noStrike" spc="-1" dirty="0"/>
          </a:p>
          <a:p>
            <a:pPr algn="ctr">
              <a:lnSpc>
                <a:spcPct val="100000"/>
              </a:lnSpc>
              <a:buNone/>
            </a:pPr>
            <a:r>
              <a:rPr lang="zxx" sz="2200" b="0" strike="noStrike" spc="-1" dirty="0">
                <a:highlight>
                  <a:srgbClr val="FFFFFF"/>
                </a:highlight>
              </a:rPr>
              <a:t>Used API: Kakao API – Search Book Information</a:t>
            </a:r>
            <a:endParaRPr lang="zxx" sz="2200" b="0" strike="noStrike" spc="-1" dirty="0"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C66C2E8-EEC7-4560-9389-C5080DEC47F9}" type="slidenum">
              <a:rPr/>
              <a:t>2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3A15D5F5-58D8-426C-B70C-59617F95A75D}" type="datetime1">
              <a:rPr lang="en-US" altLang="ko-KR"/>
              <a:t>5/23/2022</a:t>
            </a:fld>
            <a:endParaRPr 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168840"/>
            <a:ext cx="9357120" cy="49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xx" sz="3300" strike="noStrike" spc="-1">
                <a:solidFill>
                  <a:srgbClr val="FFFFFF"/>
                </a:solidFill>
              </a:rPr>
              <a:t>Visual Studio Code - Home</a:t>
            </a:r>
            <a:endParaRPr lang="zxx" sz="3300" strike="noStrike" spc="-1"/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0" y="734400"/>
            <a:ext cx="4377600" cy="2691720"/>
          </a:xfrm>
          <a:prstGeom prst="rect">
            <a:avLst/>
          </a:prstGeom>
          <a:ln w="18000">
            <a:noFill/>
          </a:ln>
        </p:spPr>
      </p:pic>
      <p:sp>
        <p:nvSpPr>
          <p:cNvPr id="134" name="Rectangle 133"/>
          <p:cNvSpPr/>
          <p:nvPr/>
        </p:nvSpPr>
        <p:spPr>
          <a:xfrm>
            <a:off x="4572000" y="914400"/>
            <a:ext cx="5254920" cy="90612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xx" sz="1800" b="0" strike="noStrike" spc="-1" dirty="0">
                <a:solidFill>
                  <a:srgbClr val="000000"/>
                </a:solidFill>
                <a:ea typeface="DejaVu Sans"/>
              </a:rPr>
              <a:t>Input – Searching Book Name</a:t>
            </a:r>
            <a:endParaRPr lang="zxx" sz="1800" b="0" strike="noStrike" spc="-1" dirty="0"/>
          </a:p>
          <a:p>
            <a:pPr>
              <a:lnSpc>
                <a:spcPct val="100000"/>
              </a:lnSpc>
              <a:buNone/>
            </a:pPr>
            <a:endParaRPr lang="zxx" sz="1800" b="0" strike="noStrike" spc="-1" dirty="0"/>
          </a:p>
          <a:p>
            <a:pPr>
              <a:lnSpc>
                <a:spcPct val="100000"/>
              </a:lnSpc>
              <a:buNone/>
            </a:pPr>
            <a:r>
              <a:rPr lang="zxx" sz="1800" b="0" strike="noStrike" spc="-1" dirty="0">
                <a:solidFill>
                  <a:srgbClr val="000000"/>
                </a:solidFill>
                <a:ea typeface="DejaVu Sans"/>
              </a:rPr>
              <a:t>Output – Showing Book Name Result (Max: 50)</a:t>
            </a:r>
            <a:endParaRPr lang="zxx" sz="1800" b="0" strike="noStrike" spc="-1" dirty="0"/>
          </a:p>
        </p:txBody>
      </p:sp>
      <p:pic>
        <p:nvPicPr>
          <p:cNvPr id="135" name="Picture 134"/>
          <p:cNvPicPr/>
          <p:nvPr/>
        </p:nvPicPr>
        <p:blipFill>
          <a:blip r:embed="rId3"/>
          <a:stretch/>
        </p:blipFill>
        <p:spPr>
          <a:xfrm>
            <a:off x="3352320" y="2215440"/>
            <a:ext cx="6752880" cy="34714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7B1867C-FCA4-41C9-A7BF-6FA47DD799BA}" type="slidenum">
              <a:rPr/>
              <a:t>3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D7D0B0E-2A1B-4C61-9CBE-E565D5960C17}" type="datetime1">
              <a:rPr lang="en-US" altLang="ko-KR"/>
              <a:t>5/23/2022</a:t>
            </a:fld>
            <a:endParaRPr 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168840"/>
            <a:ext cx="9357120" cy="49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xx" sz="3300" strike="noStrike" spc="-1" dirty="0">
                <a:solidFill>
                  <a:srgbClr val="FFFFFF"/>
                </a:solidFill>
              </a:rPr>
              <a:t>Visual Studio Code - Home</a:t>
            </a:r>
            <a:endParaRPr lang="zxx" sz="3300" strike="noStrike" spc="-1" dirty="0"/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-1" y="734399"/>
            <a:ext cx="7018317" cy="4315457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7B1867C-FCA4-41C9-A7BF-6FA47DD799BA}" type="slidenum">
              <a:rPr/>
              <a:t>4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D7D0B0E-2A1B-4C61-9CBE-E565D5960C17}" type="datetime1">
              <a:rPr lang="en-US" altLang="ko-KR"/>
              <a:t>5/23/2022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21642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168840"/>
            <a:ext cx="9357120" cy="49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xx" sz="3300" strike="noStrike" spc="-1" dirty="0">
                <a:solidFill>
                  <a:srgbClr val="FFFFFF"/>
                </a:solidFill>
              </a:rPr>
              <a:t>Visual Studio Code - Home</a:t>
            </a:r>
            <a:endParaRPr lang="zxx" sz="3300" strike="noStrike" spc="-1" dirty="0"/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0" y="734400"/>
            <a:ext cx="4377600" cy="2691720"/>
          </a:xfrm>
          <a:prstGeom prst="rect">
            <a:avLst/>
          </a:prstGeom>
          <a:ln w="18000">
            <a:noFill/>
          </a:ln>
        </p:spPr>
      </p:pic>
      <p:sp>
        <p:nvSpPr>
          <p:cNvPr id="134" name="Rectangle 133"/>
          <p:cNvSpPr/>
          <p:nvPr/>
        </p:nvSpPr>
        <p:spPr>
          <a:xfrm>
            <a:off x="4572000" y="914400"/>
            <a:ext cx="5254920" cy="90612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xx" sz="1800" b="0" strike="noStrike" spc="-1" dirty="0">
                <a:solidFill>
                  <a:srgbClr val="000000"/>
                </a:solidFill>
                <a:ea typeface="DejaVu Sans"/>
              </a:rPr>
              <a:t>Input – Searching Book Name</a:t>
            </a:r>
            <a:endParaRPr lang="zxx" sz="1800" b="0" strike="noStrike" spc="-1" dirty="0"/>
          </a:p>
          <a:p>
            <a:pPr>
              <a:lnSpc>
                <a:spcPct val="100000"/>
              </a:lnSpc>
              <a:buNone/>
            </a:pPr>
            <a:endParaRPr lang="zxx" sz="1800" b="0" strike="noStrike" spc="-1" dirty="0"/>
          </a:p>
          <a:p>
            <a:pPr>
              <a:lnSpc>
                <a:spcPct val="100000"/>
              </a:lnSpc>
              <a:buNone/>
            </a:pPr>
            <a:r>
              <a:rPr lang="zxx" sz="1800" b="0" strike="noStrike" spc="-1" dirty="0">
                <a:solidFill>
                  <a:srgbClr val="000000"/>
                </a:solidFill>
                <a:ea typeface="DejaVu Sans"/>
              </a:rPr>
              <a:t>Output – Showing Book Name Result (Max: 50)</a:t>
            </a:r>
            <a:endParaRPr lang="zxx" sz="1800" b="0" strike="noStrike" spc="-1" dirty="0"/>
          </a:p>
        </p:txBody>
      </p:sp>
      <p:pic>
        <p:nvPicPr>
          <p:cNvPr id="135" name="Picture 134"/>
          <p:cNvPicPr/>
          <p:nvPr/>
        </p:nvPicPr>
        <p:blipFill>
          <a:blip r:embed="rId3"/>
          <a:stretch/>
        </p:blipFill>
        <p:spPr>
          <a:xfrm>
            <a:off x="3352320" y="2215440"/>
            <a:ext cx="6752880" cy="34714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7B1867C-FCA4-41C9-A7BF-6FA47DD799BA}" type="slidenum">
              <a:rPr/>
              <a:t>5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D7D0B0E-2A1B-4C61-9CBE-E565D5960C17}" type="datetime1">
              <a:rPr lang="en-US" altLang="ko-KR"/>
              <a:t>5/23/2022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2544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168840"/>
            <a:ext cx="9357120" cy="49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xx" sz="3300" strike="noStrike" spc="-1" dirty="0">
                <a:solidFill>
                  <a:srgbClr val="FFFFFF"/>
                </a:solidFill>
              </a:rPr>
              <a:t>Visual Studio Code - Home</a:t>
            </a:r>
            <a:endParaRPr lang="zxx" sz="3300" strike="noStrike" spc="-1" dirty="0"/>
          </a:p>
        </p:txBody>
      </p:sp>
      <p:pic>
        <p:nvPicPr>
          <p:cNvPr id="137" name="Picture 136"/>
          <p:cNvPicPr/>
          <p:nvPr/>
        </p:nvPicPr>
        <p:blipFill>
          <a:blip r:embed="rId2"/>
          <a:stretch/>
        </p:blipFill>
        <p:spPr>
          <a:xfrm>
            <a:off x="820800" y="744480"/>
            <a:ext cx="8498880" cy="4231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9CCAC7A-77EB-472B-99E6-CE6D935E33B3}" type="slidenum">
              <a:rPr/>
              <a:t>6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78B699A9-B982-49F2-8D91-72C4C98EADE3}" type="datetime1">
              <a:rPr lang="en-US" altLang="ko-KR"/>
              <a:t>5/23/2022</a:t>
            </a:fld>
            <a:endParaRPr lang="ko-K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168840"/>
            <a:ext cx="9357120" cy="49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xx" sz="3300" strike="noStrike" spc="-1" dirty="0">
                <a:solidFill>
                  <a:srgbClr val="FFFFFF"/>
                </a:solidFill>
              </a:rPr>
              <a:t>Visual Studio Code - API</a:t>
            </a:r>
            <a:endParaRPr lang="zxx" sz="3300" strike="noStrike" spc="-1" dirty="0"/>
          </a:p>
        </p:txBody>
      </p:sp>
      <p:pic>
        <p:nvPicPr>
          <p:cNvPr id="139" name="Picture 138"/>
          <p:cNvPicPr/>
          <p:nvPr/>
        </p:nvPicPr>
        <p:blipFill>
          <a:blip r:embed="rId2"/>
          <a:stretch/>
        </p:blipFill>
        <p:spPr>
          <a:xfrm>
            <a:off x="0" y="734400"/>
            <a:ext cx="5787000" cy="2282400"/>
          </a:xfrm>
          <a:prstGeom prst="rect">
            <a:avLst/>
          </a:prstGeom>
          <a:ln w="18000">
            <a:noFill/>
          </a:ln>
        </p:spPr>
      </p:pic>
      <p:sp>
        <p:nvSpPr>
          <p:cNvPr id="140" name="Rectangle 139"/>
          <p:cNvSpPr/>
          <p:nvPr/>
        </p:nvSpPr>
        <p:spPr>
          <a:xfrm>
            <a:off x="0" y="2971800"/>
            <a:ext cx="7312320" cy="117900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xx" sz="1800" b="0" u="sng" strike="noStrike" spc="-1" dirty="0">
                <a:solidFill>
                  <a:srgbClr val="0000FF"/>
                </a:solidFill>
                <a:uFillTx/>
                <a:ea typeface="DejaVu Sans"/>
                <a:hlinkClick r:id="rId3"/>
              </a:rPr>
              <a:t>https://developers.kakao.com/console/app/734491</a:t>
            </a:r>
            <a:endParaRPr lang="zxx" sz="1800" b="0" strike="noStrike" spc="-1" dirty="0"/>
          </a:p>
          <a:p>
            <a:pPr>
              <a:lnSpc>
                <a:spcPct val="100000"/>
              </a:lnSpc>
              <a:buNone/>
            </a:pPr>
            <a:endParaRPr lang="zxx" sz="1800" b="0" strike="noStrike" spc="-1" dirty="0"/>
          </a:p>
          <a:p>
            <a:pPr>
              <a:lnSpc>
                <a:spcPct val="100000"/>
              </a:lnSpc>
              <a:buNone/>
            </a:pPr>
            <a:r>
              <a:rPr lang="zxx" sz="1800" b="0" strike="noStrike" spc="-1" dirty="0">
                <a:solidFill>
                  <a:srgbClr val="000000"/>
                </a:solidFill>
                <a:ea typeface="DejaVu Sans"/>
              </a:rPr>
              <a:t>- Using REST API key for Authorization</a:t>
            </a:r>
            <a:endParaRPr lang="zxx" sz="1800" b="0" strike="noStrike" spc="-1" dirty="0"/>
          </a:p>
          <a:p>
            <a:pPr>
              <a:lnSpc>
                <a:spcPct val="100000"/>
              </a:lnSpc>
              <a:buNone/>
            </a:pPr>
            <a:r>
              <a:rPr lang="zxx" sz="1800" b="0" strike="noStrike" spc="-1" dirty="0">
                <a:solidFill>
                  <a:srgbClr val="000000"/>
                </a:solidFill>
                <a:ea typeface="DejaVu Sans"/>
              </a:rPr>
              <a:t>- Using ajax.</a:t>
            </a:r>
            <a:endParaRPr lang="zxx" sz="1800" b="0" strike="noStrike" spc="-1" dirty="0"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C2CAF7-2A78-4272-9135-B45D506E52FE}" type="slidenum">
              <a:rPr/>
              <a:t>7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14D7F22-B6A7-4655-92FE-A46E8FC60D40}" type="datetime1">
              <a:rPr lang="en-US" altLang="ko-KR"/>
              <a:t>5/23/2022</a:t>
            </a:fld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7120" cy="47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xx" sz="3300" strike="noStrike" spc="-1" dirty="0">
                <a:solidFill>
                  <a:srgbClr val="FFFFFF"/>
                </a:solidFill>
              </a:rPr>
              <a:t>Visual Studio Code - API</a:t>
            </a:r>
            <a:endParaRPr lang="zxx" sz="3300" strike="noStrike" spc="-1" dirty="0"/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0" y="709560"/>
            <a:ext cx="10076760" cy="1573560"/>
          </a:xfrm>
          <a:prstGeom prst="rect">
            <a:avLst/>
          </a:prstGeom>
          <a:ln w="18000">
            <a:noFill/>
          </a:ln>
        </p:spPr>
      </p:pic>
      <p:sp>
        <p:nvSpPr>
          <p:cNvPr id="143" name="Rectangle 142"/>
          <p:cNvSpPr/>
          <p:nvPr/>
        </p:nvSpPr>
        <p:spPr>
          <a:xfrm>
            <a:off x="0" y="2286000"/>
            <a:ext cx="8912880" cy="59940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800" b="0" strike="noStrike" spc="-1" dirty="0">
                <a:solidFill>
                  <a:srgbClr val="000000"/>
                </a:solidFill>
                <a:latin typeface="+mn-ea"/>
              </a:rPr>
              <a:t>검색</a:t>
            </a:r>
            <a:r>
              <a:rPr lang="zxx" sz="1800" b="0" strike="noStrike" spc="-1" dirty="0">
                <a:solidFill>
                  <a:srgbClr val="000000"/>
                </a:solidFill>
                <a:ea typeface="DejaVu Sans"/>
              </a:rPr>
              <a:t>(Search) </a:t>
            </a:r>
            <a:r>
              <a:rPr lang="ko-KR" sz="1800" b="0" strike="noStrike" spc="-1">
                <a:solidFill>
                  <a:srgbClr val="000000"/>
                </a:solidFill>
                <a:latin typeface="+mn-ea"/>
              </a:rPr>
              <a:t>버튼을 누르면 첫 페이지를 보여지게 되며</a:t>
            </a:r>
            <a:r>
              <a:rPr lang="zxx" sz="1800" b="0" strike="noStrike" spc="-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sz="1800" b="0" strike="noStrike" spc="-1">
                <a:solidFill>
                  <a:srgbClr val="000000"/>
                </a:solidFill>
                <a:latin typeface="+mn-ea"/>
              </a:rPr>
              <a:t>다음 검색을 누르면 다음 페이지로 넘어간다</a:t>
            </a:r>
            <a:r>
              <a:rPr lang="zxx" sz="1800" b="0" strike="noStrike" spc="-1" dirty="0">
                <a:solidFill>
                  <a:srgbClr val="000000"/>
                </a:solidFill>
                <a:latin typeface="+mn-ea"/>
              </a:rPr>
              <a:t>.</a:t>
            </a:r>
            <a:endParaRPr lang="zxx" sz="1800" b="0" strike="noStrike" spc="-1" dirty="0">
              <a:latin typeface="+mn-ea"/>
            </a:endParaRPr>
          </a:p>
          <a:p>
            <a:pPr>
              <a:lnSpc>
                <a:spcPct val="100000"/>
              </a:lnSpc>
              <a:buNone/>
            </a:pPr>
            <a:endParaRPr lang="zxx" sz="18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ko-KR" sz="1800" b="0" strike="noStrike" spc="-1" dirty="0">
                <a:solidFill>
                  <a:srgbClr val="000000"/>
                </a:solidFill>
                <a:latin typeface="+mn-ea"/>
              </a:rPr>
              <a:t>페이지 당</a:t>
            </a:r>
            <a:r>
              <a:rPr lang="ko-K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zxx" sz="1800" b="0" strike="noStrike" spc="-1" dirty="0">
                <a:solidFill>
                  <a:srgbClr val="000000"/>
                </a:solidFill>
                <a:ea typeface="DejaVu Sans"/>
              </a:rPr>
              <a:t>50</a:t>
            </a:r>
            <a:r>
              <a:rPr lang="ko-KR" sz="1800" b="0" strike="noStrike" spc="-1">
                <a:solidFill>
                  <a:srgbClr val="000000"/>
                </a:solidFill>
                <a:latin typeface="+mn-ea"/>
              </a:rPr>
              <a:t>개의 결과를 보여준다</a:t>
            </a:r>
            <a:r>
              <a:rPr lang="zxx" sz="1800" b="0" strike="noStrike" spc="-1" dirty="0">
                <a:solidFill>
                  <a:srgbClr val="000000"/>
                </a:solidFill>
                <a:latin typeface="+mn-ea"/>
              </a:rPr>
              <a:t>.</a:t>
            </a:r>
            <a:endParaRPr lang="zxx" sz="1800" b="0" strike="noStrike" spc="-1" dirty="0">
              <a:latin typeface="+mn-e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BEAB34C-4411-4608-B8E4-F90C152D74B7}" type="slidenum">
              <a:rPr/>
              <a:t>8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E822A9A0-27B5-4F14-9FD3-71895E0A1B99}" type="datetime1">
              <a:rPr lang="en-US" altLang="ko-KR"/>
              <a:t>5/23/2022</a:t>
            </a:fld>
            <a:endParaRPr 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60000" y="168840"/>
            <a:ext cx="9357120" cy="49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xx" sz="3300" strike="noStrike" spc="-1" dirty="0">
                <a:solidFill>
                  <a:srgbClr val="FFFFFF"/>
                </a:solidFill>
              </a:rPr>
              <a:t>Visual Studio Code - API</a:t>
            </a:r>
            <a:endParaRPr lang="zxx" sz="3300" strike="noStrike" spc="-1" dirty="0"/>
          </a:p>
        </p:txBody>
      </p:sp>
      <p:pic>
        <p:nvPicPr>
          <p:cNvPr id="145" name="Picture 144"/>
          <p:cNvPicPr/>
          <p:nvPr/>
        </p:nvPicPr>
        <p:blipFill>
          <a:blip r:embed="rId2"/>
          <a:stretch/>
        </p:blipFill>
        <p:spPr>
          <a:xfrm>
            <a:off x="360" y="757800"/>
            <a:ext cx="8115480" cy="2896920"/>
          </a:xfrm>
          <a:prstGeom prst="rect">
            <a:avLst/>
          </a:prstGeom>
          <a:ln w="18000">
            <a:noFill/>
          </a:ln>
        </p:spPr>
      </p:pic>
      <p:sp>
        <p:nvSpPr>
          <p:cNvPr id="146" name="Rectangle 145"/>
          <p:cNvSpPr/>
          <p:nvPr/>
        </p:nvSpPr>
        <p:spPr>
          <a:xfrm>
            <a:off x="360" y="3657600"/>
            <a:ext cx="7083360" cy="90612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800" b="0" strike="noStrike" spc="-1" dirty="0">
                <a:solidFill>
                  <a:srgbClr val="000000"/>
                </a:solidFill>
                <a:latin typeface="+mn-ea"/>
              </a:rPr>
              <a:t>만약 마지막 결과에 도달했을 경우</a:t>
            </a:r>
            <a:r>
              <a:rPr lang="zxx" sz="1800" b="0" strike="noStrike" spc="-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sz="1800" b="0" strike="noStrike" spc="-1">
                <a:solidFill>
                  <a:srgbClr val="000000"/>
                </a:solidFill>
                <a:latin typeface="+mn-ea"/>
              </a:rPr>
              <a:t>다음 검색 버튼을 눌러도 같은 페이지로 표시하게 됩니다</a:t>
            </a:r>
            <a:r>
              <a:rPr lang="zxx" sz="1800" b="0" strike="noStrike" spc="-1" dirty="0">
                <a:solidFill>
                  <a:srgbClr val="000000"/>
                </a:solidFill>
                <a:latin typeface="+mn-ea"/>
              </a:rPr>
              <a:t>.</a:t>
            </a:r>
            <a:endParaRPr lang="zxx" sz="1800" b="0" strike="noStrike" spc="-1" dirty="0">
              <a:latin typeface="+mn-e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8D276FC-2092-4A7E-BE19-86B035C26B75}" type="slidenum">
              <a:rPr/>
              <a:t>9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13B3BBAD-CCE6-4D85-92D6-D8167A5AD0CB}" type="datetime1">
              <a:rPr lang="en-US" altLang="ko-KR"/>
              <a:t>5/23/2022</a:t>
            </a:fld>
            <a:endParaRPr 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egoe UI Variable Display"/>
        <a:ea typeface="맑은 고딕"/>
        <a:cs typeface="DejaVu Sans"/>
      </a:majorFont>
      <a:minorFont>
        <a:latin typeface="Segoe UI Variable Display"/>
        <a:ea typeface="맑은 고딕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egoe UI Variable Display"/>
        <a:ea typeface="맑은 고딕"/>
        <a:cs typeface="DejaVu Sans"/>
      </a:majorFont>
      <a:minorFont>
        <a:latin typeface="Segoe UI Variable Display"/>
        <a:ea typeface="맑은 고딕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egoe UI Variable Display"/>
        <a:ea typeface="맑은 고딕"/>
        <a:cs typeface="DejaVu Sans"/>
      </a:majorFont>
      <a:minorFont>
        <a:latin typeface="Segoe UI Variable Display"/>
        <a:ea typeface="맑은 고딕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313</Words>
  <Application>Microsoft Office PowerPoint</Application>
  <PresentationFormat>Custom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Noto Sans CJK KR</vt:lpstr>
      <vt:lpstr>Noto Serif CJK KR</vt:lpstr>
      <vt:lpstr>맑은 고딕</vt:lpstr>
      <vt:lpstr>Arial</vt:lpstr>
      <vt:lpstr>Segoe UI Variable Display</vt:lpstr>
      <vt:lpstr>Symbol</vt:lpstr>
      <vt:lpstr>Wingdings</vt:lpstr>
      <vt:lpstr>Office Theme</vt:lpstr>
      <vt:lpstr>Office Theme</vt:lpstr>
      <vt:lpstr>Office Theme</vt:lpstr>
      <vt:lpstr>Book-Store</vt:lpstr>
      <vt:lpstr>테스트 환경 (Test Environment)</vt:lpstr>
      <vt:lpstr>Visual Studio Code - Home</vt:lpstr>
      <vt:lpstr>Visual Studio Code - Home</vt:lpstr>
      <vt:lpstr>Visual Studio Code - Home</vt:lpstr>
      <vt:lpstr>Visual Studio Code - Home</vt:lpstr>
      <vt:lpstr>Visual Studio Code - API</vt:lpstr>
      <vt:lpstr>Visual Studio Code - API</vt:lpstr>
      <vt:lpstr>Visual Studio Code - API</vt:lpstr>
      <vt:lpstr>Visual Studio Code - API</vt:lpstr>
      <vt:lpstr>Azure – App Service 연동</vt:lpstr>
      <vt:lpstr>향후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/>
  <dc:description/>
  <cp:lastModifiedBy>[GD] Leapense</cp:lastModifiedBy>
  <cp:revision>11</cp:revision>
  <dcterms:created xsi:type="dcterms:W3CDTF">2022-05-09T14:41:08Z</dcterms:created>
  <dcterms:modified xsi:type="dcterms:W3CDTF">2022-05-23T05:11:22Z</dcterms:modified>
  <dc:language>en-US</dc:language>
</cp:coreProperties>
</file>