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2.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 id="2147483730" r:id="rId3"/>
  </p:sldMasterIdLst>
  <p:notesMasterIdLst>
    <p:notesMasterId r:id="rId24"/>
  </p:notesMasterIdLst>
  <p:sldIdLst>
    <p:sldId id="278" r:id="rId4"/>
    <p:sldId id="415" r:id="rId5"/>
    <p:sldId id="363" r:id="rId6"/>
    <p:sldId id="417" r:id="rId7"/>
    <p:sldId id="366" r:id="rId8"/>
    <p:sldId id="367" r:id="rId9"/>
    <p:sldId id="368" r:id="rId10"/>
    <p:sldId id="369" r:id="rId11"/>
    <p:sldId id="419" r:id="rId12"/>
    <p:sldId id="370" r:id="rId13"/>
    <p:sldId id="326" r:id="rId14"/>
    <p:sldId id="327" r:id="rId15"/>
    <p:sldId id="328" r:id="rId16"/>
    <p:sldId id="329" r:id="rId17"/>
    <p:sldId id="371" r:id="rId18"/>
    <p:sldId id="372" r:id="rId19"/>
    <p:sldId id="420" r:id="rId20"/>
    <p:sldId id="423" r:id="rId21"/>
    <p:sldId id="422" r:id="rId22"/>
    <p:sldId id="421" r:id="rId23"/>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7024" autoAdjust="0"/>
    <p:restoredTop sz="94660"/>
  </p:normalViewPr>
  <p:slideViewPr>
    <p:cSldViewPr snapToGrid="0">
      <p:cViewPr varScale="1">
        <p:scale>
          <a:sx n="58" d="100"/>
          <a:sy n="58" d="100"/>
        </p:scale>
        <p:origin x="56" y="92"/>
      </p:cViewPr>
      <p:guideLst/>
    </p:cSldViewPr>
  </p:slideViewPr>
  <p:notesTextViewPr>
    <p:cViewPr>
      <p:scale>
        <a:sx n="1" d="1"/>
        <a:sy n="1" d="1"/>
      </p:scale>
      <p:origin x="0" y="0"/>
    </p:cViewPr>
  </p:notesTextViewPr>
  <p:sorterViewPr>
    <p:cViewPr>
      <p:scale>
        <a:sx n="100" d="100"/>
        <a:sy n="100" d="100"/>
      </p:scale>
      <p:origin x="0" y="-1143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807CFC-A59D-4153-9E9D-D1B32E031ADE}" type="datetimeFigureOut">
              <a:rPr lang="ko-KR" altLang="en-US" smtClean="0"/>
              <a:t>2023-03-13</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5B0219-FEDC-490D-A1DD-19804BB98334}" type="slidenum">
              <a:rPr lang="ko-KR" altLang="en-US" smtClean="0"/>
              <a:t>‹#›</a:t>
            </a:fld>
            <a:endParaRPr lang="ko-KR" altLang="en-US"/>
          </a:p>
        </p:txBody>
      </p:sp>
    </p:spTree>
    <p:extLst>
      <p:ext uri="{BB962C8B-B14F-4D97-AF65-F5344CB8AC3E}">
        <p14:creationId xmlns:p14="http://schemas.microsoft.com/office/powerpoint/2010/main" val="264963292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rtlCol="0"/>
          <a:lstStyle/>
          <a:p>
            <a:pPr rtl="0"/>
            <a:endParaRPr lang="ko-KR" altLang="en-US" dirty="0">
              <a:latin typeface="맑은 고딕" panose="020B0503020000020004" pitchFamily="50" charset="-127"/>
              <a:ea typeface="맑은 고딕" panose="020B0503020000020004" pitchFamily="50" charset="-127"/>
            </a:endParaRPr>
          </a:p>
        </p:txBody>
      </p:sp>
      <p:sp>
        <p:nvSpPr>
          <p:cNvPr id="4" name="슬라이드 번호 개체 틀 3"/>
          <p:cNvSpPr>
            <a:spLocks noGrp="1"/>
          </p:cNvSpPr>
          <p:nvPr>
            <p:ph type="sldNum" sz="quarter" idx="10"/>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F61EA0F-A667-4B49-8422-0062BC55E249}" type="slidenum">
              <a:rPr kumimoji="0" lang="en-US" altLang="ko-KR" sz="1200" b="0" i="0" u="none" strike="noStrike" kern="1200" cap="none" spc="0" normalizeH="0" baseline="0" noProof="0" smtClean="0">
                <a:ln>
                  <a:noFill/>
                </a:ln>
                <a:solidFill>
                  <a:prstClr val="black"/>
                </a:solidFill>
                <a:effectLst/>
                <a:uLnTx/>
                <a:uFillTx/>
                <a:latin typeface="맑은 고딕" panose="020B0503020000020004" pitchFamily="50" charset="-127"/>
                <a:ea typeface="맑은 고딕" panose="020B0503020000020004" pitchFamily="50" charset="-127"/>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ko-KR" altLang="en-US" sz="12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p:txBody>
      </p:sp>
    </p:spTree>
    <p:extLst>
      <p:ext uri="{BB962C8B-B14F-4D97-AF65-F5344CB8AC3E}">
        <p14:creationId xmlns:p14="http://schemas.microsoft.com/office/powerpoint/2010/main" val="2826787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err="1"/>
              <a:t>CaaS</a:t>
            </a:r>
            <a:r>
              <a:rPr lang="en-US" altLang="ko-KR" baseline="0" dirty="0"/>
              <a:t> : Container as a Service</a:t>
            </a:r>
            <a:endParaRPr lang="ko-KR" altLang="en-US" dirty="0"/>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DF61EA0F-A667-4B49-8422-0062BC55E249}" type="slidenum">
              <a:rPr kumimoji="0" lang="en-US" altLang="ko-KR"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11</a:t>
            </a:fld>
            <a:endParaRPr kumimoji="0" lang="ko-KR" altLang="en-US" sz="12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p:txBody>
      </p:sp>
    </p:spTree>
    <p:extLst>
      <p:ext uri="{BB962C8B-B14F-4D97-AF65-F5344CB8AC3E}">
        <p14:creationId xmlns:p14="http://schemas.microsoft.com/office/powerpoint/2010/main" val="2588596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6F5B9C1-6FF2-4E49-AB0C-45E37859B682}"/>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FFB880CB-075B-4D70-8EEB-A220B8ED41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4F6BF937-7865-4B36-921B-610097A897DB}"/>
              </a:ext>
            </a:extLst>
          </p:cNvPr>
          <p:cNvSpPr>
            <a:spLocks noGrp="1"/>
          </p:cNvSpPr>
          <p:nvPr>
            <p:ph type="dt" sz="half" idx="10"/>
          </p:nvPr>
        </p:nvSpPr>
        <p:spPr/>
        <p:txBody>
          <a:bodyPr/>
          <a:lstStyle/>
          <a:p>
            <a:fld id="{3F8A50C2-589C-42C8-B763-56D87D9D16BD}" type="datetimeFigureOut">
              <a:rPr lang="ko-KR" altLang="en-US" smtClean="0"/>
              <a:pPr/>
              <a:t>2023-03-13</a:t>
            </a:fld>
            <a:endParaRPr lang="ko-KR" altLang="en-US"/>
          </a:p>
        </p:txBody>
      </p:sp>
      <p:sp>
        <p:nvSpPr>
          <p:cNvPr id="5" name="바닥글 개체 틀 4">
            <a:extLst>
              <a:ext uri="{FF2B5EF4-FFF2-40B4-BE49-F238E27FC236}">
                <a16:creationId xmlns:a16="http://schemas.microsoft.com/office/drawing/2014/main" id="{5301ACB6-EFEF-475B-BC73-E40B710CB83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DC135D0-B3F0-46AE-B0BF-209EA0B25A40}"/>
              </a:ext>
            </a:extLst>
          </p:cNvPr>
          <p:cNvSpPr>
            <a:spLocks noGrp="1"/>
          </p:cNvSpPr>
          <p:nvPr>
            <p:ph type="sldNum" sz="quarter" idx="12"/>
          </p:nvPr>
        </p:nvSpPr>
        <p:spPr/>
        <p:txBody>
          <a:bodyPr/>
          <a:lstStyle/>
          <a:p>
            <a:fld id="{E887A479-1FB4-4076-82AD-4520E3445CF4}" type="slidenum">
              <a:rPr lang="ko-KR" altLang="en-US" smtClean="0"/>
              <a:pPr/>
              <a:t>‹#›</a:t>
            </a:fld>
            <a:endParaRPr lang="ko-KR" altLang="en-US"/>
          </a:p>
        </p:txBody>
      </p:sp>
    </p:spTree>
    <p:extLst>
      <p:ext uri="{BB962C8B-B14F-4D97-AF65-F5344CB8AC3E}">
        <p14:creationId xmlns:p14="http://schemas.microsoft.com/office/powerpoint/2010/main" val="890686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90F596F-BEC0-4D71-9113-57C383FD13C9}"/>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139061D6-B6C2-4D4E-8AB4-9F136FED47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a:p>
            <a:pPr lvl="3"/>
            <a:r>
              <a:rPr lang="ko-KR" altLang="en-US" dirty="0"/>
              <a:t>네 번째 수준</a:t>
            </a:r>
          </a:p>
          <a:p>
            <a:pPr lvl="4"/>
            <a:r>
              <a:rPr lang="ko-KR" altLang="en-US" dirty="0"/>
              <a:t>다섯 번째 수준</a:t>
            </a:r>
          </a:p>
        </p:txBody>
      </p:sp>
      <p:sp>
        <p:nvSpPr>
          <p:cNvPr id="4" name="텍스트 개체 틀 3">
            <a:extLst>
              <a:ext uri="{FF2B5EF4-FFF2-40B4-BE49-F238E27FC236}">
                <a16:creationId xmlns:a16="http://schemas.microsoft.com/office/drawing/2014/main" id="{EF8FE8EA-4580-4B75-A339-AF7C68F66E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16A7BF5E-A4D8-4810-8B67-EEEFDD711F32}"/>
              </a:ext>
            </a:extLst>
          </p:cNvPr>
          <p:cNvSpPr>
            <a:spLocks noGrp="1"/>
          </p:cNvSpPr>
          <p:nvPr>
            <p:ph type="dt" sz="half" idx="10"/>
          </p:nvPr>
        </p:nvSpPr>
        <p:spPr/>
        <p:txBody>
          <a:bodyPr/>
          <a:lstStyle/>
          <a:p>
            <a:fld id="{3F8A50C2-589C-42C8-B763-56D87D9D16BD}" type="datetimeFigureOut">
              <a:rPr lang="ko-KR" altLang="en-US" smtClean="0"/>
              <a:pPr/>
              <a:t>2023-03-13</a:t>
            </a:fld>
            <a:endParaRPr lang="ko-KR" altLang="en-US"/>
          </a:p>
        </p:txBody>
      </p:sp>
      <p:sp>
        <p:nvSpPr>
          <p:cNvPr id="6" name="바닥글 개체 틀 5">
            <a:extLst>
              <a:ext uri="{FF2B5EF4-FFF2-40B4-BE49-F238E27FC236}">
                <a16:creationId xmlns:a16="http://schemas.microsoft.com/office/drawing/2014/main" id="{450C3C6B-DEFF-4516-B444-489DBE7C3CCA}"/>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868592AB-03CB-4ED9-97EA-3D751979FF8C}"/>
              </a:ext>
            </a:extLst>
          </p:cNvPr>
          <p:cNvSpPr>
            <a:spLocks noGrp="1"/>
          </p:cNvSpPr>
          <p:nvPr>
            <p:ph type="sldNum" sz="quarter" idx="12"/>
          </p:nvPr>
        </p:nvSpPr>
        <p:spPr/>
        <p:txBody>
          <a:bodyPr/>
          <a:lstStyle/>
          <a:p>
            <a:fld id="{E887A479-1FB4-4076-82AD-4520E3445CF4}" type="slidenum">
              <a:rPr lang="ko-KR" altLang="en-US" smtClean="0"/>
              <a:pPr/>
              <a:t>‹#›</a:t>
            </a:fld>
            <a:endParaRPr lang="ko-KR" altLang="en-US"/>
          </a:p>
        </p:txBody>
      </p:sp>
    </p:spTree>
    <p:extLst>
      <p:ext uri="{BB962C8B-B14F-4D97-AF65-F5344CB8AC3E}">
        <p14:creationId xmlns:p14="http://schemas.microsoft.com/office/powerpoint/2010/main" val="3812920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0F10889-A5CB-44D0-970D-EBDABBF19BDB}"/>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079F362A-D1F2-4ACE-9DE1-18AC342BDA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4298A321-7FA9-4ED5-9EB1-C00D0EA24E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66EE09A8-9CCA-442B-A526-53A42A08DF68}"/>
              </a:ext>
            </a:extLst>
          </p:cNvPr>
          <p:cNvSpPr>
            <a:spLocks noGrp="1"/>
          </p:cNvSpPr>
          <p:nvPr>
            <p:ph type="dt" sz="half" idx="10"/>
          </p:nvPr>
        </p:nvSpPr>
        <p:spPr/>
        <p:txBody>
          <a:bodyPr/>
          <a:lstStyle/>
          <a:p>
            <a:fld id="{3F8A50C2-589C-42C8-B763-56D87D9D16BD}" type="datetimeFigureOut">
              <a:rPr lang="ko-KR" altLang="en-US" smtClean="0"/>
              <a:pPr/>
              <a:t>2023-03-13</a:t>
            </a:fld>
            <a:endParaRPr lang="ko-KR" altLang="en-US"/>
          </a:p>
        </p:txBody>
      </p:sp>
      <p:sp>
        <p:nvSpPr>
          <p:cNvPr id="6" name="바닥글 개체 틀 5">
            <a:extLst>
              <a:ext uri="{FF2B5EF4-FFF2-40B4-BE49-F238E27FC236}">
                <a16:creationId xmlns:a16="http://schemas.microsoft.com/office/drawing/2014/main" id="{12B2AEAD-4CF7-47ED-8F6A-D72591A4FFB1}"/>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F4037086-FA39-471F-8BCD-ECAC475BF310}"/>
              </a:ext>
            </a:extLst>
          </p:cNvPr>
          <p:cNvSpPr>
            <a:spLocks noGrp="1"/>
          </p:cNvSpPr>
          <p:nvPr>
            <p:ph type="sldNum" sz="quarter" idx="12"/>
          </p:nvPr>
        </p:nvSpPr>
        <p:spPr/>
        <p:txBody>
          <a:bodyPr/>
          <a:lstStyle/>
          <a:p>
            <a:fld id="{E887A479-1FB4-4076-82AD-4520E3445CF4}" type="slidenum">
              <a:rPr lang="ko-KR" altLang="en-US" smtClean="0"/>
              <a:pPr/>
              <a:t>‹#›</a:t>
            </a:fld>
            <a:endParaRPr lang="ko-KR" altLang="en-US"/>
          </a:p>
        </p:txBody>
      </p:sp>
    </p:spTree>
    <p:extLst>
      <p:ext uri="{BB962C8B-B14F-4D97-AF65-F5344CB8AC3E}">
        <p14:creationId xmlns:p14="http://schemas.microsoft.com/office/powerpoint/2010/main" val="12258619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A9B0DCC-C3B1-4F04-AC08-9B0D56B3AD4B}"/>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C8EE541A-AE93-4A3A-931A-321E06213801}"/>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647C31E3-E000-4572-8A4A-BC0FBC242A50}"/>
              </a:ext>
            </a:extLst>
          </p:cNvPr>
          <p:cNvSpPr>
            <a:spLocks noGrp="1"/>
          </p:cNvSpPr>
          <p:nvPr>
            <p:ph type="dt" sz="half" idx="10"/>
          </p:nvPr>
        </p:nvSpPr>
        <p:spPr/>
        <p:txBody>
          <a:bodyPr/>
          <a:lstStyle/>
          <a:p>
            <a:fld id="{3F8A50C2-589C-42C8-B763-56D87D9D16BD}" type="datetimeFigureOut">
              <a:rPr lang="ko-KR" altLang="en-US" smtClean="0"/>
              <a:pPr/>
              <a:t>2023-03-13</a:t>
            </a:fld>
            <a:endParaRPr lang="ko-KR" altLang="en-US"/>
          </a:p>
        </p:txBody>
      </p:sp>
      <p:sp>
        <p:nvSpPr>
          <p:cNvPr id="5" name="바닥글 개체 틀 4">
            <a:extLst>
              <a:ext uri="{FF2B5EF4-FFF2-40B4-BE49-F238E27FC236}">
                <a16:creationId xmlns:a16="http://schemas.microsoft.com/office/drawing/2014/main" id="{E305F866-E540-43A1-8E04-B4540004D5D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E52DBAE-416E-4B14-AE21-440B60C575AF}"/>
              </a:ext>
            </a:extLst>
          </p:cNvPr>
          <p:cNvSpPr>
            <a:spLocks noGrp="1"/>
          </p:cNvSpPr>
          <p:nvPr>
            <p:ph type="sldNum" sz="quarter" idx="12"/>
          </p:nvPr>
        </p:nvSpPr>
        <p:spPr/>
        <p:txBody>
          <a:bodyPr/>
          <a:lstStyle/>
          <a:p>
            <a:fld id="{E887A479-1FB4-4076-82AD-4520E3445CF4}" type="slidenum">
              <a:rPr lang="ko-KR" altLang="en-US" smtClean="0"/>
              <a:pPr/>
              <a:t>‹#›</a:t>
            </a:fld>
            <a:endParaRPr lang="ko-KR" altLang="en-US"/>
          </a:p>
        </p:txBody>
      </p:sp>
    </p:spTree>
    <p:extLst>
      <p:ext uri="{BB962C8B-B14F-4D97-AF65-F5344CB8AC3E}">
        <p14:creationId xmlns:p14="http://schemas.microsoft.com/office/powerpoint/2010/main" val="21243712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57ACE99B-1BD1-4ED6-89BE-408A683405E9}"/>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A2E8F63E-2203-4425-B499-1A6DA1ED01AD}"/>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E143481B-1B74-44E8-BE04-B35556A23C8F}"/>
              </a:ext>
            </a:extLst>
          </p:cNvPr>
          <p:cNvSpPr>
            <a:spLocks noGrp="1"/>
          </p:cNvSpPr>
          <p:nvPr>
            <p:ph type="dt" sz="half" idx="10"/>
          </p:nvPr>
        </p:nvSpPr>
        <p:spPr/>
        <p:txBody>
          <a:bodyPr/>
          <a:lstStyle/>
          <a:p>
            <a:fld id="{3F8A50C2-589C-42C8-B763-56D87D9D16BD}" type="datetimeFigureOut">
              <a:rPr lang="ko-KR" altLang="en-US" smtClean="0"/>
              <a:pPr/>
              <a:t>2023-03-13</a:t>
            </a:fld>
            <a:endParaRPr lang="ko-KR" altLang="en-US"/>
          </a:p>
        </p:txBody>
      </p:sp>
      <p:sp>
        <p:nvSpPr>
          <p:cNvPr id="5" name="바닥글 개체 틀 4">
            <a:extLst>
              <a:ext uri="{FF2B5EF4-FFF2-40B4-BE49-F238E27FC236}">
                <a16:creationId xmlns:a16="http://schemas.microsoft.com/office/drawing/2014/main" id="{5BA5E51B-8D7B-4829-8204-E83C25AB153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B4D72D36-C36B-4F45-AAC1-B2DC28C662B1}"/>
              </a:ext>
            </a:extLst>
          </p:cNvPr>
          <p:cNvSpPr>
            <a:spLocks noGrp="1"/>
          </p:cNvSpPr>
          <p:nvPr>
            <p:ph type="sldNum" sz="quarter" idx="12"/>
          </p:nvPr>
        </p:nvSpPr>
        <p:spPr/>
        <p:txBody>
          <a:bodyPr/>
          <a:lstStyle/>
          <a:p>
            <a:fld id="{E887A479-1FB4-4076-82AD-4520E3445CF4}" type="slidenum">
              <a:rPr lang="ko-KR" altLang="en-US" smtClean="0"/>
              <a:pPr/>
              <a:t>‹#›</a:t>
            </a:fld>
            <a:endParaRPr lang="ko-KR" altLang="en-US"/>
          </a:p>
        </p:txBody>
      </p:sp>
    </p:spTree>
    <p:extLst>
      <p:ext uri="{BB962C8B-B14F-4D97-AF65-F5344CB8AC3E}">
        <p14:creationId xmlns:p14="http://schemas.microsoft.com/office/powerpoint/2010/main" val="26736439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whit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29544" y="3029995"/>
            <a:ext cx="9401560" cy="1793104"/>
          </a:xfrm>
          <a:noFill/>
        </p:spPr>
        <p:txBody>
          <a:bodyPr lIns="0" tIns="0" rIns="0" bIns="182880" anchor="b" anchorCtr="0"/>
          <a:lstStyle>
            <a:lvl1pPr>
              <a:defRPr sz="4400" strike="noStrike" spc="-147" baseline="0">
                <a:solidFill>
                  <a:srgbClr val="000000"/>
                </a:solidFill>
              </a:defRPr>
            </a:lvl1pPr>
          </a:lstStyle>
          <a:p>
            <a:r>
              <a:rPr lang="en-US" dirty="0"/>
              <a:t>Microsoft 365</a:t>
            </a:r>
            <a:br>
              <a:rPr lang="en-US" dirty="0"/>
            </a:br>
            <a:r>
              <a:rPr lang="en-US" dirty="0"/>
              <a:t>title or event name</a:t>
            </a:r>
          </a:p>
        </p:txBody>
      </p:sp>
      <p:sp>
        <p:nvSpPr>
          <p:cNvPr id="5" name="Text Placeholder 4"/>
          <p:cNvSpPr>
            <a:spLocks noGrp="1"/>
          </p:cNvSpPr>
          <p:nvPr>
            <p:ph type="body" sz="quarter" idx="12" hasCustomPrompt="1"/>
          </p:nvPr>
        </p:nvSpPr>
        <p:spPr>
          <a:xfrm>
            <a:off x="426427" y="4838790"/>
            <a:ext cx="9401560" cy="945435"/>
          </a:xfrm>
          <a:noFill/>
        </p:spPr>
        <p:txBody>
          <a:bodyPr lIns="0" tIns="0" rIns="0" bIns="0">
            <a:noAutofit/>
          </a:bodyPr>
          <a:lstStyle>
            <a:lvl1pPr marL="457200" indent="-457200">
              <a:lnSpc>
                <a:spcPct val="100000"/>
              </a:lnSpc>
              <a:spcBef>
                <a:spcPts val="0"/>
              </a:spcBef>
              <a:buFont typeface="Wingdings" panose="05000000000000000000" pitchFamily="2" charset="2"/>
              <a:buChar char="§"/>
              <a:defRPr sz="2800" spc="0" baseline="0">
                <a:solidFill>
                  <a:srgbClr val="000000"/>
                </a:solidFill>
                <a:latin typeface="+mn-lt"/>
              </a:defRPr>
            </a:lvl1pPr>
          </a:lstStyle>
          <a:p>
            <a:pPr lvl="0"/>
            <a:r>
              <a:rPr lang="en-US" dirty="0"/>
              <a:t>Author name</a:t>
            </a:r>
          </a:p>
          <a:p>
            <a:pPr lvl="0"/>
            <a:r>
              <a:rPr lang="en-US" dirty="0"/>
              <a:t>Date</a:t>
            </a:r>
          </a:p>
        </p:txBody>
      </p:sp>
      <p:pic>
        <p:nvPicPr>
          <p:cNvPr id="18" name="Picture 17">
            <a:extLst>
              <a:ext uri="{FF2B5EF4-FFF2-40B4-BE49-F238E27FC236}">
                <a16:creationId xmlns:a16="http://schemas.microsoft.com/office/drawing/2014/main" id="{9F4A718E-6F7C-414B-B5B4-AA6809C7682F}"/>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29545" y="437137"/>
            <a:ext cx="896425" cy="190218"/>
          </a:xfrm>
          <a:prstGeom prst="rect">
            <a:avLst/>
          </a:prstGeom>
        </p:spPr>
      </p:pic>
    </p:spTree>
    <p:extLst>
      <p:ext uri="{BB962C8B-B14F-4D97-AF65-F5344CB8AC3E}">
        <p14:creationId xmlns:p14="http://schemas.microsoft.com/office/powerpoint/2010/main" val="14724054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blue">
    <p:bg>
      <p:bgPr>
        <a:solidFill>
          <a:srgbClr val="0278D4"/>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A1BD43-4947-4C7D-B1C8-B6C8FC3789BB}"/>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28682" y="437140"/>
            <a:ext cx="896425" cy="191140"/>
          </a:xfrm>
          <a:prstGeom prst="rect">
            <a:avLst/>
          </a:prstGeom>
        </p:spPr>
      </p:pic>
      <p:sp>
        <p:nvSpPr>
          <p:cNvPr id="5" name="Title 1">
            <a:extLst>
              <a:ext uri="{FF2B5EF4-FFF2-40B4-BE49-F238E27FC236}">
                <a16:creationId xmlns:a16="http://schemas.microsoft.com/office/drawing/2014/main" id="{8E73B716-5AC1-4E6F-99C0-F195B0C5870F}"/>
              </a:ext>
            </a:extLst>
          </p:cNvPr>
          <p:cNvSpPr>
            <a:spLocks noGrp="1"/>
          </p:cNvSpPr>
          <p:nvPr>
            <p:ph type="title" hasCustomPrompt="1"/>
          </p:nvPr>
        </p:nvSpPr>
        <p:spPr>
          <a:xfrm>
            <a:off x="429544" y="3029995"/>
            <a:ext cx="9401560" cy="1793104"/>
          </a:xfrm>
          <a:noFill/>
        </p:spPr>
        <p:txBody>
          <a:bodyPr lIns="0" tIns="0" rIns="0" bIns="182880" anchor="b" anchorCtr="0"/>
          <a:lstStyle>
            <a:lvl1pPr>
              <a:defRPr sz="5293" strike="noStrike" spc="-147" baseline="0">
                <a:solidFill>
                  <a:schemeClr val="bg2"/>
                </a:solidFill>
              </a:defRPr>
            </a:lvl1pPr>
          </a:lstStyle>
          <a:p>
            <a:r>
              <a:rPr lang="en-US"/>
              <a:t>Microsoft 365</a:t>
            </a:r>
            <a:br>
              <a:rPr lang="en-US"/>
            </a:br>
            <a:r>
              <a:rPr lang="en-US"/>
              <a:t>title or event name</a:t>
            </a:r>
          </a:p>
        </p:txBody>
      </p:sp>
      <p:sp>
        <p:nvSpPr>
          <p:cNvPr id="6" name="Text Placeholder 4">
            <a:extLst>
              <a:ext uri="{FF2B5EF4-FFF2-40B4-BE49-F238E27FC236}">
                <a16:creationId xmlns:a16="http://schemas.microsoft.com/office/drawing/2014/main" id="{E78FD896-9F6B-4251-9F12-35FEF1AF740F}"/>
              </a:ext>
            </a:extLst>
          </p:cNvPr>
          <p:cNvSpPr>
            <a:spLocks noGrp="1"/>
          </p:cNvSpPr>
          <p:nvPr>
            <p:ph type="body" sz="quarter" idx="12" hasCustomPrompt="1"/>
          </p:nvPr>
        </p:nvSpPr>
        <p:spPr>
          <a:xfrm>
            <a:off x="426427" y="4838790"/>
            <a:ext cx="9401560" cy="945435"/>
          </a:xfrm>
          <a:noFill/>
        </p:spPr>
        <p:txBody>
          <a:bodyPr lIns="0" tIns="0" rIns="0" bIns="0">
            <a:noAutofit/>
          </a:bodyPr>
          <a:lstStyle>
            <a:lvl1pPr marL="0" indent="0">
              <a:lnSpc>
                <a:spcPct val="100000"/>
              </a:lnSpc>
              <a:spcBef>
                <a:spcPts val="0"/>
              </a:spcBef>
              <a:buNone/>
              <a:defRPr sz="1567" spc="0" baseline="0">
                <a:solidFill>
                  <a:schemeClr val="bg2"/>
                </a:solidFill>
                <a:latin typeface="+mn-lt"/>
              </a:defRPr>
            </a:lvl1pPr>
          </a:lstStyle>
          <a:p>
            <a:pPr lvl="0"/>
            <a:r>
              <a:rPr lang="en-US"/>
              <a:t>Author name</a:t>
            </a:r>
          </a:p>
          <a:p>
            <a:pPr lvl="0"/>
            <a:r>
              <a:rPr lang="en-US"/>
              <a:t>Date</a:t>
            </a:r>
          </a:p>
        </p:txBody>
      </p:sp>
    </p:spTree>
    <p:extLst>
      <p:ext uri="{BB962C8B-B14F-4D97-AF65-F5344CB8AC3E}">
        <p14:creationId xmlns:p14="http://schemas.microsoft.com/office/powerpoint/2010/main" val="17045985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0264" y="2404949"/>
            <a:ext cx="3508576" cy="656750"/>
          </a:xfrm>
        </p:spPr>
        <p:txBody>
          <a:bodyPr lIns="0" tIns="0" rIns="0" bIns="0"/>
          <a:lstStyle>
            <a:lvl1pPr>
              <a:defRPr sz="4000" spc="0" baseline="0">
                <a:solidFill>
                  <a:srgbClr val="000000"/>
                </a:solidFill>
              </a:defRPr>
            </a:lvl1pPr>
          </a:lstStyle>
          <a:p>
            <a:r>
              <a:rPr lang="en-US" dirty="0"/>
              <a:t>Contents</a:t>
            </a:r>
          </a:p>
        </p:txBody>
      </p:sp>
      <p:sp>
        <p:nvSpPr>
          <p:cNvPr id="4" name="Text Placeholder 3"/>
          <p:cNvSpPr>
            <a:spLocks noGrp="1"/>
          </p:cNvSpPr>
          <p:nvPr>
            <p:ph type="body" sz="quarter" idx="10" hasCustomPrompt="1"/>
          </p:nvPr>
        </p:nvSpPr>
        <p:spPr>
          <a:xfrm>
            <a:off x="6541495" y="1234491"/>
            <a:ext cx="3618382" cy="3289228"/>
          </a:xfrm>
        </p:spPr>
        <p:txBody>
          <a:bodyPr wrap="square" lIns="0" tIns="0" rIns="0" bIns="0">
            <a:noAutofit/>
          </a:bodyPr>
          <a:lstStyle>
            <a:lvl1pPr marL="0" marR="0" indent="0" algn="l" defTabSz="507233" rtl="0" eaLnBrk="1" fontAlgn="auto" latinLnBrk="0" hangingPunct="1">
              <a:lnSpc>
                <a:spcPct val="100000"/>
              </a:lnSpc>
              <a:spcBef>
                <a:spcPts val="0"/>
              </a:spcBef>
              <a:spcAft>
                <a:spcPts val="490"/>
              </a:spcAft>
              <a:buClrTx/>
              <a:buSzPct val="90000"/>
              <a:buFont typeface="Wingdings" panose="05000000000000000000" pitchFamily="2" charset="2"/>
              <a:buNone/>
              <a:tabLst/>
              <a:defRPr sz="2800" spc="0" baseline="0">
                <a:solidFill>
                  <a:schemeClr val="accent1"/>
                </a:solidFill>
                <a:latin typeface="+mj-lt"/>
              </a:defRPr>
            </a:lvl1pPr>
            <a:lvl2pPr marL="224054" indent="0">
              <a:buNone/>
              <a:defRPr sz="1765"/>
            </a:lvl2pPr>
            <a:lvl3pPr marL="448107" indent="0">
              <a:buNone/>
              <a:defRPr sz="1765"/>
            </a:lvl3pPr>
            <a:lvl4pPr marL="672161" indent="0">
              <a:buNone/>
              <a:defRPr sz="1765"/>
            </a:lvl4pPr>
            <a:lvl5pPr marL="896214" indent="0">
              <a:buNone/>
              <a:defRPr sz="1765"/>
            </a:lvl5pPr>
          </a:lstStyle>
          <a:p>
            <a:pPr lvl="0"/>
            <a:r>
              <a:rPr lang="en-US" dirty="0"/>
              <a:t>##	Section title</a:t>
            </a:r>
          </a:p>
          <a:p>
            <a:pPr lvl="0"/>
            <a:r>
              <a:rPr lang="en-US" dirty="0"/>
              <a:t>##	Section title</a:t>
            </a:r>
          </a:p>
          <a:p>
            <a:pPr lvl="0"/>
            <a:r>
              <a:rPr lang="en-US" dirty="0"/>
              <a:t>##	Section title</a:t>
            </a:r>
          </a:p>
          <a:p>
            <a:pPr lvl="0"/>
            <a:r>
              <a:rPr lang="en-US" dirty="0"/>
              <a:t>##	Section title</a:t>
            </a:r>
          </a:p>
          <a:p>
            <a:pPr lvl="0"/>
            <a:r>
              <a:rPr lang="en-US" dirty="0"/>
              <a:t>##	Section title</a:t>
            </a:r>
          </a:p>
          <a:p>
            <a:pPr lvl="0"/>
            <a:r>
              <a:rPr lang="en-US" dirty="0"/>
              <a:t>##	Section title</a:t>
            </a:r>
          </a:p>
          <a:p>
            <a:pPr lvl="0"/>
            <a:r>
              <a:rPr lang="en-US" dirty="0"/>
              <a:t>##	Section title</a:t>
            </a:r>
          </a:p>
        </p:txBody>
      </p:sp>
    </p:spTree>
    <p:extLst>
      <p:ext uri="{BB962C8B-B14F-4D97-AF65-F5344CB8AC3E}">
        <p14:creationId xmlns:p14="http://schemas.microsoft.com/office/powerpoint/2010/main" val="256118376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8" y="2139703"/>
            <a:ext cx="11339774" cy="1223171"/>
          </a:xfrm>
        </p:spPr>
        <p:txBody>
          <a:bodyPr wrap="square" lIns="0" tIns="0" rIns="0" bIns="0">
            <a:spAutoFit/>
          </a:bodyPr>
          <a:lstStyle>
            <a:lvl1pPr marL="514350" indent="-514350">
              <a:lnSpc>
                <a:spcPct val="90000"/>
              </a:lnSpc>
              <a:spcBef>
                <a:spcPts val="0"/>
              </a:spcBef>
              <a:spcAft>
                <a:spcPts val="1273"/>
              </a:spcAft>
              <a:buFont typeface="Wingdings" panose="05000000000000000000" pitchFamily="2" charset="2"/>
              <a:buChar char="§"/>
              <a:defRPr sz="2549" b="0" i="0">
                <a:solidFill>
                  <a:srgbClr val="000000"/>
                </a:solidFill>
                <a:latin typeface="+mn-lt"/>
              </a:defRPr>
            </a:lvl1pPr>
            <a:lvl2pPr marL="681254" indent="-457200">
              <a:lnSpc>
                <a:spcPct val="90000"/>
              </a:lnSpc>
              <a:spcBef>
                <a:spcPts val="0"/>
              </a:spcBef>
              <a:spcAft>
                <a:spcPts val="1273"/>
              </a:spcAft>
              <a:buFont typeface="Wingdings" panose="05000000000000000000" pitchFamily="2" charset="2"/>
              <a:buChar char="§"/>
              <a:defRPr sz="1961">
                <a:solidFill>
                  <a:srgbClr val="000000"/>
                </a:solidFill>
              </a:defRPr>
            </a:lvl2pPr>
            <a:lvl3pPr marL="905307" indent="-457200">
              <a:spcBef>
                <a:spcPts val="0"/>
              </a:spcBef>
              <a:spcAft>
                <a:spcPts val="1273"/>
              </a:spcAft>
              <a:buFont typeface="Wingdings" panose="05000000000000000000" pitchFamily="2" charset="2"/>
              <a:buChar char="§"/>
              <a:defRPr sz="1961">
                <a:solidFill>
                  <a:srgbClr val="000000"/>
                </a:solidFill>
              </a:defRPr>
            </a:lvl3pPr>
            <a:lvl4pPr marL="672161" indent="0">
              <a:spcBef>
                <a:spcPts val="0"/>
              </a:spcBef>
              <a:spcAft>
                <a:spcPts val="1273"/>
              </a:spcAft>
              <a:buNone/>
              <a:defRPr sz="1961"/>
            </a:lvl4pPr>
            <a:lvl5pPr marL="896214" indent="0">
              <a:buNone/>
              <a:defRPr/>
            </a:lvl5pPr>
          </a:lstStyle>
          <a:p>
            <a:pPr lvl="0"/>
            <a:r>
              <a:rPr lang="en-US" dirty="0"/>
              <a:t>First level Segoe UI 26pt</a:t>
            </a:r>
          </a:p>
          <a:p>
            <a:pPr lvl="1"/>
            <a:r>
              <a:rPr lang="en-US" dirty="0"/>
              <a:t>Second level Segoe UI 20pt</a:t>
            </a:r>
          </a:p>
          <a:p>
            <a:pPr lvl="2"/>
            <a:r>
              <a:rPr lang="en-US" dirty="0"/>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440496"/>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Tree>
    <p:extLst>
      <p:ext uri="{BB962C8B-B14F-4D97-AF65-F5344CB8AC3E}">
        <p14:creationId xmlns:p14="http://schemas.microsoft.com/office/powerpoint/2010/main" val="388215741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body slide (with bullets)">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9" y="2141395"/>
            <a:ext cx="11339774" cy="1223171"/>
          </a:xfrm>
        </p:spPr>
        <p:txBody>
          <a:bodyPr wrap="square" lIns="0" tIns="0" rIns="0" bIns="0">
            <a:spAutoFit/>
          </a:bodyPr>
          <a:lstStyle>
            <a:lvl1pPr marL="268864" indent="-268864">
              <a:lnSpc>
                <a:spcPct val="90000"/>
              </a:lnSpc>
              <a:spcBef>
                <a:spcPts val="0"/>
              </a:spcBef>
              <a:spcAft>
                <a:spcPts val="1273"/>
              </a:spcAft>
              <a:buClr>
                <a:srgbClr val="000000"/>
              </a:buClr>
              <a:buSzPct val="77000"/>
              <a:buFont typeface="Arial" panose="020B0604020202020204" pitchFamily="34" charset="0"/>
              <a:buChar char="•"/>
              <a:defRPr sz="2549" b="0" i="0">
                <a:solidFill>
                  <a:srgbClr val="000000"/>
                </a:solidFill>
                <a:latin typeface="+mn-lt"/>
              </a:defRPr>
            </a:lvl1pPr>
            <a:lvl2pPr marL="537729" indent="-224054">
              <a:lnSpc>
                <a:spcPct val="90000"/>
              </a:lnSpc>
              <a:spcBef>
                <a:spcPts val="0"/>
              </a:spcBef>
              <a:spcAft>
                <a:spcPts val="1273"/>
              </a:spcAft>
              <a:buClr>
                <a:srgbClr val="000000"/>
              </a:buClr>
              <a:buSzPct val="77000"/>
              <a:buFont typeface="Arial" panose="020B0604020202020204" pitchFamily="34" charset="0"/>
              <a:buChar char="•"/>
              <a:defRPr sz="1961">
                <a:solidFill>
                  <a:srgbClr val="000000"/>
                </a:solidFill>
              </a:defRPr>
            </a:lvl2pPr>
            <a:lvl3pPr marL="806593" indent="-224054">
              <a:spcBef>
                <a:spcPts val="0"/>
              </a:spcBef>
              <a:spcAft>
                <a:spcPts val="1273"/>
              </a:spcAft>
              <a:buClr>
                <a:srgbClr val="000000"/>
              </a:buClr>
              <a:buSzPct val="77000"/>
              <a:buFont typeface="Arial" panose="020B0604020202020204" pitchFamily="34" charset="0"/>
              <a:buChar char="•"/>
              <a:defRPr sz="1961">
                <a:solidFill>
                  <a:srgbClr val="000000"/>
                </a:solidFill>
              </a:defRPr>
            </a:lvl3pPr>
            <a:lvl4pPr marL="672161" indent="0">
              <a:spcBef>
                <a:spcPts val="0"/>
              </a:spcBef>
              <a:spcAft>
                <a:spcPts val="1273"/>
              </a:spcAft>
              <a:buNone/>
              <a:defRPr sz="1961"/>
            </a:lvl4pPr>
            <a:lvl5pPr marL="896214" indent="0">
              <a:buNone/>
              <a:defRPr/>
            </a:lvl5pPr>
          </a:lstStyle>
          <a:p>
            <a:pPr lvl="0"/>
            <a:r>
              <a:rPr lang="en-US"/>
              <a:t>First level Segoe UI 26pt</a:t>
            </a:r>
          </a:p>
          <a:p>
            <a:pPr lvl="1"/>
            <a:r>
              <a:rPr lang="en-US"/>
              <a:t>Second level Segoe UI 20pt</a:t>
            </a:r>
          </a:p>
          <a:p>
            <a:pPr lvl="2"/>
            <a:r>
              <a:rPr lang="en-US"/>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440495"/>
            <a:ext cx="11336039" cy="758022"/>
          </a:xfrm>
          <a:prstGeom prst="rect">
            <a:avLst/>
          </a:prstGeom>
        </p:spPr>
        <p:txBody>
          <a:bodyPr vert="horz" wrap="square" lIns="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
        <p:nvSpPr>
          <p:cNvPr id="5" name="Text Placeholder 3">
            <a:extLst>
              <a:ext uri="{FF2B5EF4-FFF2-40B4-BE49-F238E27FC236}">
                <a16:creationId xmlns:a16="http://schemas.microsoft.com/office/drawing/2014/main" id="{BF94EA65-2CBF-4A04-9D22-169D8572F347}"/>
              </a:ext>
            </a:extLst>
          </p:cNvPr>
          <p:cNvSpPr>
            <a:spLocks noGrp="1"/>
          </p:cNvSpPr>
          <p:nvPr>
            <p:ph type="body" sz="quarter" idx="12" hasCustomPrompt="1"/>
          </p:nvPr>
        </p:nvSpPr>
        <p:spPr>
          <a:xfrm>
            <a:off x="426423" y="1083831"/>
            <a:ext cx="11339774" cy="353070"/>
          </a:xfrm>
        </p:spPr>
        <p:txBody>
          <a:bodyPr wrap="square" lIns="0" tIns="0" rIns="0" bIns="0">
            <a:spAutoFit/>
          </a:bodyPr>
          <a:lstStyle>
            <a:lvl1pPr marL="0" indent="0">
              <a:lnSpc>
                <a:spcPct val="90000"/>
              </a:lnSpc>
              <a:spcBef>
                <a:spcPts val="0"/>
              </a:spcBef>
              <a:spcAft>
                <a:spcPts val="1273"/>
              </a:spcAft>
              <a:buNone/>
              <a:defRPr sz="2549" b="0" i="0">
                <a:solidFill>
                  <a:srgbClr val="000000"/>
                </a:solidFill>
                <a:latin typeface="+mn-lt"/>
              </a:defRPr>
            </a:lvl1pPr>
            <a:lvl2pPr marL="224054" indent="0">
              <a:lnSpc>
                <a:spcPct val="90000"/>
              </a:lnSpc>
              <a:spcBef>
                <a:spcPts val="0"/>
              </a:spcBef>
              <a:spcAft>
                <a:spcPts val="1273"/>
              </a:spcAft>
              <a:buNone/>
              <a:defRPr sz="1961">
                <a:solidFill>
                  <a:schemeClr val="tx2"/>
                </a:solidFill>
              </a:defRPr>
            </a:lvl2pPr>
            <a:lvl3pPr marL="448107" indent="0">
              <a:spcBef>
                <a:spcPts val="0"/>
              </a:spcBef>
              <a:spcAft>
                <a:spcPts val="1273"/>
              </a:spcAft>
              <a:buNone/>
              <a:defRPr sz="1961"/>
            </a:lvl3pPr>
            <a:lvl4pPr marL="672161" indent="0">
              <a:spcBef>
                <a:spcPts val="0"/>
              </a:spcBef>
              <a:spcAft>
                <a:spcPts val="1273"/>
              </a:spcAft>
              <a:buNone/>
              <a:defRPr sz="1961"/>
            </a:lvl4pPr>
            <a:lvl5pPr marL="896214" indent="0">
              <a:buNone/>
              <a:defRPr/>
            </a:lvl5pPr>
          </a:lstStyle>
          <a:p>
            <a:pPr lvl="0"/>
            <a:r>
              <a:rPr lang="en-US"/>
              <a:t>Subtitle Segoe UI 26pt</a:t>
            </a:r>
          </a:p>
        </p:txBody>
      </p:sp>
    </p:spTree>
    <p:extLst>
      <p:ext uri="{BB962C8B-B14F-4D97-AF65-F5344CB8AC3E}">
        <p14:creationId xmlns:p14="http://schemas.microsoft.com/office/powerpoint/2010/main" val="83125718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440495"/>
            <a:ext cx="11336039" cy="758022"/>
          </a:xfrm>
          <a:prstGeom prst="rect">
            <a:avLst/>
          </a:prstGeom>
        </p:spPr>
        <p:txBody>
          <a:bodyPr vert="horz" wrap="square" lIns="0" tIns="164592" rIns="0" bIns="0" rtlCol="0" anchor="t">
            <a:noAutofit/>
          </a:bodyPr>
          <a:lstStyle>
            <a:lvl1pPr>
              <a:defRPr>
                <a:solidFill>
                  <a:srgbClr val="000000"/>
                </a:solidFill>
              </a:defRPr>
            </a:lvl1pPr>
          </a:lstStyle>
          <a:p>
            <a:r>
              <a:rPr lang="en-US"/>
              <a:t>Title</a:t>
            </a:r>
          </a:p>
        </p:txBody>
      </p:sp>
    </p:spTree>
    <p:extLst>
      <p:ext uri="{BB962C8B-B14F-4D97-AF65-F5344CB8AC3E}">
        <p14:creationId xmlns:p14="http://schemas.microsoft.com/office/powerpoint/2010/main" val="235915311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DA44D03-9AF8-4A55-9BD0-4DBE4B3AFAEA}"/>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279D1271-55E0-47A1-A8F1-C224D8FBA1FE}"/>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3C1D4464-59DC-4B4F-8C82-9E7F248D6BA1}"/>
              </a:ext>
            </a:extLst>
          </p:cNvPr>
          <p:cNvSpPr>
            <a:spLocks noGrp="1"/>
          </p:cNvSpPr>
          <p:nvPr>
            <p:ph type="dt" sz="half" idx="10"/>
          </p:nvPr>
        </p:nvSpPr>
        <p:spPr/>
        <p:txBody>
          <a:bodyPr/>
          <a:lstStyle/>
          <a:p>
            <a:fld id="{3F8A50C2-589C-42C8-B763-56D87D9D16BD}" type="datetimeFigureOut">
              <a:rPr lang="ko-KR" altLang="en-US" smtClean="0"/>
              <a:pPr/>
              <a:t>2023-03-13</a:t>
            </a:fld>
            <a:endParaRPr lang="ko-KR" altLang="en-US"/>
          </a:p>
        </p:txBody>
      </p:sp>
      <p:sp>
        <p:nvSpPr>
          <p:cNvPr id="5" name="바닥글 개체 틀 4">
            <a:extLst>
              <a:ext uri="{FF2B5EF4-FFF2-40B4-BE49-F238E27FC236}">
                <a16:creationId xmlns:a16="http://schemas.microsoft.com/office/drawing/2014/main" id="{1303397C-FBF1-4DB0-879F-03411845C6A2}"/>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BD9343C-E60F-48D6-862A-96F6200FFCA7}"/>
              </a:ext>
            </a:extLst>
          </p:cNvPr>
          <p:cNvSpPr>
            <a:spLocks noGrp="1"/>
          </p:cNvSpPr>
          <p:nvPr>
            <p:ph type="sldNum" sz="quarter" idx="12"/>
          </p:nvPr>
        </p:nvSpPr>
        <p:spPr/>
        <p:txBody>
          <a:bodyPr/>
          <a:lstStyle/>
          <a:p>
            <a:fld id="{E887A479-1FB4-4076-82AD-4520E3445CF4}" type="slidenum">
              <a:rPr lang="ko-KR" altLang="en-US" smtClean="0"/>
              <a:pPr/>
              <a:t>‹#›</a:t>
            </a:fld>
            <a:endParaRPr lang="ko-KR" altLang="en-US"/>
          </a:p>
        </p:txBody>
      </p:sp>
    </p:spTree>
    <p:extLst>
      <p:ext uri="{BB962C8B-B14F-4D97-AF65-F5344CB8AC3E}">
        <p14:creationId xmlns:p14="http://schemas.microsoft.com/office/powerpoint/2010/main" val="38302930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p:spTree>
      <p:nvGrpSpPr>
        <p:cNvPr id="1" name=""/>
        <p:cNvGrpSpPr/>
        <p:nvPr/>
      </p:nvGrpSpPr>
      <p:grpSpPr>
        <a:xfrm>
          <a:off x="0" y="0"/>
          <a:ext cx="0" cy="0"/>
          <a:chOff x="0" y="0"/>
          <a:chExt cx="0" cy="0"/>
        </a:xfrm>
      </p:grpSpPr>
      <p:sp>
        <p:nvSpPr>
          <p:cNvPr id="3" name="Online Image Placeholder 2">
            <a:extLst>
              <a:ext uri="{FF2B5EF4-FFF2-40B4-BE49-F238E27FC236}">
                <a16:creationId xmlns:a16="http://schemas.microsoft.com/office/drawing/2014/main" id="{562D5679-B66F-A244-9E94-0FFE5F1B6168}"/>
              </a:ext>
            </a:extLst>
          </p:cNvPr>
          <p:cNvSpPr>
            <a:spLocks noGrp="1"/>
          </p:cNvSpPr>
          <p:nvPr>
            <p:ph type="clipArt" sz="quarter" idx="11" hasCustomPrompt="1"/>
          </p:nvPr>
        </p:nvSpPr>
        <p:spPr>
          <a:xfrm>
            <a:off x="5982392" y="2145841"/>
            <a:ext cx="5780073" cy="3756460"/>
          </a:xfrm>
        </p:spPr>
        <p:txBody>
          <a:bodyPr anchor="ctr">
            <a:noAutofit/>
          </a:bodyPr>
          <a:lstStyle>
            <a:lvl1pPr algn="ctr">
              <a:defRPr sz="1961">
                <a:latin typeface="+mj-lt"/>
              </a:defRPr>
            </a:lvl1pPr>
          </a:lstStyle>
          <a:p>
            <a:r>
              <a:rPr lang="en-US"/>
              <a:t>Drop photo here</a:t>
            </a:r>
          </a:p>
        </p:txBody>
      </p:sp>
      <p:sp>
        <p:nvSpPr>
          <p:cNvPr id="4" name="Text Placeholder 3"/>
          <p:cNvSpPr>
            <a:spLocks noGrp="1"/>
          </p:cNvSpPr>
          <p:nvPr>
            <p:ph type="body" sz="quarter" idx="10" hasCustomPrompt="1"/>
          </p:nvPr>
        </p:nvSpPr>
        <p:spPr>
          <a:xfrm>
            <a:off x="426424" y="2145842"/>
            <a:ext cx="5138175" cy="2573509"/>
          </a:xfrm>
        </p:spPr>
        <p:txBody>
          <a:bodyPr wrap="square" lIns="0" tIns="0" rIns="0" bIns="0">
            <a:noAutofit/>
          </a:bodyPr>
          <a:lstStyle>
            <a:lvl1pPr marL="0" marR="0" indent="0" algn="l" defTabSz="914192" rtl="0" eaLnBrk="1" fontAlgn="auto" latinLnBrk="0" hangingPunct="1">
              <a:lnSpc>
                <a:spcPct val="90000"/>
              </a:lnSpc>
              <a:spcBef>
                <a:spcPts val="0"/>
              </a:spcBef>
              <a:spcAft>
                <a:spcPts val="2549"/>
              </a:spcAft>
              <a:buClrTx/>
              <a:buSzPct val="90000"/>
              <a:buFont typeface="Wingdings" panose="05000000000000000000" pitchFamily="2" charset="2"/>
              <a:buNone/>
              <a:tabLst/>
              <a:defRPr sz="2549" b="0" i="0">
                <a:solidFill>
                  <a:srgbClr val="000000"/>
                </a:solidFill>
                <a:latin typeface="+mn-lt"/>
              </a:defRPr>
            </a:lvl1pPr>
            <a:lvl2pPr marL="224054" marR="0" indent="0" algn="l" defTabSz="914192"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07" indent="0">
              <a:buNone/>
              <a:defRPr/>
            </a:lvl3pPr>
            <a:lvl4pPr marL="672161" indent="0">
              <a:buNone/>
              <a:defRPr/>
            </a:lvl4pPr>
            <a:lvl5pPr marL="896214" indent="0">
              <a:buNone/>
              <a:defRPr/>
            </a:lvl5pPr>
          </a:lstStyle>
          <a:p>
            <a:pPr lvl="0"/>
            <a:r>
              <a:rPr lang="pt-BR"/>
              <a:t>Subhead Segoe UI 26pt</a:t>
            </a:r>
          </a:p>
          <a:p>
            <a:pPr lvl="0"/>
            <a:r>
              <a:rPr lang="pt-BR"/>
              <a:t>Subhead Segoe UI 26pt</a:t>
            </a:r>
          </a:p>
          <a:p>
            <a:pPr lvl="0"/>
            <a:r>
              <a:rPr lang="pt-BR"/>
              <a:t>Subhead Segoe UI 26pt</a:t>
            </a:r>
          </a:p>
        </p:txBody>
      </p:sp>
      <p:sp>
        <p:nvSpPr>
          <p:cNvPr id="6" name="Title Placeholder 1">
            <a:extLst>
              <a:ext uri="{FF2B5EF4-FFF2-40B4-BE49-F238E27FC236}">
                <a16:creationId xmlns:a16="http://schemas.microsoft.com/office/drawing/2014/main" id="{E60CBD1C-0AFE-4EB9-94D7-943981FE05EE}"/>
              </a:ext>
            </a:extLst>
          </p:cNvPr>
          <p:cNvSpPr>
            <a:spLocks noGrp="1"/>
          </p:cNvSpPr>
          <p:nvPr>
            <p:ph type="title" hasCustomPrompt="1"/>
          </p:nvPr>
        </p:nvSpPr>
        <p:spPr>
          <a:xfrm>
            <a:off x="426424" y="440496"/>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Device layout</a:t>
            </a:r>
          </a:p>
        </p:txBody>
      </p:sp>
    </p:spTree>
    <p:extLst>
      <p:ext uri="{BB962C8B-B14F-4D97-AF65-F5344CB8AC3E}">
        <p14:creationId xmlns:p14="http://schemas.microsoft.com/office/powerpoint/2010/main" val="186197395"/>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raphic layout: three columns graphic and text">
    <p:spTree>
      <p:nvGrpSpPr>
        <p:cNvPr id="1" name=""/>
        <p:cNvGrpSpPr/>
        <p:nvPr/>
      </p:nvGrpSpPr>
      <p:grpSpPr>
        <a:xfrm>
          <a:off x="0" y="0"/>
          <a:ext cx="0" cy="0"/>
          <a:chOff x="0" y="0"/>
          <a:chExt cx="0" cy="0"/>
        </a:xfrm>
      </p:grpSpPr>
      <p:sp>
        <p:nvSpPr>
          <p:cNvPr id="3" name="Rectangle 2"/>
          <p:cNvSpPr/>
          <p:nvPr userDrawn="1"/>
        </p:nvSpPr>
        <p:spPr bwMode="auto">
          <a:xfrm>
            <a:off x="426426" y="1599723"/>
            <a:ext cx="3632388"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897219" y="1958468"/>
            <a:ext cx="2698612" cy="2411476"/>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6" name="Rectangle 5"/>
          <p:cNvSpPr/>
          <p:nvPr userDrawn="1"/>
        </p:nvSpPr>
        <p:spPr bwMode="auto">
          <a:xfrm>
            <a:off x="4281363" y="1599723"/>
            <a:ext cx="3623052"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126965" y="1599723"/>
            <a:ext cx="3635499"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7" name="Content Placeholder 15"/>
          <p:cNvSpPr>
            <a:spLocks noGrp="1"/>
          </p:cNvSpPr>
          <p:nvPr userDrawn="1">
            <p:ph sz="quarter" idx="18" hasCustomPrompt="1"/>
          </p:nvPr>
        </p:nvSpPr>
        <p:spPr>
          <a:xfrm>
            <a:off x="4746694" y="1958468"/>
            <a:ext cx="2698612" cy="2411476"/>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8" name="Content Placeholder 15"/>
          <p:cNvSpPr>
            <a:spLocks noGrp="1"/>
          </p:cNvSpPr>
          <p:nvPr userDrawn="1">
            <p:ph sz="quarter" idx="19" hasCustomPrompt="1"/>
          </p:nvPr>
        </p:nvSpPr>
        <p:spPr>
          <a:xfrm>
            <a:off x="8598491" y="1958468"/>
            <a:ext cx="2698612" cy="2411476"/>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2" name="Title Placeholder 1">
            <a:extLst>
              <a:ext uri="{FF2B5EF4-FFF2-40B4-BE49-F238E27FC236}">
                <a16:creationId xmlns:a16="http://schemas.microsoft.com/office/drawing/2014/main" id="{FC74E6E5-9DAD-4A14-9C20-D9F9150874FE}"/>
              </a:ext>
            </a:extLst>
          </p:cNvPr>
          <p:cNvSpPr>
            <a:spLocks noGrp="1"/>
          </p:cNvSpPr>
          <p:nvPr userDrawn="1">
            <p:ph type="title" hasCustomPrompt="1"/>
          </p:nvPr>
        </p:nvSpPr>
        <p:spPr>
          <a:xfrm>
            <a:off x="426424" y="440496"/>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Graphic layout: three columns graphic and text</a:t>
            </a:r>
          </a:p>
        </p:txBody>
      </p:sp>
      <p:sp>
        <p:nvSpPr>
          <p:cNvPr id="13" name="Text Placeholder 4">
            <a:extLst>
              <a:ext uri="{FF2B5EF4-FFF2-40B4-BE49-F238E27FC236}">
                <a16:creationId xmlns:a16="http://schemas.microsoft.com/office/drawing/2014/main" id="{FB052D15-67DF-4845-863F-FEC853640A9E}"/>
              </a:ext>
            </a:extLst>
          </p:cNvPr>
          <p:cNvSpPr>
            <a:spLocks noGrp="1"/>
          </p:cNvSpPr>
          <p:nvPr userDrawn="1">
            <p:ph type="body" sz="quarter" idx="11" hasCustomPrompt="1"/>
          </p:nvPr>
        </p:nvSpPr>
        <p:spPr>
          <a:xfrm>
            <a:off x="426426" y="4927922"/>
            <a:ext cx="3627659" cy="1307666"/>
          </a:xfrm>
        </p:spPr>
        <p:txBody>
          <a:bodyPr lIns="0" tIns="0" rIns="0" bIns="0"/>
          <a:lstStyle>
            <a:lvl1pPr marL="0" indent="0">
              <a:lnSpc>
                <a:spcPct val="100000"/>
              </a:lnSpc>
              <a:spcBef>
                <a:spcPts val="0"/>
              </a:spcBef>
              <a:spcAft>
                <a:spcPts val="784"/>
              </a:spcAft>
              <a:buNone/>
              <a:defRPr sz="1567" b="1">
                <a:solidFill>
                  <a:schemeClr val="accent1"/>
                </a:solidFill>
                <a:latin typeface="+mj-lt"/>
              </a:defRPr>
            </a:lvl1pPr>
            <a:lvl2pPr marL="0" marR="0" indent="0" algn="l" defTabSz="914192" rtl="0" eaLnBrk="1" fontAlgn="auto" latinLnBrk="0" hangingPunct="1">
              <a:lnSpc>
                <a:spcPct val="100000"/>
              </a:lnSpc>
              <a:spcBef>
                <a:spcPts val="0"/>
              </a:spcBef>
              <a:spcAft>
                <a:spcPts val="784"/>
              </a:spcAft>
              <a:buClrTx/>
              <a:buSzPct val="90000"/>
              <a:buFont typeface="Arial" panose="020B0604020202020204" pitchFamily="34" charset="0"/>
              <a:buNone/>
              <a:tabLst/>
              <a:defRPr sz="1567">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4" name="Text Placeholder 4">
            <a:extLst>
              <a:ext uri="{FF2B5EF4-FFF2-40B4-BE49-F238E27FC236}">
                <a16:creationId xmlns:a16="http://schemas.microsoft.com/office/drawing/2014/main" id="{A5ECD4C7-D870-4003-9FA8-85EBBED87940}"/>
              </a:ext>
            </a:extLst>
          </p:cNvPr>
          <p:cNvSpPr>
            <a:spLocks noGrp="1"/>
          </p:cNvSpPr>
          <p:nvPr userDrawn="1">
            <p:ph type="body" sz="quarter" idx="12" hasCustomPrompt="1"/>
          </p:nvPr>
        </p:nvSpPr>
        <p:spPr>
          <a:xfrm>
            <a:off x="4281363" y="4927922"/>
            <a:ext cx="3623051" cy="1307666"/>
          </a:xfrm>
        </p:spPr>
        <p:txBody>
          <a:bodyPr lIns="0" tIns="0" rIns="0" bIns="0"/>
          <a:lstStyle>
            <a:lvl1pPr marL="0" indent="0">
              <a:lnSpc>
                <a:spcPct val="100000"/>
              </a:lnSpc>
              <a:spcBef>
                <a:spcPts val="0"/>
              </a:spcBef>
              <a:spcAft>
                <a:spcPts val="784"/>
              </a:spcAft>
              <a:buNone/>
              <a:defRPr sz="1567">
                <a:solidFill>
                  <a:schemeClr val="accent1"/>
                </a:solidFill>
                <a:latin typeface="+mj-lt"/>
              </a:defRPr>
            </a:lvl1pPr>
            <a:lvl2pPr marL="0" marR="0" indent="0" algn="l" defTabSz="914192" rtl="0" eaLnBrk="1" fontAlgn="auto" latinLnBrk="0" hangingPunct="1">
              <a:lnSpc>
                <a:spcPct val="100000"/>
              </a:lnSpc>
              <a:spcBef>
                <a:spcPts val="0"/>
              </a:spcBef>
              <a:spcAft>
                <a:spcPts val="784"/>
              </a:spcAft>
              <a:buClrTx/>
              <a:buSzPct val="90000"/>
              <a:buFont typeface="Arial" panose="020B0604020202020204" pitchFamily="34" charset="0"/>
              <a:buNone/>
              <a:tabLst/>
              <a:defRPr sz="1567">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5" name="Text Placeholder 4">
            <a:extLst>
              <a:ext uri="{FF2B5EF4-FFF2-40B4-BE49-F238E27FC236}">
                <a16:creationId xmlns:a16="http://schemas.microsoft.com/office/drawing/2014/main" id="{AA9BECBA-B2CC-4EE6-B54E-9ADB03EB2595}"/>
              </a:ext>
            </a:extLst>
          </p:cNvPr>
          <p:cNvSpPr>
            <a:spLocks noGrp="1"/>
          </p:cNvSpPr>
          <p:nvPr userDrawn="1">
            <p:ph type="body" sz="quarter" idx="13" hasCustomPrompt="1"/>
          </p:nvPr>
        </p:nvSpPr>
        <p:spPr>
          <a:xfrm>
            <a:off x="8126964" y="4927922"/>
            <a:ext cx="3635502" cy="1307666"/>
          </a:xfrm>
        </p:spPr>
        <p:txBody>
          <a:bodyPr lIns="0" tIns="0" rIns="0" bIns="0"/>
          <a:lstStyle>
            <a:lvl1pPr marL="0" indent="0">
              <a:lnSpc>
                <a:spcPct val="100000"/>
              </a:lnSpc>
              <a:spcBef>
                <a:spcPts val="0"/>
              </a:spcBef>
              <a:spcAft>
                <a:spcPts val="784"/>
              </a:spcAft>
              <a:buNone/>
              <a:defRPr sz="1567">
                <a:solidFill>
                  <a:schemeClr val="accent1"/>
                </a:solidFill>
                <a:latin typeface="+mj-lt"/>
              </a:defRPr>
            </a:lvl1pPr>
            <a:lvl2pPr marL="0" marR="0" indent="0" algn="l" defTabSz="914192" rtl="0" eaLnBrk="1" fontAlgn="auto" latinLnBrk="0" hangingPunct="1">
              <a:lnSpc>
                <a:spcPct val="100000"/>
              </a:lnSpc>
              <a:spcBef>
                <a:spcPts val="0"/>
              </a:spcBef>
              <a:spcAft>
                <a:spcPts val="784"/>
              </a:spcAft>
              <a:buClrTx/>
              <a:buSzPct val="90000"/>
              <a:buFont typeface="Arial" panose="020B0604020202020204" pitchFamily="34" charset="0"/>
              <a:buNone/>
              <a:tabLst/>
              <a:defRPr sz="1567">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Tree>
    <p:extLst>
      <p:ext uri="{BB962C8B-B14F-4D97-AF65-F5344CB8AC3E}">
        <p14:creationId xmlns:p14="http://schemas.microsoft.com/office/powerpoint/2010/main" val="106018586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raphic layout: four columns graphic and tex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594C393-E06E-3A4C-A658-2526A14DA5A1}"/>
              </a:ext>
            </a:extLst>
          </p:cNvPr>
          <p:cNvSpPr/>
          <p:nvPr userDrawn="1"/>
        </p:nvSpPr>
        <p:spPr bwMode="auto">
          <a:xfrm>
            <a:off x="9109047" y="1590386"/>
            <a:ext cx="2653417" cy="3128965"/>
          </a:xfrm>
          <a:prstGeom prst="rect">
            <a:avLst/>
          </a:prstGeom>
          <a:solidFill>
            <a:schemeClr val="bg2"/>
          </a:solidFill>
          <a:ln>
            <a:noFill/>
            <a:headEnd type="none" w="med" len="med"/>
            <a:tailEnd type="none" w="med" len="med"/>
          </a:ln>
          <a:effectLst>
            <a:outerShdw blurRad="76200" algn="ctr" rotWithShape="0">
              <a:schemeClr val="bg2">
                <a:lumMod val="50000"/>
                <a:alpha val="8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A011C51E-94BA-C44D-ABF4-E87C4124DAF0}"/>
              </a:ext>
            </a:extLst>
          </p:cNvPr>
          <p:cNvSpPr/>
          <p:nvPr userDrawn="1"/>
        </p:nvSpPr>
        <p:spPr bwMode="auto">
          <a:xfrm>
            <a:off x="6214841" y="1590386"/>
            <a:ext cx="2653417" cy="3128965"/>
          </a:xfrm>
          <a:prstGeom prst="rect">
            <a:avLst/>
          </a:prstGeom>
          <a:solidFill>
            <a:schemeClr val="bg2"/>
          </a:solidFill>
          <a:ln>
            <a:noFill/>
            <a:headEnd type="none" w="med" len="med"/>
            <a:tailEnd type="none" w="med" len="med"/>
          </a:ln>
          <a:effectLst>
            <a:outerShdw blurRad="76200" algn="ctr" rotWithShape="0">
              <a:schemeClr val="bg2">
                <a:lumMod val="50000"/>
                <a:alpha val="8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E6DDB665-2DD7-AE40-9862-C6E8E22E9215}"/>
              </a:ext>
            </a:extLst>
          </p:cNvPr>
          <p:cNvSpPr/>
          <p:nvPr userDrawn="1"/>
        </p:nvSpPr>
        <p:spPr bwMode="auto">
          <a:xfrm>
            <a:off x="3320634" y="1590386"/>
            <a:ext cx="2653417" cy="3128965"/>
          </a:xfrm>
          <a:prstGeom prst="rect">
            <a:avLst/>
          </a:prstGeom>
          <a:solidFill>
            <a:schemeClr val="bg2"/>
          </a:solidFill>
          <a:ln>
            <a:noFill/>
            <a:headEnd type="none" w="med" len="med"/>
            <a:tailEnd type="none" w="med" len="med"/>
          </a:ln>
          <a:effectLst>
            <a:outerShdw blurRad="76200" algn="ctr" rotWithShape="0">
              <a:schemeClr val="bg2">
                <a:lumMod val="50000"/>
                <a:alpha val="8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4CD677DE-AA2C-984C-BAE1-54D5F0B518CE}"/>
              </a:ext>
            </a:extLst>
          </p:cNvPr>
          <p:cNvSpPr/>
          <p:nvPr userDrawn="1"/>
        </p:nvSpPr>
        <p:spPr bwMode="auto">
          <a:xfrm>
            <a:off x="426426" y="1590386"/>
            <a:ext cx="2653417" cy="3128965"/>
          </a:xfrm>
          <a:prstGeom prst="rect">
            <a:avLst/>
          </a:prstGeom>
          <a:solidFill>
            <a:schemeClr val="bg2"/>
          </a:solidFill>
          <a:ln>
            <a:noFill/>
            <a:headEnd type="none" w="med" len="med"/>
            <a:tailEnd type="none" w="med" len="med"/>
          </a:ln>
          <a:effectLst>
            <a:outerShdw blurRad="76200" algn="ctr" rotWithShape="0">
              <a:schemeClr val="bg2">
                <a:lumMod val="50000"/>
                <a:alpha val="8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0347712A-15EB-884C-BF95-7C690BA77817}"/>
              </a:ext>
            </a:extLst>
          </p:cNvPr>
          <p:cNvSpPr>
            <a:spLocks noGrp="1"/>
          </p:cNvSpPr>
          <p:nvPr>
            <p:ph type="title" hasCustomPrompt="1"/>
          </p:nvPr>
        </p:nvSpPr>
        <p:spPr>
          <a:xfrm>
            <a:off x="426424" y="435824"/>
            <a:ext cx="11336039" cy="744014"/>
          </a:xfrm>
        </p:spPr>
        <p:txBody>
          <a:bodyPr/>
          <a:lstStyle>
            <a:lvl1pPr>
              <a:defRPr/>
            </a:lvl1pPr>
          </a:lstStyle>
          <a:p>
            <a:r>
              <a:rPr lang="en-US"/>
              <a:t>Graphic layout: four columns graphic and text</a:t>
            </a:r>
          </a:p>
        </p:txBody>
      </p:sp>
      <p:sp>
        <p:nvSpPr>
          <p:cNvPr id="4" name="Content Placeholder 15">
            <a:extLst>
              <a:ext uri="{FF2B5EF4-FFF2-40B4-BE49-F238E27FC236}">
                <a16:creationId xmlns:a16="http://schemas.microsoft.com/office/drawing/2014/main" id="{F580A529-D3A8-5643-80BA-3E2BE1AA8D57}"/>
              </a:ext>
            </a:extLst>
          </p:cNvPr>
          <p:cNvSpPr>
            <a:spLocks noGrp="1"/>
          </p:cNvSpPr>
          <p:nvPr>
            <p:ph sz="quarter" idx="17" hasCustomPrompt="1"/>
          </p:nvPr>
        </p:nvSpPr>
        <p:spPr>
          <a:xfrm>
            <a:off x="966751" y="2135537"/>
            <a:ext cx="1572767"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7" name="Content Placeholder 15">
            <a:extLst>
              <a:ext uri="{FF2B5EF4-FFF2-40B4-BE49-F238E27FC236}">
                <a16:creationId xmlns:a16="http://schemas.microsoft.com/office/drawing/2014/main" id="{1F6D7A4B-5FFE-2741-8477-E0CAA019B079}"/>
              </a:ext>
            </a:extLst>
          </p:cNvPr>
          <p:cNvSpPr>
            <a:spLocks noGrp="1"/>
          </p:cNvSpPr>
          <p:nvPr>
            <p:ph sz="quarter" idx="18" hasCustomPrompt="1"/>
          </p:nvPr>
        </p:nvSpPr>
        <p:spPr>
          <a:xfrm>
            <a:off x="3849259" y="2135537"/>
            <a:ext cx="1596164"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9" name="Text Placeholder 4">
            <a:extLst>
              <a:ext uri="{FF2B5EF4-FFF2-40B4-BE49-F238E27FC236}">
                <a16:creationId xmlns:a16="http://schemas.microsoft.com/office/drawing/2014/main" id="{07CF99F6-2487-AC48-8A09-B34B72BD5FE9}"/>
              </a:ext>
            </a:extLst>
          </p:cNvPr>
          <p:cNvSpPr>
            <a:spLocks noGrp="1"/>
          </p:cNvSpPr>
          <p:nvPr>
            <p:ph type="body" sz="quarter" idx="11" hasCustomPrompt="1"/>
          </p:nvPr>
        </p:nvSpPr>
        <p:spPr>
          <a:xfrm>
            <a:off x="426426" y="4927922"/>
            <a:ext cx="2653417" cy="1307666"/>
          </a:xfrm>
        </p:spPr>
        <p:txBody>
          <a:bodyPr lIns="0" tIns="0" rIns="0" bIns="0"/>
          <a:lstStyle>
            <a:lvl1pPr marL="0" indent="0">
              <a:lnSpc>
                <a:spcPct val="100000"/>
              </a:lnSpc>
              <a:spcBef>
                <a:spcPts val="0"/>
              </a:spcBef>
              <a:spcAft>
                <a:spcPts val="784"/>
              </a:spcAft>
              <a:buNone/>
              <a:defRPr sz="1567" b="1">
                <a:solidFill>
                  <a:schemeClr val="accent1"/>
                </a:solidFill>
                <a:latin typeface="+mj-lt"/>
              </a:defRPr>
            </a:lvl1pPr>
            <a:lvl2pPr marL="0" marR="0" indent="0" algn="l" defTabSz="914192" rtl="0" eaLnBrk="1" fontAlgn="auto" latinLnBrk="0" hangingPunct="1">
              <a:lnSpc>
                <a:spcPct val="100000"/>
              </a:lnSpc>
              <a:spcBef>
                <a:spcPts val="0"/>
              </a:spcBef>
              <a:spcAft>
                <a:spcPts val="784"/>
              </a:spcAft>
              <a:buClrTx/>
              <a:buSzPct val="90000"/>
              <a:buFont typeface="Arial" panose="020B0604020202020204" pitchFamily="34" charset="0"/>
              <a:buNone/>
              <a:tabLst/>
              <a:defRPr sz="1567">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
        <p:nvSpPr>
          <p:cNvPr id="10" name="Text Placeholder 4">
            <a:extLst>
              <a:ext uri="{FF2B5EF4-FFF2-40B4-BE49-F238E27FC236}">
                <a16:creationId xmlns:a16="http://schemas.microsoft.com/office/drawing/2014/main" id="{7F7B5F75-90C0-F44E-9322-8FF1108BD340}"/>
              </a:ext>
            </a:extLst>
          </p:cNvPr>
          <p:cNvSpPr>
            <a:spLocks noGrp="1"/>
          </p:cNvSpPr>
          <p:nvPr>
            <p:ph type="body" sz="quarter" idx="12" hasCustomPrompt="1"/>
          </p:nvPr>
        </p:nvSpPr>
        <p:spPr>
          <a:xfrm>
            <a:off x="3320634" y="4927922"/>
            <a:ext cx="2653417" cy="1307666"/>
          </a:xfrm>
        </p:spPr>
        <p:txBody>
          <a:bodyPr lIns="0" tIns="0" rIns="0" bIns="0"/>
          <a:lstStyle>
            <a:lvl1pPr marL="0" indent="0">
              <a:lnSpc>
                <a:spcPct val="100000"/>
              </a:lnSpc>
              <a:spcBef>
                <a:spcPts val="0"/>
              </a:spcBef>
              <a:spcAft>
                <a:spcPts val="784"/>
              </a:spcAft>
              <a:buNone/>
              <a:defRPr sz="1567">
                <a:solidFill>
                  <a:schemeClr val="accent1"/>
                </a:solidFill>
                <a:latin typeface="+mj-lt"/>
              </a:defRPr>
            </a:lvl1pPr>
            <a:lvl2pPr marL="0" marR="0" indent="0" algn="l" defTabSz="914192" rtl="0" eaLnBrk="1" fontAlgn="auto" latinLnBrk="0" hangingPunct="1">
              <a:lnSpc>
                <a:spcPct val="100000"/>
              </a:lnSpc>
              <a:spcBef>
                <a:spcPts val="0"/>
              </a:spcBef>
              <a:spcAft>
                <a:spcPts val="784"/>
              </a:spcAft>
              <a:buClrTx/>
              <a:buSzPct val="90000"/>
              <a:buFont typeface="Arial" panose="020B0604020202020204" pitchFamily="34" charset="0"/>
              <a:buNone/>
              <a:tabLst/>
              <a:defRPr sz="1567">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
        <p:nvSpPr>
          <p:cNvPr id="11" name="Text Placeholder 4">
            <a:extLst>
              <a:ext uri="{FF2B5EF4-FFF2-40B4-BE49-F238E27FC236}">
                <a16:creationId xmlns:a16="http://schemas.microsoft.com/office/drawing/2014/main" id="{6E444E9C-8096-FE42-BE2A-094180C61109}"/>
              </a:ext>
            </a:extLst>
          </p:cNvPr>
          <p:cNvSpPr>
            <a:spLocks noGrp="1"/>
          </p:cNvSpPr>
          <p:nvPr>
            <p:ph type="body" sz="quarter" idx="13" hasCustomPrompt="1"/>
          </p:nvPr>
        </p:nvSpPr>
        <p:spPr>
          <a:xfrm>
            <a:off x="6214841" y="4927922"/>
            <a:ext cx="2653417" cy="1307666"/>
          </a:xfrm>
        </p:spPr>
        <p:txBody>
          <a:bodyPr lIns="0" tIns="0" rIns="0" bIns="0"/>
          <a:lstStyle>
            <a:lvl1pPr marL="0" indent="0">
              <a:lnSpc>
                <a:spcPct val="100000"/>
              </a:lnSpc>
              <a:spcBef>
                <a:spcPts val="0"/>
              </a:spcBef>
              <a:spcAft>
                <a:spcPts val="784"/>
              </a:spcAft>
              <a:buNone/>
              <a:defRPr sz="1567">
                <a:solidFill>
                  <a:schemeClr val="accent1"/>
                </a:solidFill>
                <a:latin typeface="+mj-lt"/>
              </a:defRPr>
            </a:lvl1pPr>
            <a:lvl2pPr marL="0" marR="0" indent="0" algn="l" defTabSz="914192" rtl="0" eaLnBrk="1" fontAlgn="auto" latinLnBrk="0" hangingPunct="1">
              <a:lnSpc>
                <a:spcPct val="100000"/>
              </a:lnSpc>
              <a:spcBef>
                <a:spcPts val="0"/>
              </a:spcBef>
              <a:spcAft>
                <a:spcPts val="784"/>
              </a:spcAft>
              <a:buClrTx/>
              <a:buSzPct val="90000"/>
              <a:buFont typeface="Arial" panose="020B0604020202020204" pitchFamily="34" charset="0"/>
              <a:buNone/>
              <a:tabLst/>
              <a:defRPr sz="1567">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
        <p:nvSpPr>
          <p:cNvPr id="13" name="Content Placeholder 15">
            <a:extLst>
              <a:ext uri="{FF2B5EF4-FFF2-40B4-BE49-F238E27FC236}">
                <a16:creationId xmlns:a16="http://schemas.microsoft.com/office/drawing/2014/main" id="{30602BFF-4B8C-D046-AD65-47970BC89DF5}"/>
              </a:ext>
            </a:extLst>
          </p:cNvPr>
          <p:cNvSpPr>
            <a:spLocks noGrp="1"/>
          </p:cNvSpPr>
          <p:nvPr>
            <p:ph sz="quarter" idx="19" hasCustomPrompt="1"/>
          </p:nvPr>
        </p:nvSpPr>
        <p:spPr>
          <a:xfrm>
            <a:off x="6743466" y="2135537"/>
            <a:ext cx="1596164"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4" name="Content Placeholder 15">
            <a:extLst>
              <a:ext uri="{FF2B5EF4-FFF2-40B4-BE49-F238E27FC236}">
                <a16:creationId xmlns:a16="http://schemas.microsoft.com/office/drawing/2014/main" id="{88A8CB35-A244-544E-8BAE-53CB85074FBB}"/>
              </a:ext>
            </a:extLst>
          </p:cNvPr>
          <p:cNvSpPr>
            <a:spLocks noGrp="1"/>
          </p:cNvSpPr>
          <p:nvPr>
            <p:ph sz="quarter" idx="20" hasCustomPrompt="1"/>
          </p:nvPr>
        </p:nvSpPr>
        <p:spPr>
          <a:xfrm>
            <a:off x="9637672" y="2135537"/>
            <a:ext cx="1596164"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5" name="Text Placeholder 4">
            <a:extLst>
              <a:ext uri="{FF2B5EF4-FFF2-40B4-BE49-F238E27FC236}">
                <a16:creationId xmlns:a16="http://schemas.microsoft.com/office/drawing/2014/main" id="{D8D35D15-66F4-4840-BA72-4B7AB5A24EFD}"/>
              </a:ext>
            </a:extLst>
          </p:cNvPr>
          <p:cNvSpPr>
            <a:spLocks noGrp="1"/>
          </p:cNvSpPr>
          <p:nvPr>
            <p:ph type="body" sz="quarter" idx="21" hasCustomPrompt="1"/>
          </p:nvPr>
        </p:nvSpPr>
        <p:spPr>
          <a:xfrm>
            <a:off x="9109047" y="4927922"/>
            <a:ext cx="2653417" cy="1307666"/>
          </a:xfrm>
        </p:spPr>
        <p:txBody>
          <a:bodyPr lIns="0" tIns="0" rIns="0" bIns="0"/>
          <a:lstStyle>
            <a:lvl1pPr marL="0" indent="0">
              <a:lnSpc>
                <a:spcPct val="100000"/>
              </a:lnSpc>
              <a:spcBef>
                <a:spcPts val="0"/>
              </a:spcBef>
              <a:spcAft>
                <a:spcPts val="784"/>
              </a:spcAft>
              <a:buNone/>
              <a:defRPr sz="1567">
                <a:solidFill>
                  <a:schemeClr val="accent1"/>
                </a:solidFill>
                <a:latin typeface="+mj-lt"/>
              </a:defRPr>
            </a:lvl1pPr>
            <a:lvl2pPr marL="0" marR="0" indent="0" algn="l" defTabSz="914192" rtl="0" eaLnBrk="1" fontAlgn="auto" latinLnBrk="0" hangingPunct="1">
              <a:lnSpc>
                <a:spcPct val="100000"/>
              </a:lnSpc>
              <a:spcBef>
                <a:spcPts val="0"/>
              </a:spcBef>
              <a:spcAft>
                <a:spcPts val="784"/>
              </a:spcAft>
              <a:buClrTx/>
              <a:buSzPct val="90000"/>
              <a:buFont typeface="Arial" panose="020B0604020202020204" pitchFamily="34" charset="0"/>
              <a:buNone/>
              <a:tabLst/>
              <a:defRPr sz="1567">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Tree>
    <p:extLst>
      <p:ext uri="{BB962C8B-B14F-4D97-AF65-F5344CB8AC3E}">
        <p14:creationId xmlns:p14="http://schemas.microsoft.com/office/powerpoint/2010/main" val="354336947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426424" y="2135536"/>
            <a:ext cx="11336039" cy="4288197"/>
          </a:xfrm>
        </p:spPr>
        <p:txBody>
          <a:bodyPr bIns="1737360" anchor="ctr">
            <a:noAutofit/>
          </a:bodyPr>
          <a:lstStyle>
            <a:lvl1pPr algn="ctr">
              <a:defRPr sz="1961">
                <a:solidFill>
                  <a:srgbClr val="000000"/>
                </a:solidFill>
                <a:latin typeface="+mj-lt"/>
              </a:defRPr>
            </a:lvl1pPr>
          </a:lstStyle>
          <a:p>
            <a:r>
              <a:rPr lang="en-US"/>
              <a:t>Click icon to add table</a:t>
            </a:r>
          </a:p>
        </p:txBody>
      </p:sp>
      <p:sp>
        <p:nvSpPr>
          <p:cNvPr id="5" name="Title Placeholder 1">
            <a:extLst>
              <a:ext uri="{FF2B5EF4-FFF2-40B4-BE49-F238E27FC236}">
                <a16:creationId xmlns:a16="http://schemas.microsoft.com/office/drawing/2014/main" id="{4F997AC3-87B6-4E0B-88C2-A05069E413C4}"/>
              </a:ext>
            </a:extLst>
          </p:cNvPr>
          <p:cNvSpPr>
            <a:spLocks noGrp="1"/>
          </p:cNvSpPr>
          <p:nvPr>
            <p:ph type="title" hasCustomPrompt="1"/>
          </p:nvPr>
        </p:nvSpPr>
        <p:spPr>
          <a:xfrm>
            <a:off x="426424" y="440496"/>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Table layout</a:t>
            </a:r>
          </a:p>
        </p:txBody>
      </p:sp>
    </p:spTree>
    <p:extLst>
      <p:ext uri="{BB962C8B-B14F-4D97-AF65-F5344CB8AC3E}">
        <p14:creationId xmlns:p14="http://schemas.microsoft.com/office/powerpoint/2010/main" val="134282296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white">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26425" y="1184320"/>
            <a:ext cx="7477989" cy="3535032"/>
          </a:xfrm>
          <a:noFill/>
        </p:spPr>
        <p:txBody>
          <a:bodyPr vert="horz" wrap="square" lIns="0" tIns="0" rIns="0" bIns="0" rtlCol="0" anchor="t" anchorCtr="0">
            <a:noAutofit/>
          </a:bodyPr>
          <a:lstStyle>
            <a:lvl1pPr>
              <a:lnSpc>
                <a:spcPct val="90000"/>
              </a:lnSpc>
              <a:defRPr lang="en-US" sz="5293" spc="-147" dirty="0">
                <a:solidFill>
                  <a:srgbClr val="000000"/>
                </a:solidFill>
              </a:defRPr>
            </a:lvl1pPr>
          </a:lstStyle>
          <a:p>
            <a:pPr marL="0" lvl="0">
              <a:lnSpc>
                <a:spcPts val="5489"/>
              </a:lnSpc>
            </a:pPr>
            <a:r>
              <a:rPr lang="en-US"/>
              <a:t>Section title</a:t>
            </a:r>
          </a:p>
        </p:txBody>
      </p:sp>
    </p:spTree>
    <p:extLst>
      <p:ext uri="{BB962C8B-B14F-4D97-AF65-F5344CB8AC3E}">
        <p14:creationId xmlns:p14="http://schemas.microsoft.com/office/powerpoint/2010/main" val="405303207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blue">
    <p:bg>
      <p:bgPr>
        <a:solidFill>
          <a:srgbClr val="0278D4"/>
        </a:solidFill>
        <a:effectLst/>
      </p:bgPr>
    </p:bg>
    <p:spTree>
      <p:nvGrpSpPr>
        <p:cNvPr id="1" name=""/>
        <p:cNvGrpSpPr/>
        <p:nvPr/>
      </p:nvGrpSpPr>
      <p:grpSpPr>
        <a:xfrm>
          <a:off x="0" y="0"/>
          <a:ext cx="0" cy="0"/>
          <a:chOff x="0" y="0"/>
          <a:chExt cx="0" cy="0"/>
        </a:xfrm>
      </p:grpSpPr>
      <p:sp>
        <p:nvSpPr>
          <p:cNvPr id="3" name="Title 35">
            <a:extLst>
              <a:ext uri="{FF2B5EF4-FFF2-40B4-BE49-F238E27FC236}">
                <a16:creationId xmlns:a16="http://schemas.microsoft.com/office/drawing/2014/main" id="{51E9DCD3-357B-4AF7-BDD2-18E09F714F4A}"/>
              </a:ext>
            </a:extLst>
          </p:cNvPr>
          <p:cNvSpPr>
            <a:spLocks noGrp="1"/>
          </p:cNvSpPr>
          <p:nvPr>
            <p:ph type="title" hasCustomPrompt="1"/>
          </p:nvPr>
        </p:nvSpPr>
        <p:spPr>
          <a:xfrm>
            <a:off x="426425" y="1184320"/>
            <a:ext cx="7477989" cy="3535032"/>
          </a:xfrm>
          <a:noFill/>
        </p:spPr>
        <p:txBody>
          <a:bodyPr vert="horz" wrap="square" lIns="0" tIns="0" rIns="0" bIns="0" rtlCol="0" anchor="t" anchorCtr="0">
            <a:noAutofit/>
          </a:bodyPr>
          <a:lstStyle>
            <a:lvl1pPr>
              <a:lnSpc>
                <a:spcPct val="90000"/>
              </a:lnSpc>
              <a:defRPr lang="en-US" sz="5293" spc="-147" dirty="0">
                <a:solidFill>
                  <a:schemeClr val="tx2"/>
                </a:solidFill>
              </a:defRPr>
            </a:lvl1pPr>
          </a:lstStyle>
          <a:p>
            <a:pPr marL="0" lvl="0">
              <a:lnSpc>
                <a:spcPts val="5489"/>
              </a:lnSpc>
            </a:pPr>
            <a:r>
              <a:rPr lang="en-US"/>
              <a:t>Section title</a:t>
            </a:r>
          </a:p>
        </p:txBody>
      </p:sp>
    </p:spTree>
    <p:extLst>
      <p:ext uri="{BB962C8B-B14F-4D97-AF65-F5344CB8AC3E}">
        <p14:creationId xmlns:p14="http://schemas.microsoft.com/office/powerpoint/2010/main" val="36319343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slide whit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29544" y="3029995"/>
            <a:ext cx="9401560" cy="1793104"/>
          </a:xfrm>
          <a:noFill/>
        </p:spPr>
        <p:txBody>
          <a:bodyPr lIns="0" tIns="0" rIns="0" bIns="182880" anchor="b" anchorCtr="0"/>
          <a:lstStyle>
            <a:lvl1pPr>
              <a:defRPr sz="5294" strike="noStrike" spc="-147" baseline="0">
                <a:gradFill>
                  <a:gsLst>
                    <a:gs pos="0">
                      <a:schemeClr val="tx1"/>
                    </a:gs>
                    <a:gs pos="100000">
                      <a:schemeClr val="tx1"/>
                    </a:gs>
                  </a:gsLst>
                  <a:lin ang="5400000" scaled="0"/>
                </a:gradFill>
              </a:defRPr>
            </a:lvl1pPr>
          </a:lstStyle>
          <a:p>
            <a:r>
              <a:rPr lang="en-US"/>
              <a:t>Microsoft 365</a:t>
            </a:r>
            <a:br>
              <a:rPr lang="en-US"/>
            </a:br>
            <a:r>
              <a:rPr lang="en-US"/>
              <a:t>title or event name</a:t>
            </a:r>
          </a:p>
        </p:txBody>
      </p:sp>
      <p:sp>
        <p:nvSpPr>
          <p:cNvPr id="5" name="Text Placeholder 4"/>
          <p:cNvSpPr>
            <a:spLocks noGrp="1"/>
          </p:cNvSpPr>
          <p:nvPr>
            <p:ph type="body" sz="quarter" idx="12" hasCustomPrompt="1"/>
          </p:nvPr>
        </p:nvSpPr>
        <p:spPr>
          <a:xfrm>
            <a:off x="426426" y="4838790"/>
            <a:ext cx="9401560" cy="945435"/>
          </a:xfrm>
          <a:noFill/>
        </p:spPr>
        <p:txBody>
          <a:bodyPr lIns="0" tIns="0" rIns="0" bIns="0">
            <a:noAutofit/>
          </a:bodyPr>
          <a:lstStyle>
            <a:lvl1pPr marL="0" indent="0">
              <a:lnSpc>
                <a:spcPct val="100000"/>
              </a:lnSpc>
              <a:spcBef>
                <a:spcPts val="0"/>
              </a:spcBef>
              <a:buNone/>
              <a:defRPr sz="1568" spc="0" baseline="0">
                <a:gradFill>
                  <a:gsLst>
                    <a:gs pos="0">
                      <a:schemeClr val="tx1"/>
                    </a:gs>
                    <a:gs pos="100000">
                      <a:schemeClr val="tx1"/>
                    </a:gs>
                  </a:gsLst>
                  <a:lin ang="5400000" scaled="0"/>
                </a:gradFill>
                <a:latin typeface="+mn-lt"/>
              </a:defRPr>
            </a:lvl1pPr>
          </a:lstStyle>
          <a:p>
            <a:pPr lvl="0"/>
            <a:r>
              <a:rPr lang="en-US"/>
              <a:t>Author name</a:t>
            </a:r>
          </a:p>
          <a:p>
            <a:pPr lvl="0"/>
            <a:r>
              <a:rPr lang="en-US"/>
              <a:t>Date</a:t>
            </a:r>
          </a:p>
        </p:txBody>
      </p:sp>
      <p:pic>
        <p:nvPicPr>
          <p:cNvPr id="18" name="Picture 17">
            <a:extLst>
              <a:ext uri="{FF2B5EF4-FFF2-40B4-BE49-F238E27FC236}">
                <a16:creationId xmlns:a16="http://schemas.microsoft.com/office/drawing/2014/main" id="{9F4A718E-6F7C-414B-B5B4-AA6809C7682F}"/>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29544" y="437137"/>
            <a:ext cx="896425" cy="190218"/>
          </a:xfrm>
          <a:prstGeom prst="rect">
            <a:avLst/>
          </a:prstGeom>
        </p:spPr>
      </p:pic>
    </p:spTree>
    <p:extLst>
      <p:ext uri="{BB962C8B-B14F-4D97-AF65-F5344CB8AC3E}">
        <p14:creationId xmlns:p14="http://schemas.microsoft.com/office/powerpoint/2010/main" val="314358526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slide blue">
    <p:bg>
      <p:bgPr>
        <a:solidFill>
          <a:srgbClr val="0278D4"/>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A1BD43-4947-4C7D-B1C8-B6C8FC3789BB}"/>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28681" y="437140"/>
            <a:ext cx="896425" cy="191140"/>
          </a:xfrm>
          <a:prstGeom prst="rect">
            <a:avLst/>
          </a:prstGeom>
        </p:spPr>
      </p:pic>
      <p:sp>
        <p:nvSpPr>
          <p:cNvPr id="5" name="Title 1">
            <a:extLst>
              <a:ext uri="{FF2B5EF4-FFF2-40B4-BE49-F238E27FC236}">
                <a16:creationId xmlns:a16="http://schemas.microsoft.com/office/drawing/2014/main" id="{8E73B716-5AC1-4E6F-99C0-F195B0C5870F}"/>
              </a:ext>
            </a:extLst>
          </p:cNvPr>
          <p:cNvSpPr>
            <a:spLocks noGrp="1"/>
          </p:cNvSpPr>
          <p:nvPr>
            <p:ph type="title" hasCustomPrompt="1"/>
          </p:nvPr>
        </p:nvSpPr>
        <p:spPr>
          <a:xfrm>
            <a:off x="429544" y="3029995"/>
            <a:ext cx="9401560" cy="1793104"/>
          </a:xfrm>
          <a:noFill/>
        </p:spPr>
        <p:txBody>
          <a:bodyPr lIns="0" tIns="0" rIns="0" bIns="182880" anchor="b" anchorCtr="0"/>
          <a:lstStyle>
            <a:lvl1pPr>
              <a:defRPr sz="5294" strike="noStrike" spc="-147" baseline="0">
                <a:gradFill>
                  <a:gsLst>
                    <a:gs pos="0">
                      <a:schemeClr val="bg1"/>
                    </a:gs>
                    <a:gs pos="100000">
                      <a:schemeClr val="bg1"/>
                    </a:gs>
                  </a:gsLst>
                  <a:lin ang="5400000" scaled="0"/>
                </a:gradFill>
              </a:defRPr>
            </a:lvl1pPr>
          </a:lstStyle>
          <a:p>
            <a:r>
              <a:rPr lang="en-US"/>
              <a:t>Microsoft 365</a:t>
            </a:r>
            <a:br>
              <a:rPr lang="en-US"/>
            </a:br>
            <a:r>
              <a:rPr lang="en-US"/>
              <a:t>title or event name</a:t>
            </a:r>
          </a:p>
        </p:txBody>
      </p:sp>
      <p:sp>
        <p:nvSpPr>
          <p:cNvPr id="6" name="Text Placeholder 4">
            <a:extLst>
              <a:ext uri="{FF2B5EF4-FFF2-40B4-BE49-F238E27FC236}">
                <a16:creationId xmlns:a16="http://schemas.microsoft.com/office/drawing/2014/main" id="{E78FD896-9F6B-4251-9F12-35FEF1AF740F}"/>
              </a:ext>
            </a:extLst>
          </p:cNvPr>
          <p:cNvSpPr>
            <a:spLocks noGrp="1"/>
          </p:cNvSpPr>
          <p:nvPr>
            <p:ph type="body" sz="quarter" idx="12" hasCustomPrompt="1"/>
          </p:nvPr>
        </p:nvSpPr>
        <p:spPr>
          <a:xfrm>
            <a:off x="426426" y="4838790"/>
            <a:ext cx="9401560" cy="945435"/>
          </a:xfrm>
          <a:noFill/>
        </p:spPr>
        <p:txBody>
          <a:bodyPr lIns="0" tIns="0" rIns="0" bIns="0">
            <a:noAutofit/>
          </a:bodyPr>
          <a:lstStyle>
            <a:lvl1pPr marL="0" indent="0">
              <a:lnSpc>
                <a:spcPct val="100000"/>
              </a:lnSpc>
              <a:spcBef>
                <a:spcPts val="0"/>
              </a:spcBef>
              <a:buNone/>
              <a:defRPr sz="1568" spc="0" baseline="0">
                <a:gradFill>
                  <a:gsLst>
                    <a:gs pos="0">
                      <a:schemeClr val="bg1"/>
                    </a:gs>
                    <a:gs pos="100000">
                      <a:schemeClr val="bg1"/>
                    </a:gs>
                  </a:gsLst>
                  <a:lin ang="5400000" scaled="0"/>
                </a:gradFill>
                <a:latin typeface="+mn-lt"/>
              </a:defRPr>
            </a:lvl1pPr>
          </a:lstStyle>
          <a:p>
            <a:pPr lvl="0"/>
            <a:r>
              <a:rPr lang="en-US"/>
              <a:t>Author name</a:t>
            </a:r>
          </a:p>
          <a:p>
            <a:pPr lvl="0"/>
            <a:r>
              <a:rPr lang="en-US"/>
              <a:t>Date</a:t>
            </a:r>
          </a:p>
        </p:txBody>
      </p:sp>
    </p:spTree>
    <p:extLst>
      <p:ext uri="{BB962C8B-B14F-4D97-AF65-F5344CB8AC3E}">
        <p14:creationId xmlns:p14="http://schemas.microsoft.com/office/powerpoint/2010/main" val="36778016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6425" y="1202871"/>
            <a:ext cx="3632388" cy="1172553"/>
          </a:xfrm>
        </p:spPr>
        <p:txBody>
          <a:bodyPr lIns="0" tIns="0" rIns="0" bIns="0"/>
          <a:lstStyle>
            <a:lvl1pPr>
              <a:defRPr sz="1961" spc="0" baseline="0">
                <a:gradFill>
                  <a:gsLst>
                    <a:gs pos="0">
                      <a:schemeClr val="tx1"/>
                    </a:gs>
                    <a:gs pos="100000">
                      <a:schemeClr val="tx1"/>
                    </a:gs>
                  </a:gsLst>
                  <a:lin ang="5400000" scaled="0"/>
                </a:gradFill>
              </a:defRPr>
            </a:lvl1pPr>
          </a:lstStyle>
          <a:p>
            <a:r>
              <a:rPr lang="en-US"/>
              <a:t>Contents</a:t>
            </a:r>
          </a:p>
        </p:txBody>
      </p:sp>
      <p:sp>
        <p:nvSpPr>
          <p:cNvPr id="4" name="Text Placeholder 3"/>
          <p:cNvSpPr>
            <a:spLocks noGrp="1"/>
          </p:cNvSpPr>
          <p:nvPr>
            <p:ph type="body" sz="quarter" idx="10" hasCustomPrompt="1"/>
          </p:nvPr>
        </p:nvSpPr>
        <p:spPr>
          <a:xfrm>
            <a:off x="6212722" y="1202872"/>
            <a:ext cx="3618382" cy="3289228"/>
          </a:xfrm>
        </p:spPr>
        <p:txBody>
          <a:bodyPr wrap="square" lIns="0" tIns="0" rIns="0" bIns="0">
            <a:noAutofit/>
          </a:bodyPr>
          <a:lstStyle>
            <a:lvl1pPr marL="0" marR="0" indent="0" algn="l" defTabSz="507330" rtl="0" eaLnBrk="1" fontAlgn="auto" latinLnBrk="0" hangingPunct="1">
              <a:lnSpc>
                <a:spcPct val="100000"/>
              </a:lnSpc>
              <a:spcBef>
                <a:spcPts val="0"/>
              </a:spcBef>
              <a:spcAft>
                <a:spcPts val="490"/>
              </a:spcAft>
              <a:buClrTx/>
              <a:buSzPct val="90000"/>
              <a:buFont typeface="Wingdings" panose="05000000000000000000" pitchFamily="2" charset="2"/>
              <a:buNone/>
              <a:tabLst/>
              <a:defRPr sz="1961" spc="0" baseline="0">
                <a:gradFill>
                  <a:gsLst>
                    <a:gs pos="0">
                      <a:schemeClr val="accent1"/>
                    </a:gs>
                    <a:gs pos="100000">
                      <a:schemeClr val="accent1"/>
                    </a:gs>
                  </a:gsLst>
                  <a:lin ang="5400000" scaled="0"/>
                </a:gradFill>
                <a:latin typeface="+mj-lt"/>
              </a:defRPr>
            </a:lvl1pPr>
            <a:lvl2pPr marL="224097" indent="0">
              <a:buNone/>
              <a:defRPr sz="1765"/>
            </a:lvl2pPr>
            <a:lvl3pPr marL="448193" indent="0">
              <a:buNone/>
              <a:defRPr sz="1765"/>
            </a:lvl3pPr>
            <a:lvl4pPr marL="672290" indent="0">
              <a:buNone/>
              <a:defRPr sz="1765"/>
            </a:lvl4pPr>
            <a:lvl5pPr marL="896386" indent="0">
              <a:buNone/>
              <a:defRPr sz="1765"/>
            </a:lvl5pPr>
          </a:lstStyle>
          <a:p>
            <a:pPr lvl="0"/>
            <a:r>
              <a:rPr lang="en-US"/>
              <a:t>##	Section title</a:t>
            </a:r>
          </a:p>
          <a:p>
            <a:pPr lvl="0"/>
            <a:r>
              <a:rPr lang="en-US"/>
              <a:t>##	Section title</a:t>
            </a:r>
          </a:p>
          <a:p>
            <a:pPr lvl="0"/>
            <a:r>
              <a:rPr lang="en-US"/>
              <a:t>##	Section title</a:t>
            </a:r>
          </a:p>
          <a:p>
            <a:pPr lvl="0"/>
            <a:r>
              <a:rPr lang="en-US"/>
              <a:t>##	Section title</a:t>
            </a:r>
          </a:p>
          <a:p>
            <a:pPr lvl="0"/>
            <a:r>
              <a:rPr lang="en-US"/>
              <a:t>##	Section title</a:t>
            </a:r>
          </a:p>
          <a:p>
            <a:pPr lvl="0"/>
            <a:r>
              <a:rPr lang="en-US"/>
              <a:t>##	Section title</a:t>
            </a:r>
          </a:p>
          <a:p>
            <a:pPr lvl="0"/>
            <a:r>
              <a:rPr lang="en-US"/>
              <a:t>##	Section title</a:t>
            </a:r>
          </a:p>
        </p:txBody>
      </p:sp>
    </p:spTree>
    <p:extLst>
      <p:ext uri="{BB962C8B-B14F-4D97-AF65-F5344CB8AC3E}">
        <p14:creationId xmlns:p14="http://schemas.microsoft.com/office/powerpoint/2010/main" val="222920275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8" y="2139702"/>
            <a:ext cx="11339774" cy="1223171"/>
          </a:xfrm>
        </p:spPr>
        <p:txBody>
          <a:bodyPr wrap="square" lIns="0" tIns="0" rIns="0" bIns="0">
            <a:spAutoFit/>
          </a:bodyPr>
          <a:lstStyle>
            <a:lvl1pPr marL="0" indent="0">
              <a:lnSpc>
                <a:spcPct val="90000"/>
              </a:lnSpc>
              <a:spcBef>
                <a:spcPts val="0"/>
              </a:spcBef>
              <a:spcAft>
                <a:spcPts val="1274"/>
              </a:spcAft>
              <a:buNone/>
              <a:defRPr sz="2549" b="0" i="0">
                <a:gradFill>
                  <a:gsLst>
                    <a:gs pos="0">
                      <a:schemeClr val="tx1"/>
                    </a:gs>
                    <a:gs pos="100000">
                      <a:schemeClr val="tx1"/>
                    </a:gs>
                  </a:gsLst>
                  <a:lin ang="5400000" scaled="0"/>
                </a:gradFill>
                <a:latin typeface="+mn-lt"/>
              </a:defRPr>
            </a:lvl1pPr>
            <a:lvl2pPr marL="224097" indent="0">
              <a:lnSpc>
                <a:spcPct val="90000"/>
              </a:lnSpc>
              <a:spcBef>
                <a:spcPts val="0"/>
              </a:spcBef>
              <a:spcAft>
                <a:spcPts val="1274"/>
              </a:spcAft>
              <a:buNone/>
              <a:defRPr sz="1961">
                <a:gradFill>
                  <a:gsLst>
                    <a:gs pos="0">
                      <a:schemeClr val="tx1"/>
                    </a:gs>
                    <a:gs pos="100000">
                      <a:schemeClr val="tx1"/>
                    </a:gs>
                  </a:gsLst>
                  <a:lin ang="5400000" scaled="0"/>
                </a:gradFill>
              </a:defRPr>
            </a:lvl2pPr>
            <a:lvl3pPr marL="448193" indent="0">
              <a:spcBef>
                <a:spcPts val="0"/>
              </a:spcBef>
              <a:spcAft>
                <a:spcPts val="1274"/>
              </a:spcAft>
              <a:buNone/>
              <a:defRPr sz="1961">
                <a:gradFill>
                  <a:gsLst>
                    <a:gs pos="0">
                      <a:schemeClr val="tx1"/>
                    </a:gs>
                    <a:gs pos="100000">
                      <a:schemeClr val="tx1"/>
                    </a:gs>
                  </a:gsLst>
                  <a:lin ang="5400000" scaled="0"/>
                </a:gradFill>
              </a:defRPr>
            </a:lvl3pPr>
            <a:lvl4pPr marL="672290" indent="0">
              <a:spcBef>
                <a:spcPts val="0"/>
              </a:spcBef>
              <a:spcAft>
                <a:spcPts val="1274"/>
              </a:spcAft>
              <a:buNone/>
              <a:defRPr sz="1961"/>
            </a:lvl4pPr>
            <a:lvl5pPr marL="896386" indent="0">
              <a:buNone/>
              <a:defRPr/>
            </a:lvl5pPr>
          </a:lstStyle>
          <a:p>
            <a:pPr lvl="0"/>
            <a:r>
              <a:rPr lang="en-US"/>
              <a:t>First level Segoe UI 26pt</a:t>
            </a:r>
          </a:p>
          <a:p>
            <a:pPr lvl="1"/>
            <a:r>
              <a:rPr lang="en-US"/>
              <a:t>Second level Segoe UI 20pt</a:t>
            </a:r>
          </a:p>
          <a:p>
            <a:pPr lvl="2"/>
            <a:r>
              <a:rPr lang="en-US"/>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gradFill>
                  <a:gsLst>
                    <a:gs pos="0">
                      <a:schemeClr val="tx1"/>
                    </a:gs>
                    <a:gs pos="100000">
                      <a:schemeClr val="tx1"/>
                    </a:gs>
                  </a:gsLst>
                  <a:lin ang="5400000" scaled="0"/>
                </a:gradFill>
              </a:defRPr>
            </a:lvl1pPr>
          </a:lstStyle>
          <a:p>
            <a:r>
              <a:rPr lang="en-US"/>
              <a:t>Heading Segoe UI </a:t>
            </a:r>
            <a:r>
              <a:rPr lang="en-US" err="1"/>
              <a:t>Semibold</a:t>
            </a:r>
            <a:r>
              <a:rPr lang="en-US"/>
              <a:t> 32pt</a:t>
            </a:r>
          </a:p>
        </p:txBody>
      </p:sp>
    </p:spTree>
    <p:extLst>
      <p:ext uri="{BB962C8B-B14F-4D97-AF65-F5344CB8AC3E}">
        <p14:creationId xmlns:p14="http://schemas.microsoft.com/office/powerpoint/2010/main" val="366350141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A7EDD0D-0754-48CD-8722-2AC33B838D0A}"/>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85B37962-324A-4F1F-B7E7-61A51D8622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E2A41033-A8CF-4AB5-90AA-C54651A1B337}"/>
              </a:ext>
            </a:extLst>
          </p:cNvPr>
          <p:cNvSpPr>
            <a:spLocks noGrp="1"/>
          </p:cNvSpPr>
          <p:nvPr>
            <p:ph type="dt" sz="half" idx="10"/>
          </p:nvPr>
        </p:nvSpPr>
        <p:spPr/>
        <p:txBody>
          <a:bodyPr/>
          <a:lstStyle/>
          <a:p>
            <a:fld id="{3F8A50C2-589C-42C8-B763-56D87D9D16BD}" type="datetimeFigureOut">
              <a:rPr lang="ko-KR" altLang="en-US" smtClean="0"/>
              <a:pPr/>
              <a:t>2023-03-13</a:t>
            </a:fld>
            <a:endParaRPr lang="ko-KR" altLang="en-US"/>
          </a:p>
        </p:txBody>
      </p:sp>
      <p:sp>
        <p:nvSpPr>
          <p:cNvPr id="5" name="바닥글 개체 틀 4">
            <a:extLst>
              <a:ext uri="{FF2B5EF4-FFF2-40B4-BE49-F238E27FC236}">
                <a16:creationId xmlns:a16="http://schemas.microsoft.com/office/drawing/2014/main" id="{5EA9F7D4-54B0-4004-8A56-F92C6581685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B4F618CF-3C59-4F65-B6B1-DAC3E3069F8E}"/>
              </a:ext>
            </a:extLst>
          </p:cNvPr>
          <p:cNvSpPr>
            <a:spLocks noGrp="1"/>
          </p:cNvSpPr>
          <p:nvPr>
            <p:ph type="sldNum" sz="quarter" idx="12"/>
          </p:nvPr>
        </p:nvSpPr>
        <p:spPr/>
        <p:txBody>
          <a:bodyPr/>
          <a:lstStyle/>
          <a:p>
            <a:fld id="{E887A479-1FB4-4076-82AD-4520E3445CF4}" type="slidenum">
              <a:rPr lang="ko-KR" altLang="en-US" smtClean="0"/>
              <a:pPr/>
              <a:t>‹#›</a:t>
            </a:fld>
            <a:endParaRPr lang="ko-KR" altLang="en-US"/>
          </a:p>
        </p:txBody>
      </p:sp>
    </p:spTree>
    <p:extLst>
      <p:ext uri="{BB962C8B-B14F-4D97-AF65-F5344CB8AC3E}">
        <p14:creationId xmlns:p14="http://schemas.microsoft.com/office/powerpoint/2010/main" val="19250991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itle &amp; body slide (with bullets)">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9" y="2141394"/>
            <a:ext cx="11339774" cy="1223171"/>
          </a:xfrm>
        </p:spPr>
        <p:txBody>
          <a:bodyPr wrap="square" lIns="0" tIns="0" rIns="0" bIns="0">
            <a:spAutoFit/>
          </a:bodyPr>
          <a:lstStyle>
            <a:lvl1pPr marL="268916" indent="-268916">
              <a:lnSpc>
                <a:spcPct val="90000"/>
              </a:lnSpc>
              <a:spcBef>
                <a:spcPts val="0"/>
              </a:spcBef>
              <a:spcAft>
                <a:spcPts val="1274"/>
              </a:spcAft>
              <a:buClr>
                <a:srgbClr val="000000"/>
              </a:buClr>
              <a:buSzPct val="77000"/>
              <a:buFont typeface="Arial" panose="020B0604020202020204" pitchFamily="34" charset="0"/>
              <a:buChar char="•"/>
              <a:defRPr sz="2549" b="0" i="0">
                <a:gradFill>
                  <a:gsLst>
                    <a:gs pos="0">
                      <a:schemeClr val="tx1"/>
                    </a:gs>
                    <a:gs pos="100000">
                      <a:schemeClr val="tx1"/>
                    </a:gs>
                  </a:gsLst>
                  <a:lin ang="5400000" scaled="0"/>
                </a:gradFill>
                <a:latin typeface="+mn-lt"/>
              </a:defRPr>
            </a:lvl1pPr>
            <a:lvl2pPr marL="537832" indent="-224097">
              <a:lnSpc>
                <a:spcPct val="90000"/>
              </a:lnSpc>
              <a:spcBef>
                <a:spcPts val="0"/>
              </a:spcBef>
              <a:spcAft>
                <a:spcPts val="1274"/>
              </a:spcAft>
              <a:buClr>
                <a:srgbClr val="000000"/>
              </a:buClr>
              <a:buSzPct val="77000"/>
              <a:buFont typeface="Arial" panose="020B0604020202020204" pitchFamily="34" charset="0"/>
              <a:buChar char="•"/>
              <a:defRPr sz="1961">
                <a:gradFill>
                  <a:gsLst>
                    <a:gs pos="0">
                      <a:schemeClr val="tx1"/>
                    </a:gs>
                    <a:gs pos="100000">
                      <a:schemeClr val="tx1"/>
                    </a:gs>
                  </a:gsLst>
                  <a:lin ang="5400000" scaled="0"/>
                </a:gradFill>
              </a:defRPr>
            </a:lvl2pPr>
            <a:lvl3pPr marL="806748" indent="-224097">
              <a:spcBef>
                <a:spcPts val="0"/>
              </a:spcBef>
              <a:spcAft>
                <a:spcPts val="1274"/>
              </a:spcAft>
              <a:buClr>
                <a:srgbClr val="000000"/>
              </a:buClr>
              <a:buSzPct val="77000"/>
              <a:buFont typeface="Arial" panose="020B0604020202020204" pitchFamily="34" charset="0"/>
              <a:buChar char="•"/>
              <a:defRPr sz="1961">
                <a:gradFill>
                  <a:gsLst>
                    <a:gs pos="0">
                      <a:schemeClr val="tx1"/>
                    </a:gs>
                    <a:gs pos="100000">
                      <a:schemeClr val="tx1"/>
                    </a:gs>
                  </a:gsLst>
                  <a:lin ang="5400000" scaled="0"/>
                </a:gradFill>
              </a:defRPr>
            </a:lvl3pPr>
            <a:lvl4pPr marL="672290" indent="0">
              <a:spcBef>
                <a:spcPts val="0"/>
              </a:spcBef>
              <a:spcAft>
                <a:spcPts val="1274"/>
              </a:spcAft>
              <a:buNone/>
              <a:defRPr sz="1961"/>
            </a:lvl4pPr>
            <a:lvl5pPr marL="896386" indent="0">
              <a:buNone/>
              <a:defRPr/>
            </a:lvl5pPr>
          </a:lstStyle>
          <a:p>
            <a:pPr lvl="0"/>
            <a:r>
              <a:rPr lang="en-US"/>
              <a:t>First level Segoe UI 26pt</a:t>
            </a:r>
          </a:p>
          <a:p>
            <a:pPr lvl="1"/>
            <a:r>
              <a:rPr lang="en-US"/>
              <a:t>Second level Segoe UI 20pt</a:t>
            </a:r>
          </a:p>
          <a:p>
            <a:pPr lvl="2"/>
            <a:r>
              <a:rPr lang="en-US"/>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440495"/>
            <a:ext cx="11336039" cy="758022"/>
          </a:xfrm>
          <a:prstGeom prst="rect">
            <a:avLst/>
          </a:prstGeom>
        </p:spPr>
        <p:txBody>
          <a:bodyPr vert="horz" wrap="square" lIns="0" tIns="164592" rIns="0" bIns="0" rtlCol="0" anchor="t">
            <a:noAutofit/>
          </a:bodyPr>
          <a:lstStyle>
            <a:lvl1pPr>
              <a:defRPr>
                <a:gradFill>
                  <a:gsLst>
                    <a:gs pos="0">
                      <a:schemeClr val="tx1"/>
                    </a:gs>
                    <a:gs pos="100000">
                      <a:schemeClr val="tx1"/>
                    </a:gs>
                  </a:gsLst>
                  <a:lin ang="5400000" scaled="0"/>
                </a:gradFill>
              </a:defRPr>
            </a:lvl1pPr>
          </a:lstStyle>
          <a:p>
            <a:r>
              <a:rPr lang="en-US"/>
              <a:t>Heading Segoe UI </a:t>
            </a:r>
            <a:r>
              <a:rPr lang="en-US" err="1"/>
              <a:t>Semibold</a:t>
            </a:r>
            <a:r>
              <a:rPr lang="en-US"/>
              <a:t> 32pt</a:t>
            </a:r>
          </a:p>
        </p:txBody>
      </p:sp>
      <p:sp>
        <p:nvSpPr>
          <p:cNvPr id="5" name="Text Placeholder 3">
            <a:extLst>
              <a:ext uri="{FF2B5EF4-FFF2-40B4-BE49-F238E27FC236}">
                <a16:creationId xmlns:a16="http://schemas.microsoft.com/office/drawing/2014/main" id="{BF94EA65-2CBF-4A04-9D22-169D8572F347}"/>
              </a:ext>
            </a:extLst>
          </p:cNvPr>
          <p:cNvSpPr>
            <a:spLocks noGrp="1"/>
          </p:cNvSpPr>
          <p:nvPr>
            <p:ph type="body" sz="quarter" idx="12" hasCustomPrompt="1"/>
          </p:nvPr>
        </p:nvSpPr>
        <p:spPr>
          <a:xfrm>
            <a:off x="426423" y="1083831"/>
            <a:ext cx="11339774" cy="353070"/>
          </a:xfrm>
        </p:spPr>
        <p:txBody>
          <a:bodyPr wrap="square" lIns="0" tIns="0" rIns="0" bIns="0">
            <a:spAutoFit/>
          </a:bodyPr>
          <a:lstStyle>
            <a:lvl1pPr marL="0" indent="0">
              <a:lnSpc>
                <a:spcPct val="90000"/>
              </a:lnSpc>
              <a:spcBef>
                <a:spcPts val="0"/>
              </a:spcBef>
              <a:spcAft>
                <a:spcPts val="1274"/>
              </a:spcAft>
              <a:buNone/>
              <a:defRPr sz="2549" b="0" i="0">
                <a:gradFill>
                  <a:gsLst>
                    <a:gs pos="0">
                      <a:schemeClr val="tx1"/>
                    </a:gs>
                    <a:gs pos="100000">
                      <a:schemeClr val="tx1"/>
                    </a:gs>
                  </a:gsLst>
                  <a:lin ang="5400000" scaled="0"/>
                </a:gradFill>
                <a:latin typeface="+mn-lt"/>
              </a:defRPr>
            </a:lvl1pPr>
            <a:lvl2pPr marL="224097" indent="0">
              <a:lnSpc>
                <a:spcPct val="90000"/>
              </a:lnSpc>
              <a:spcBef>
                <a:spcPts val="0"/>
              </a:spcBef>
              <a:spcAft>
                <a:spcPts val="1274"/>
              </a:spcAft>
              <a:buNone/>
              <a:defRPr sz="1961">
                <a:solidFill>
                  <a:schemeClr val="tx2"/>
                </a:solidFill>
              </a:defRPr>
            </a:lvl2pPr>
            <a:lvl3pPr marL="448193" indent="0">
              <a:spcBef>
                <a:spcPts val="0"/>
              </a:spcBef>
              <a:spcAft>
                <a:spcPts val="1274"/>
              </a:spcAft>
              <a:buNone/>
              <a:defRPr sz="1961"/>
            </a:lvl3pPr>
            <a:lvl4pPr marL="672290" indent="0">
              <a:spcBef>
                <a:spcPts val="0"/>
              </a:spcBef>
              <a:spcAft>
                <a:spcPts val="1274"/>
              </a:spcAft>
              <a:buNone/>
              <a:defRPr sz="1961"/>
            </a:lvl4pPr>
            <a:lvl5pPr marL="896386" indent="0">
              <a:buNone/>
              <a:defRPr/>
            </a:lvl5pPr>
          </a:lstStyle>
          <a:p>
            <a:pPr lvl="0"/>
            <a:r>
              <a:rPr lang="en-US"/>
              <a:t>Subtitle Segoe UI 26pt</a:t>
            </a:r>
          </a:p>
        </p:txBody>
      </p:sp>
    </p:spTree>
    <p:extLst>
      <p:ext uri="{BB962C8B-B14F-4D97-AF65-F5344CB8AC3E}">
        <p14:creationId xmlns:p14="http://schemas.microsoft.com/office/powerpoint/2010/main" val="241807100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440495"/>
            <a:ext cx="11336039" cy="758022"/>
          </a:xfrm>
          <a:prstGeom prst="rect">
            <a:avLst/>
          </a:prstGeom>
        </p:spPr>
        <p:txBody>
          <a:bodyPr vert="horz" wrap="square" lIns="0" tIns="164592" rIns="0" bIns="0" rtlCol="0" anchor="t">
            <a:noAutofit/>
          </a:bodyPr>
          <a:lstStyle>
            <a:lvl1pPr>
              <a:defRPr>
                <a:gradFill>
                  <a:gsLst>
                    <a:gs pos="0">
                      <a:schemeClr val="tx1"/>
                    </a:gs>
                    <a:gs pos="100000">
                      <a:schemeClr val="tx1"/>
                    </a:gs>
                  </a:gsLst>
                  <a:lin ang="5400000" scaled="0"/>
                </a:gradFill>
              </a:defRPr>
            </a:lvl1pPr>
          </a:lstStyle>
          <a:p>
            <a:r>
              <a:rPr lang="en-US"/>
              <a:t>Title</a:t>
            </a:r>
          </a:p>
        </p:txBody>
      </p:sp>
    </p:spTree>
    <p:extLst>
      <p:ext uri="{BB962C8B-B14F-4D97-AF65-F5344CB8AC3E}">
        <p14:creationId xmlns:p14="http://schemas.microsoft.com/office/powerpoint/2010/main" val="690428249"/>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_sub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440495"/>
            <a:ext cx="11336039" cy="758022"/>
          </a:xfrm>
          <a:prstGeom prst="rect">
            <a:avLst/>
          </a:prstGeom>
        </p:spPr>
        <p:txBody>
          <a:bodyPr vert="horz" wrap="square" lIns="0" tIns="164592" rIns="0" bIns="0" rtlCol="0" anchor="t">
            <a:noAutofit/>
          </a:bodyPr>
          <a:lstStyle>
            <a:lvl1pPr>
              <a:defRPr>
                <a:gradFill>
                  <a:gsLst>
                    <a:gs pos="0">
                      <a:schemeClr val="tx1"/>
                    </a:gs>
                    <a:gs pos="100000">
                      <a:schemeClr val="tx1"/>
                    </a:gs>
                  </a:gsLst>
                  <a:lin ang="5400000" scaled="0"/>
                </a:gradFill>
              </a:defRPr>
            </a:lvl1pPr>
          </a:lstStyle>
          <a:p>
            <a:r>
              <a:rPr lang="en-US"/>
              <a:t>Title</a:t>
            </a:r>
          </a:p>
        </p:txBody>
      </p:sp>
      <p:sp>
        <p:nvSpPr>
          <p:cNvPr id="4" name="Text Placeholder 3">
            <a:extLst>
              <a:ext uri="{FF2B5EF4-FFF2-40B4-BE49-F238E27FC236}">
                <a16:creationId xmlns:a16="http://schemas.microsoft.com/office/drawing/2014/main" id="{57BEFECC-0B6B-45D3-81EE-9C365B656BA6}"/>
              </a:ext>
            </a:extLst>
          </p:cNvPr>
          <p:cNvSpPr>
            <a:spLocks noGrp="1"/>
          </p:cNvSpPr>
          <p:nvPr>
            <p:ph type="body" sz="quarter" idx="10" hasCustomPrompt="1"/>
          </p:nvPr>
        </p:nvSpPr>
        <p:spPr>
          <a:xfrm>
            <a:off x="426424" y="1106226"/>
            <a:ext cx="11336039" cy="271592"/>
          </a:xfrm>
        </p:spPr>
        <p:txBody>
          <a:bodyPr>
            <a:spAutoFit/>
          </a:bodyPr>
          <a:lstStyle>
            <a:lvl1pPr>
              <a:defRPr lang="en-US" sz="1961" dirty="0">
                <a:gradFill>
                  <a:gsLst>
                    <a:gs pos="1250">
                      <a:schemeClr val="accent1"/>
                    </a:gs>
                    <a:gs pos="100000">
                      <a:schemeClr val="accent1"/>
                    </a:gs>
                  </a:gsLst>
                  <a:lin ang="5400000" scaled="0"/>
                </a:gradFill>
                <a:latin typeface="Segoe UI Semibold" panose="020B0702040204020203" pitchFamily="34" charset="0"/>
                <a:cs typeface="Segoe UI Semibold" panose="020B0702040204020203" pitchFamily="34" charset="0"/>
              </a:defRPr>
            </a:lvl1pPr>
          </a:lstStyle>
          <a:p>
            <a:pPr lvl="0"/>
            <a:r>
              <a:rPr lang="en-US"/>
              <a:t>Subtitle</a:t>
            </a:r>
          </a:p>
        </p:txBody>
      </p:sp>
    </p:spTree>
    <p:extLst>
      <p:ext uri="{BB962C8B-B14F-4D97-AF65-F5344CB8AC3E}">
        <p14:creationId xmlns:p14="http://schemas.microsoft.com/office/powerpoint/2010/main" val="3982091089"/>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Device layout">
    <p:spTree>
      <p:nvGrpSpPr>
        <p:cNvPr id="1" name=""/>
        <p:cNvGrpSpPr/>
        <p:nvPr/>
      </p:nvGrpSpPr>
      <p:grpSpPr>
        <a:xfrm>
          <a:off x="0" y="0"/>
          <a:ext cx="0" cy="0"/>
          <a:chOff x="0" y="0"/>
          <a:chExt cx="0" cy="0"/>
        </a:xfrm>
      </p:grpSpPr>
      <p:sp>
        <p:nvSpPr>
          <p:cNvPr id="3" name="Online Image Placeholder 2">
            <a:extLst>
              <a:ext uri="{FF2B5EF4-FFF2-40B4-BE49-F238E27FC236}">
                <a16:creationId xmlns:a16="http://schemas.microsoft.com/office/drawing/2014/main" id="{562D5679-B66F-A244-9E94-0FFE5F1B6168}"/>
              </a:ext>
            </a:extLst>
          </p:cNvPr>
          <p:cNvSpPr>
            <a:spLocks noGrp="1"/>
          </p:cNvSpPr>
          <p:nvPr>
            <p:ph type="clipArt" sz="quarter" idx="11" hasCustomPrompt="1"/>
          </p:nvPr>
        </p:nvSpPr>
        <p:spPr>
          <a:xfrm>
            <a:off x="5982391" y="2145841"/>
            <a:ext cx="5780073" cy="3756460"/>
          </a:xfrm>
        </p:spPr>
        <p:txBody>
          <a:bodyPr anchor="ctr">
            <a:noAutofit/>
          </a:bodyPr>
          <a:lstStyle>
            <a:lvl1pPr algn="ctr">
              <a:defRPr sz="1961">
                <a:latin typeface="+mj-lt"/>
              </a:defRPr>
            </a:lvl1pPr>
          </a:lstStyle>
          <a:p>
            <a:r>
              <a:rPr lang="en-US"/>
              <a:t>Drop photo here</a:t>
            </a:r>
          </a:p>
        </p:txBody>
      </p:sp>
      <p:sp>
        <p:nvSpPr>
          <p:cNvPr id="4" name="Text Placeholder 3"/>
          <p:cNvSpPr>
            <a:spLocks noGrp="1"/>
          </p:cNvSpPr>
          <p:nvPr>
            <p:ph type="body" sz="quarter" idx="10" hasCustomPrompt="1"/>
          </p:nvPr>
        </p:nvSpPr>
        <p:spPr>
          <a:xfrm>
            <a:off x="426424" y="2145841"/>
            <a:ext cx="5138175" cy="2573509"/>
          </a:xfrm>
        </p:spPr>
        <p:txBody>
          <a:bodyPr wrap="square" lIns="0" tIns="0" rIns="0" bIns="0">
            <a:noAutofit/>
          </a:bodyPr>
          <a:lstStyle>
            <a:lvl1pPr marL="0" marR="0" indent="0" algn="l" defTabSz="914367" rtl="0" eaLnBrk="1" fontAlgn="auto" latinLnBrk="0" hangingPunct="1">
              <a:lnSpc>
                <a:spcPct val="90000"/>
              </a:lnSpc>
              <a:spcBef>
                <a:spcPts val="0"/>
              </a:spcBef>
              <a:spcAft>
                <a:spcPts val="2549"/>
              </a:spcAft>
              <a:buClrTx/>
              <a:buSzPct val="90000"/>
              <a:buFont typeface="Wingdings" panose="05000000000000000000" pitchFamily="2" charset="2"/>
              <a:buNone/>
              <a:tabLst/>
              <a:defRPr sz="2549" b="0" i="0">
                <a:gradFill>
                  <a:gsLst>
                    <a:gs pos="0">
                      <a:schemeClr val="tx1"/>
                    </a:gs>
                    <a:gs pos="100000">
                      <a:schemeClr val="tx1"/>
                    </a:gs>
                  </a:gsLst>
                  <a:lin ang="5400000" scaled="0"/>
                </a:gradFill>
                <a:latin typeface="+mn-lt"/>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93" indent="0">
              <a:buNone/>
              <a:defRPr/>
            </a:lvl3pPr>
            <a:lvl4pPr marL="672290" indent="0">
              <a:buNone/>
              <a:defRPr/>
            </a:lvl4pPr>
            <a:lvl5pPr marL="896386" indent="0">
              <a:buNone/>
              <a:defRPr/>
            </a:lvl5pPr>
          </a:lstStyle>
          <a:p>
            <a:pPr lvl="0"/>
            <a:r>
              <a:rPr lang="pt-BR"/>
              <a:t>Subhead Segoe UI 26pt</a:t>
            </a:r>
          </a:p>
          <a:p>
            <a:pPr lvl="0"/>
            <a:r>
              <a:rPr lang="pt-BR"/>
              <a:t>Subhead Segoe UI 26pt</a:t>
            </a:r>
          </a:p>
          <a:p>
            <a:pPr lvl="0"/>
            <a:r>
              <a:rPr lang="pt-BR"/>
              <a:t>Subhead Segoe UI 26pt</a:t>
            </a:r>
          </a:p>
        </p:txBody>
      </p:sp>
      <p:sp>
        <p:nvSpPr>
          <p:cNvPr id="6" name="Title Placeholder 1">
            <a:extLst>
              <a:ext uri="{FF2B5EF4-FFF2-40B4-BE49-F238E27FC236}">
                <a16:creationId xmlns:a16="http://schemas.microsoft.com/office/drawing/2014/main" id="{E60CBD1C-0AFE-4EB9-94D7-943981FE05EE}"/>
              </a:ext>
            </a:extLst>
          </p:cNvPr>
          <p:cNvSpPr>
            <a:spLocks noGrp="1"/>
          </p:cNvSpPr>
          <p:nvPr>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gradFill>
                  <a:gsLst>
                    <a:gs pos="0">
                      <a:schemeClr val="tx1"/>
                    </a:gs>
                    <a:gs pos="100000">
                      <a:schemeClr val="tx1"/>
                    </a:gs>
                  </a:gsLst>
                  <a:lin ang="5400000" scaled="0"/>
                </a:gradFill>
              </a:defRPr>
            </a:lvl1pPr>
          </a:lstStyle>
          <a:p>
            <a:r>
              <a:rPr lang="en-US"/>
              <a:t>Device layout</a:t>
            </a:r>
          </a:p>
        </p:txBody>
      </p:sp>
    </p:spTree>
    <p:extLst>
      <p:ext uri="{BB962C8B-B14F-4D97-AF65-F5344CB8AC3E}">
        <p14:creationId xmlns:p14="http://schemas.microsoft.com/office/powerpoint/2010/main" val="3582529510"/>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Graphic layout: three columns graphic and text">
    <p:spTree>
      <p:nvGrpSpPr>
        <p:cNvPr id="1" name=""/>
        <p:cNvGrpSpPr/>
        <p:nvPr/>
      </p:nvGrpSpPr>
      <p:grpSpPr>
        <a:xfrm>
          <a:off x="0" y="0"/>
          <a:ext cx="0" cy="0"/>
          <a:chOff x="0" y="0"/>
          <a:chExt cx="0" cy="0"/>
        </a:xfrm>
      </p:grpSpPr>
      <p:sp>
        <p:nvSpPr>
          <p:cNvPr id="3" name="Rectangle 2"/>
          <p:cNvSpPr/>
          <p:nvPr userDrawn="1"/>
        </p:nvSpPr>
        <p:spPr bwMode="auto">
          <a:xfrm>
            <a:off x="426425" y="1599723"/>
            <a:ext cx="3632388"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897219" y="1958468"/>
            <a:ext cx="2698612" cy="2411476"/>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6" name="Rectangle 5"/>
          <p:cNvSpPr/>
          <p:nvPr userDrawn="1"/>
        </p:nvSpPr>
        <p:spPr bwMode="auto">
          <a:xfrm>
            <a:off x="4281363" y="1599723"/>
            <a:ext cx="3623052"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126965" y="1599723"/>
            <a:ext cx="3635499"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7" name="Content Placeholder 15"/>
          <p:cNvSpPr>
            <a:spLocks noGrp="1"/>
          </p:cNvSpPr>
          <p:nvPr userDrawn="1">
            <p:ph sz="quarter" idx="18" hasCustomPrompt="1"/>
          </p:nvPr>
        </p:nvSpPr>
        <p:spPr>
          <a:xfrm>
            <a:off x="4746694" y="1958468"/>
            <a:ext cx="2698612" cy="2411476"/>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8" name="Content Placeholder 15"/>
          <p:cNvSpPr>
            <a:spLocks noGrp="1"/>
          </p:cNvSpPr>
          <p:nvPr userDrawn="1">
            <p:ph sz="quarter" idx="19" hasCustomPrompt="1"/>
          </p:nvPr>
        </p:nvSpPr>
        <p:spPr>
          <a:xfrm>
            <a:off x="8598490" y="1958468"/>
            <a:ext cx="2698612" cy="2411476"/>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2" name="Title Placeholder 1">
            <a:extLst>
              <a:ext uri="{FF2B5EF4-FFF2-40B4-BE49-F238E27FC236}">
                <a16:creationId xmlns:a16="http://schemas.microsoft.com/office/drawing/2014/main" id="{FC74E6E5-9DAD-4A14-9C20-D9F9150874FE}"/>
              </a:ext>
            </a:extLst>
          </p:cNvPr>
          <p:cNvSpPr>
            <a:spLocks noGrp="1"/>
          </p:cNvSpPr>
          <p:nvPr userDrawn="1">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gradFill>
                  <a:gsLst>
                    <a:gs pos="0">
                      <a:schemeClr val="tx1"/>
                    </a:gs>
                    <a:gs pos="100000">
                      <a:schemeClr val="tx1"/>
                    </a:gs>
                  </a:gsLst>
                  <a:lin ang="5400000" scaled="0"/>
                </a:gradFill>
              </a:defRPr>
            </a:lvl1pPr>
          </a:lstStyle>
          <a:p>
            <a:r>
              <a:rPr lang="en-US"/>
              <a:t>Graphic layout: three columns graphic and text</a:t>
            </a:r>
          </a:p>
        </p:txBody>
      </p:sp>
      <p:sp>
        <p:nvSpPr>
          <p:cNvPr id="13" name="Text Placeholder 4">
            <a:extLst>
              <a:ext uri="{FF2B5EF4-FFF2-40B4-BE49-F238E27FC236}">
                <a16:creationId xmlns:a16="http://schemas.microsoft.com/office/drawing/2014/main" id="{FB052D15-67DF-4845-863F-FEC853640A9E}"/>
              </a:ext>
            </a:extLst>
          </p:cNvPr>
          <p:cNvSpPr>
            <a:spLocks noGrp="1"/>
          </p:cNvSpPr>
          <p:nvPr userDrawn="1">
            <p:ph type="body" sz="quarter" idx="11" hasCustomPrompt="1"/>
          </p:nvPr>
        </p:nvSpPr>
        <p:spPr>
          <a:xfrm>
            <a:off x="426425" y="4927922"/>
            <a:ext cx="3627659" cy="1307666"/>
          </a:xfrm>
        </p:spPr>
        <p:txBody>
          <a:bodyPr lIns="0" tIns="0" rIns="0" bIns="0"/>
          <a:lstStyle>
            <a:lvl1pPr marL="0" indent="0">
              <a:lnSpc>
                <a:spcPct val="100000"/>
              </a:lnSpc>
              <a:spcBef>
                <a:spcPts val="0"/>
              </a:spcBef>
              <a:spcAft>
                <a:spcPts val="784"/>
              </a:spcAft>
              <a:buNone/>
              <a:defRPr lang="en-US" sz="1568" b="1" kern="1200" spc="0" baseline="0" dirty="0">
                <a:gradFill>
                  <a:gsLst>
                    <a:gs pos="0">
                      <a:schemeClr val="accent1"/>
                    </a:gs>
                    <a:gs pos="100000">
                      <a:schemeClr val="accent1"/>
                    </a:gs>
                  </a:gsLst>
                  <a:lin ang="5400000" scaled="0"/>
                </a:gradFill>
                <a:latin typeface="+mj-lt"/>
                <a:ea typeface="+mn-ea"/>
                <a:cs typeface="+mn-cs"/>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gradFill>
                  <a:gsLst>
                    <a:gs pos="0">
                      <a:schemeClr val="tx1"/>
                    </a:gs>
                    <a:gs pos="100000">
                      <a:schemeClr val="tx1"/>
                    </a:gs>
                  </a:gsLst>
                  <a:lin ang="5400000" scaled="0"/>
                </a:gra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0"/>
              </a:spcBef>
              <a:spcAft>
                <a:spcPts val="784"/>
              </a:spcAft>
              <a:buClrTx/>
              <a:buSzPct val="90000"/>
              <a:buFont typeface="Wingdings" panose="05000000000000000000" pitchFamily="2" charset="2"/>
              <a:buNone/>
              <a:tabLst/>
            </a:pPr>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4" name="Text Placeholder 4">
            <a:extLst>
              <a:ext uri="{FF2B5EF4-FFF2-40B4-BE49-F238E27FC236}">
                <a16:creationId xmlns:a16="http://schemas.microsoft.com/office/drawing/2014/main" id="{A5ECD4C7-D870-4003-9FA8-85EBBED87940}"/>
              </a:ext>
            </a:extLst>
          </p:cNvPr>
          <p:cNvSpPr>
            <a:spLocks noGrp="1"/>
          </p:cNvSpPr>
          <p:nvPr userDrawn="1">
            <p:ph type="body" sz="quarter" idx="12" hasCustomPrompt="1"/>
          </p:nvPr>
        </p:nvSpPr>
        <p:spPr>
          <a:xfrm>
            <a:off x="4281362" y="4927922"/>
            <a:ext cx="3623051" cy="1307666"/>
          </a:xfrm>
        </p:spPr>
        <p:txBody>
          <a:bodyPr lIns="0" tIns="0" rIns="0" bIns="0"/>
          <a:lstStyle>
            <a:lvl1pPr marL="0" indent="0">
              <a:lnSpc>
                <a:spcPct val="100000"/>
              </a:lnSpc>
              <a:spcBef>
                <a:spcPts val="0"/>
              </a:spcBef>
              <a:spcAft>
                <a:spcPts val="784"/>
              </a:spcAft>
              <a:buNone/>
              <a:defRPr lang="en-US" sz="1568" b="1" kern="1200" spc="0" baseline="0" dirty="0">
                <a:gradFill>
                  <a:gsLst>
                    <a:gs pos="0">
                      <a:schemeClr val="accent1"/>
                    </a:gs>
                    <a:gs pos="100000">
                      <a:schemeClr val="accent1"/>
                    </a:gs>
                  </a:gsLst>
                  <a:lin ang="5400000" scaled="0"/>
                </a:gradFill>
                <a:latin typeface="+mj-lt"/>
                <a:ea typeface="+mn-ea"/>
                <a:cs typeface="+mn-cs"/>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gradFill>
                  <a:gsLst>
                    <a:gs pos="0">
                      <a:schemeClr val="tx1"/>
                    </a:gs>
                    <a:gs pos="100000">
                      <a:schemeClr val="tx1"/>
                    </a:gs>
                  </a:gsLst>
                  <a:lin ang="5400000" scaled="0"/>
                </a:gra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0"/>
              </a:spcBef>
              <a:spcAft>
                <a:spcPts val="784"/>
              </a:spcAft>
              <a:buClrTx/>
              <a:buSzPct val="90000"/>
              <a:buFont typeface="Wingdings" panose="05000000000000000000" pitchFamily="2" charset="2"/>
              <a:buNone/>
              <a:tabLst/>
            </a:pPr>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5" name="Text Placeholder 4">
            <a:extLst>
              <a:ext uri="{FF2B5EF4-FFF2-40B4-BE49-F238E27FC236}">
                <a16:creationId xmlns:a16="http://schemas.microsoft.com/office/drawing/2014/main" id="{AA9BECBA-B2CC-4EE6-B54E-9ADB03EB2595}"/>
              </a:ext>
            </a:extLst>
          </p:cNvPr>
          <p:cNvSpPr>
            <a:spLocks noGrp="1"/>
          </p:cNvSpPr>
          <p:nvPr userDrawn="1">
            <p:ph type="body" sz="quarter" idx="13" hasCustomPrompt="1"/>
          </p:nvPr>
        </p:nvSpPr>
        <p:spPr>
          <a:xfrm>
            <a:off x="8126963" y="4927922"/>
            <a:ext cx="3635502" cy="1307666"/>
          </a:xfrm>
        </p:spPr>
        <p:txBody>
          <a:bodyPr lIns="0" tIns="0" rIns="0" bIns="0"/>
          <a:lstStyle>
            <a:lvl1pPr marL="0" indent="0">
              <a:lnSpc>
                <a:spcPct val="100000"/>
              </a:lnSpc>
              <a:spcBef>
                <a:spcPts val="0"/>
              </a:spcBef>
              <a:spcAft>
                <a:spcPts val="784"/>
              </a:spcAft>
              <a:buNone/>
              <a:defRPr lang="en-US" sz="1568" b="1" kern="1200" spc="0" baseline="0" dirty="0">
                <a:gradFill>
                  <a:gsLst>
                    <a:gs pos="0">
                      <a:schemeClr val="accent1"/>
                    </a:gs>
                    <a:gs pos="100000">
                      <a:schemeClr val="accent1"/>
                    </a:gs>
                  </a:gsLst>
                  <a:lin ang="5400000" scaled="0"/>
                </a:gradFill>
                <a:latin typeface="+mj-lt"/>
                <a:ea typeface="+mn-ea"/>
                <a:cs typeface="+mn-cs"/>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gradFill>
                  <a:gsLst>
                    <a:gs pos="0">
                      <a:schemeClr val="tx1"/>
                    </a:gs>
                    <a:gs pos="100000">
                      <a:schemeClr val="tx1"/>
                    </a:gs>
                  </a:gsLst>
                  <a:lin ang="5400000" scaled="0"/>
                </a:gra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0"/>
              </a:spcBef>
              <a:spcAft>
                <a:spcPts val="784"/>
              </a:spcAft>
              <a:buClrTx/>
              <a:buSzPct val="90000"/>
              <a:buFont typeface="Wingdings" panose="05000000000000000000" pitchFamily="2" charset="2"/>
              <a:buNone/>
              <a:tabLst/>
            </a:pPr>
            <a:r>
              <a:rPr lang="en-US"/>
              <a:t>Paragraph title Segoe UI bold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Tree>
    <p:extLst>
      <p:ext uri="{BB962C8B-B14F-4D97-AF65-F5344CB8AC3E}">
        <p14:creationId xmlns:p14="http://schemas.microsoft.com/office/powerpoint/2010/main" val="3959410340"/>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Graphic layout: four columns graphic and tex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594C393-E06E-3A4C-A658-2526A14DA5A1}"/>
              </a:ext>
            </a:extLst>
          </p:cNvPr>
          <p:cNvSpPr/>
          <p:nvPr userDrawn="1"/>
        </p:nvSpPr>
        <p:spPr bwMode="auto">
          <a:xfrm>
            <a:off x="9109046" y="1590385"/>
            <a:ext cx="2653417" cy="3128965"/>
          </a:xfrm>
          <a:prstGeom prst="rect">
            <a:avLst/>
          </a:prstGeom>
          <a:solidFill>
            <a:schemeClr val="bg2"/>
          </a:solidFill>
          <a:ln>
            <a:noFill/>
            <a:headEnd type="none" w="med" len="med"/>
            <a:tailEnd type="none" w="med" len="med"/>
          </a:ln>
          <a:effectLst>
            <a:outerShdw blurRad="76200" algn="ctr" rotWithShape="0">
              <a:schemeClr val="bg2">
                <a:lumMod val="50000"/>
                <a:alpha val="8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A011C51E-94BA-C44D-ABF4-E87C4124DAF0}"/>
              </a:ext>
            </a:extLst>
          </p:cNvPr>
          <p:cNvSpPr/>
          <p:nvPr userDrawn="1"/>
        </p:nvSpPr>
        <p:spPr bwMode="auto">
          <a:xfrm>
            <a:off x="6214840" y="1590385"/>
            <a:ext cx="2653417" cy="3128965"/>
          </a:xfrm>
          <a:prstGeom prst="rect">
            <a:avLst/>
          </a:prstGeom>
          <a:solidFill>
            <a:schemeClr val="bg2"/>
          </a:solidFill>
          <a:ln>
            <a:noFill/>
            <a:headEnd type="none" w="med" len="med"/>
            <a:tailEnd type="none" w="med" len="med"/>
          </a:ln>
          <a:effectLst>
            <a:outerShdw blurRad="76200" algn="ctr" rotWithShape="0">
              <a:schemeClr val="bg2">
                <a:lumMod val="50000"/>
                <a:alpha val="8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E6DDB665-2DD7-AE40-9862-C6E8E22E9215}"/>
              </a:ext>
            </a:extLst>
          </p:cNvPr>
          <p:cNvSpPr/>
          <p:nvPr userDrawn="1"/>
        </p:nvSpPr>
        <p:spPr bwMode="auto">
          <a:xfrm>
            <a:off x="3320633" y="1590385"/>
            <a:ext cx="2653417" cy="3128965"/>
          </a:xfrm>
          <a:prstGeom prst="rect">
            <a:avLst/>
          </a:prstGeom>
          <a:solidFill>
            <a:schemeClr val="bg2"/>
          </a:solidFill>
          <a:ln>
            <a:noFill/>
            <a:headEnd type="none" w="med" len="med"/>
            <a:tailEnd type="none" w="med" len="med"/>
          </a:ln>
          <a:effectLst>
            <a:outerShdw blurRad="76200" algn="ctr" rotWithShape="0">
              <a:schemeClr val="bg2">
                <a:lumMod val="50000"/>
                <a:alpha val="8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4CD677DE-AA2C-984C-BAE1-54D5F0B518CE}"/>
              </a:ext>
            </a:extLst>
          </p:cNvPr>
          <p:cNvSpPr/>
          <p:nvPr userDrawn="1"/>
        </p:nvSpPr>
        <p:spPr bwMode="auto">
          <a:xfrm>
            <a:off x="426426" y="1590385"/>
            <a:ext cx="2653417" cy="3128965"/>
          </a:xfrm>
          <a:prstGeom prst="rect">
            <a:avLst/>
          </a:prstGeom>
          <a:solidFill>
            <a:schemeClr val="bg2"/>
          </a:solidFill>
          <a:ln>
            <a:noFill/>
            <a:headEnd type="none" w="med" len="med"/>
            <a:tailEnd type="none" w="med" len="med"/>
          </a:ln>
          <a:effectLst>
            <a:outerShdw blurRad="76200" algn="ctr" rotWithShape="0">
              <a:schemeClr val="bg2">
                <a:lumMod val="50000"/>
                <a:alpha val="8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0347712A-15EB-884C-BF95-7C690BA77817}"/>
              </a:ext>
            </a:extLst>
          </p:cNvPr>
          <p:cNvSpPr>
            <a:spLocks noGrp="1"/>
          </p:cNvSpPr>
          <p:nvPr>
            <p:ph type="title" hasCustomPrompt="1"/>
          </p:nvPr>
        </p:nvSpPr>
        <p:spPr>
          <a:xfrm>
            <a:off x="426424" y="435824"/>
            <a:ext cx="11336039" cy="744014"/>
          </a:xfrm>
        </p:spPr>
        <p:txBody>
          <a:bodyPr/>
          <a:lstStyle>
            <a:lvl1pPr>
              <a:defRPr>
                <a:gradFill>
                  <a:gsLst>
                    <a:gs pos="0">
                      <a:schemeClr val="tx1"/>
                    </a:gs>
                    <a:gs pos="100000">
                      <a:schemeClr val="tx1"/>
                    </a:gs>
                  </a:gsLst>
                  <a:lin ang="5400000" scaled="0"/>
                </a:gradFill>
              </a:defRPr>
            </a:lvl1pPr>
          </a:lstStyle>
          <a:p>
            <a:r>
              <a:rPr lang="en-US"/>
              <a:t>Graphic layout: four columns graphic and text</a:t>
            </a:r>
          </a:p>
        </p:txBody>
      </p:sp>
      <p:sp>
        <p:nvSpPr>
          <p:cNvPr id="4" name="Content Placeholder 15">
            <a:extLst>
              <a:ext uri="{FF2B5EF4-FFF2-40B4-BE49-F238E27FC236}">
                <a16:creationId xmlns:a16="http://schemas.microsoft.com/office/drawing/2014/main" id="{F580A529-D3A8-5643-80BA-3E2BE1AA8D57}"/>
              </a:ext>
            </a:extLst>
          </p:cNvPr>
          <p:cNvSpPr>
            <a:spLocks noGrp="1"/>
          </p:cNvSpPr>
          <p:nvPr>
            <p:ph sz="quarter" idx="17" hasCustomPrompt="1"/>
          </p:nvPr>
        </p:nvSpPr>
        <p:spPr>
          <a:xfrm>
            <a:off x="966751" y="2135537"/>
            <a:ext cx="1572767"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7" name="Content Placeholder 15">
            <a:extLst>
              <a:ext uri="{FF2B5EF4-FFF2-40B4-BE49-F238E27FC236}">
                <a16:creationId xmlns:a16="http://schemas.microsoft.com/office/drawing/2014/main" id="{1F6D7A4B-5FFE-2741-8477-E0CAA019B079}"/>
              </a:ext>
            </a:extLst>
          </p:cNvPr>
          <p:cNvSpPr>
            <a:spLocks noGrp="1"/>
          </p:cNvSpPr>
          <p:nvPr>
            <p:ph sz="quarter" idx="18" hasCustomPrompt="1"/>
          </p:nvPr>
        </p:nvSpPr>
        <p:spPr>
          <a:xfrm>
            <a:off x="3849259" y="2135537"/>
            <a:ext cx="1596164"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9" name="Text Placeholder 4">
            <a:extLst>
              <a:ext uri="{FF2B5EF4-FFF2-40B4-BE49-F238E27FC236}">
                <a16:creationId xmlns:a16="http://schemas.microsoft.com/office/drawing/2014/main" id="{07CF99F6-2487-AC48-8A09-B34B72BD5FE9}"/>
              </a:ext>
            </a:extLst>
          </p:cNvPr>
          <p:cNvSpPr>
            <a:spLocks noGrp="1"/>
          </p:cNvSpPr>
          <p:nvPr>
            <p:ph type="body" sz="quarter" idx="11" hasCustomPrompt="1"/>
          </p:nvPr>
        </p:nvSpPr>
        <p:spPr>
          <a:xfrm>
            <a:off x="426426" y="4927922"/>
            <a:ext cx="2653417" cy="1307666"/>
          </a:xfrm>
        </p:spPr>
        <p:txBody>
          <a:bodyPr lIns="0" tIns="0" rIns="0" bIns="0"/>
          <a:lstStyle>
            <a:lvl1pPr marL="0" indent="0">
              <a:lnSpc>
                <a:spcPct val="100000"/>
              </a:lnSpc>
              <a:spcBef>
                <a:spcPts val="0"/>
              </a:spcBef>
              <a:spcAft>
                <a:spcPts val="784"/>
              </a:spcAft>
              <a:buNone/>
              <a:defRPr lang="en-US" sz="1568" b="1" kern="1200" spc="0" baseline="0" dirty="0">
                <a:gradFill>
                  <a:gsLst>
                    <a:gs pos="0">
                      <a:schemeClr val="accent1"/>
                    </a:gs>
                    <a:gs pos="100000">
                      <a:schemeClr val="accent1"/>
                    </a:gs>
                  </a:gsLst>
                  <a:lin ang="5400000" scaled="0"/>
                </a:gradFill>
                <a:latin typeface="+mj-lt"/>
                <a:ea typeface="+mn-ea"/>
                <a:cs typeface="+mn-cs"/>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gradFill>
                  <a:gsLst>
                    <a:gs pos="0">
                      <a:schemeClr val="tx1"/>
                    </a:gs>
                    <a:gs pos="100000">
                      <a:schemeClr val="tx1"/>
                    </a:gs>
                  </a:gsLst>
                  <a:lin ang="5400000" scaled="0"/>
                </a:gra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0"/>
              </a:spcBef>
              <a:spcAft>
                <a:spcPts val="784"/>
              </a:spcAft>
              <a:buClrTx/>
              <a:buSzPct val="90000"/>
              <a:buFont typeface="Wingdings" panose="05000000000000000000" pitchFamily="2" charset="2"/>
              <a:buNone/>
              <a:tabLst/>
            </a:pPr>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
        <p:nvSpPr>
          <p:cNvPr id="10" name="Text Placeholder 4">
            <a:extLst>
              <a:ext uri="{FF2B5EF4-FFF2-40B4-BE49-F238E27FC236}">
                <a16:creationId xmlns:a16="http://schemas.microsoft.com/office/drawing/2014/main" id="{7F7B5F75-90C0-F44E-9322-8FF1108BD340}"/>
              </a:ext>
            </a:extLst>
          </p:cNvPr>
          <p:cNvSpPr>
            <a:spLocks noGrp="1"/>
          </p:cNvSpPr>
          <p:nvPr>
            <p:ph type="body" sz="quarter" idx="12" hasCustomPrompt="1"/>
          </p:nvPr>
        </p:nvSpPr>
        <p:spPr>
          <a:xfrm>
            <a:off x="3320633" y="4927922"/>
            <a:ext cx="2653417" cy="1307666"/>
          </a:xfrm>
        </p:spPr>
        <p:txBody>
          <a:bodyPr lIns="0" tIns="0" rIns="0" bIns="0"/>
          <a:lstStyle>
            <a:lvl1pPr marL="0" indent="0">
              <a:lnSpc>
                <a:spcPct val="100000"/>
              </a:lnSpc>
              <a:spcBef>
                <a:spcPts val="0"/>
              </a:spcBef>
              <a:spcAft>
                <a:spcPts val="784"/>
              </a:spcAft>
              <a:buNone/>
              <a:defRPr lang="en-US" sz="1568" b="1" kern="1200" spc="0" baseline="0" dirty="0">
                <a:gradFill>
                  <a:gsLst>
                    <a:gs pos="0">
                      <a:schemeClr val="accent1"/>
                    </a:gs>
                    <a:gs pos="100000">
                      <a:schemeClr val="accent1"/>
                    </a:gs>
                  </a:gsLst>
                  <a:lin ang="5400000" scaled="0"/>
                </a:gradFill>
                <a:latin typeface="+mj-lt"/>
                <a:ea typeface="+mn-ea"/>
                <a:cs typeface="+mn-cs"/>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gradFill>
                  <a:gsLst>
                    <a:gs pos="0">
                      <a:schemeClr val="tx1"/>
                    </a:gs>
                    <a:gs pos="100000">
                      <a:schemeClr val="tx1"/>
                    </a:gs>
                  </a:gsLst>
                  <a:lin ang="5400000" scaled="0"/>
                </a:gra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0"/>
              </a:spcBef>
              <a:spcAft>
                <a:spcPts val="784"/>
              </a:spcAft>
              <a:buClrTx/>
              <a:buSzPct val="90000"/>
              <a:buFont typeface="Wingdings" panose="05000000000000000000" pitchFamily="2" charset="2"/>
              <a:buNone/>
              <a:tabLst/>
            </a:pPr>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
        <p:nvSpPr>
          <p:cNvPr id="11" name="Text Placeholder 4">
            <a:extLst>
              <a:ext uri="{FF2B5EF4-FFF2-40B4-BE49-F238E27FC236}">
                <a16:creationId xmlns:a16="http://schemas.microsoft.com/office/drawing/2014/main" id="{6E444E9C-8096-FE42-BE2A-094180C61109}"/>
              </a:ext>
            </a:extLst>
          </p:cNvPr>
          <p:cNvSpPr>
            <a:spLocks noGrp="1"/>
          </p:cNvSpPr>
          <p:nvPr>
            <p:ph type="body" sz="quarter" idx="13" hasCustomPrompt="1"/>
          </p:nvPr>
        </p:nvSpPr>
        <p:spPr>
          <a:xfrm>
            <a:off x="6214840" y="4927922"/>
            <a:ext cx="2653417" cy="1307666"/>
          </a:xfrm>
        </p:spPr>
        <p:txBody>
          <a:bodyPr lIns="0" tIns="0" rIns="0" bIns="0"/>
          <a:lstStyle>
            <a:lvl1pPr marL="0" indent="0">
              <a:lnSpc>
                <a:spcPct val="100000"/>
              </a:lnSpc>
              <a:spcBef>
                <a:spcPts val="0"/>
              </a:spcBef>
              <a:spcAft>
                <a:spcPts val="784"/>
              </a:spcAft>
              <a:buNone/>
              <a:defRPr lang="en-US" sz="1568" b="1" kern="1200" spc="0" baseline="0" dirty="0">
                <a:gradFill>
                  <a:gsLst>
                    <a:gs pos="0">
                      <a:schemeClr val="accent1"/>
                    </a:gs>
                    <a:gs pos="100000">
                      <a:schemeClr val="accent1"/>
                    </a:gs>
                  </a:gsLst>
                  <a:lin ang="5400000" scaled="0"/>
                </a:gradFill>
                <a:latin typeface="+mj-lt"/>
                <a:ea typeface="+mn-ea"/>
                <a:cs typeface="+mn-cs"/>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gradFill>
                  <a:gsLst>
                    <a:gs pos="0">
                      <a:schemeClr val="tx1"/>
                    </a:gs>
                    <a:gs pos="100000">
                      <a:schemeClr val="tx1"/>
                    </a:gs>
                  </a:gsLst>
                  <a:lin ang="5400000" scaled="0"/>
                </a:gra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0"/>
              </a:spcBef>
              <a:spcAft>
                <a:spcPts val="784"/>
              </a:spcAft>
              <a:buClrTx/>
              <a:buSzPct val="90000"/>
              <a:buFont typeface="Wingdings" panose="05000000000000000000" pitchFamily="2" charset="2"/>
              <a:buNone/>
              <a:tabLst/>
            </a:pPr>
            <a:r>
              <a:rPr lang="en-US"/>
              <a:t>Paragraph title Segoe UI bold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
        <p:nvSpPr>
          <p:cNvPr id="13" name="Content Placeholder 15">
            <a:extLst>
              <a:ext uri="{FF2B5EF4-FFF2-40B4-BE49-F238E27FC236}">
                <a16:creationId xmlns:a16="http://schemas.microsoft.com/office/drawing/2014/main" id="{30602BFF-4B8C-D046-AD65-47970BC89DF5}"/>
              </a:ext>
            </a:extLst>
          </p:cNvPr>
          <p:cNvSpPr>
            <a:spLocks noGrp="1"/>
          </p:cNvSpPr>
          <p:nvPr>
            <p:ph sz="quarter" idx="19" hasCustomPrompt="1"/>
          </p:nvPr>
        </p:nvSpPr>
        <p:spPr>
          <a:xfrm>
            <a:off x="6743466" y="2135537"/>
            <a:ext cx="1596164"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4" name="Content Placeholder 15">
            <a:extLst>
              <a:ext uri="{FF2B5EF4-FFF2-40B4-BE49-F238E27FC236}">
                <a16:creationId xmlns:a16="http://schemas.microsoft.com/office/drawing/2014/main" id="{88A8CB35-A244-544E-8BAE-53CB85074FBB}"/>
              </a:ext>
            </a:extLst>
          </p:cNvPr>
          <p:cNvSpPr>
            <a:spLocks noGrp="1"/>
          </p:cNvSpPr>
          <p:nvPr>
            <p:ph sz="quarter" idx="20" hasCustomPrompt="1"/>
          </p:nvPr>
        </p:nvSpPr>
        <p:spPr>
          <a:xfrm>
            <a:off x="9637672" y="2135537"/>
            <a:ext cx="1596164"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5" name="Text Placeholder 4">
            <a:extLst>
              <a:ext uri="{FF2B5EF4-FFF2-40B4-BE49-F238E27FC236}">
                <a16:creationId xmlns:a16="http://schemas.microsoft.com/office/drawing/2014/main" id="{D8D35D15-66F4-4840-BA72-4B7AB5A24EFD}"/>
              </a:ext>
            </a:extLst>
          </p:cNvPr>
          <p:cNvSpPr>
            <a:spLocks noGrp="1"/>
          </p:cNvSpPr>
          <p:nvPr>
            <p:ph type="body" sz="quarter" idx="21" hasCustomPrompt="1"/>
          </p:nvPr>
        </p:nvSpPr>
        <p:spPr>
          <a:xfrm>
            <a:off x="9109046" y="4927922"/>
            <a:ext cx="2653417" cy="1307666"/>
          </a:xfrm>
        </p:spPr>
        <p:txBody>
          <a:bodyPr lIns="0" tIns="0" rIns="0" bIns="0"/>
          <a:lstStyle>
            <a:lvl1pPr marL="0" indent="0">
              <a:lnSpc>
                <a:spcPct val="100000"/>
              </a:lnSpc>
              <a:spcBef>
                <a:spcPts val="0"/>
              </a:spcBef>
              <a:spcAft>
                <a:spcPts val="784"/>
              </a:spcAft>
              <a:buNone/>
              <a:defRPr lang="en-US" sz="1568" b="1" kern="1200" spc="0" baseline="0" dirty="0">
                <a:gradFill>
                  <a:gsLst>
                    <a:gs pos="0">
                      <a:schemeClr val="accent1"/>
                    </a:gs>
                    <a:gs pos="100000">
                      <a:schemeClr val="accent1"/>
                    </a:gs>
                  </a:gsLst>
                  <a:lin ang="5400000" scaled="0"/>
                </a:gradFill>
                <a:latin typeface="+mj-lt"/>
                <a:ea typeface="+mn-ea"/>
                <a:cs typeface="+mn-cs"/>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gradFill>
                  <a:gsLst>
                    <a:gs pos="0">
                      <a:schemeClr val="tx1"/>
                    </a:gs>
                    <a:gs pos="100000">
                      <a:schemeClr val="tx1"/>
                    </a:gs>
                  </a:gsLst>
                  <a:lin ang="5400000" scaled="0"/>
                </a:gra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0"/>
              </a:spcBef>
              <a:spcAft>
                <a:spcPts val="784"/>
              </a:spcAft>
              <a:buClrTx/>
              <a:buSzPct val="90000"/>
              <a:buFont typeface="Wingdings" panose="05000000000000000000" pitchFamily="2" charset="2"/>
              <a:buNone/>
              <a:tabLst/>
            </a:pPr>
            <a:r>
              <a:rPr lang="en-US"/>
              <a:t>Paragraph title Segoe UI bold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Tree>
    <p:extLst>
      <p:ext uri="{BB962C8B-B14F-4D97-AF65-F5344CB8AC3E}">
        <p14:creationId xmlns:p14="http://schemas.microsoft.com/office/powerpoint/2010/main" val="3087363397"/>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able layout">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426424" y="2135536"/>
            <a:ext cx="11336039" cy="4288197"/>
          </a:xfrm>
        </p:spPr>
        <p:txBody>
          <a:bodyPr bIns="1737360" anchor="ctr">
            <a:noAutofit/>
          </a:bodyPr>
          <a:lstStyle>
            <a:lvl1pPr algn="ctr">
              <a:defRPr sz="1961">
                <a:gradFill>
                  <a:gsLst>
                    <a:gs pos="0">
                      <a:schemeClr val="tx1"/>
                    </a:gs>
                    <a:gs pos="100000">
                      <a:schemeClr val="tx1"/>
                    </a:gs>
                  </a:gsLst>
                  <a:lin ang="5400000" scaled="0"/>
                </a:gradFill>
                <a:latin typeface="+mj-lt"/>
              </a:defRPr>
            </a:lvl1pPr>
          </a:lstStyle>
          <a:p>
            <a:r>
              <a:rPr lang="en-US"/>
              <a:t>Click icon to add table</a:t>
            </a:r>
          </a:p>
        </p:txBody>
      </p:sp>
      <p:sp>
        <p:nvSpPr>
          <p:cNvPr id="5" name="Title Placeholder 1">
            <a:extLst>
              <a:ext uri="{FF2B5EF4-FFF2-40B4-BE49-F238E27FC236}">
                <a16:creationId xmlns:a16="http://schemas.microsoft.com/office/drawing/2014/main" id="{4F997AC3-87B6-4E0B-88C2-A05069E413C4}"/>
              </a:ext>
            </a:extLst>
          </p:cNvPr>
          <p:cNvSpPr>
            <a:spLocks noGrp="1"/>
          </p:cNvSpPr>
          <p:nvPr>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gradFill>
                  <a:gsLst>
                    <a:gs pos="0">
                      <a:schemeClr val="tx1"/>
                    </a:gs>
                    <a:gs pos="100000">
                      <a:schemeClr val="tx1"/>
                    </a:gs>
                  </a:gsLst>
                  <a:lin ang="5400000" scaled="0"/>
                </a:gradFill>
              </a:defRPr>
            </a:lvl1pPr>
          </a:lstStyle>
          <a:p>
            <a:r>
              <a:rPr lang="en-US"/>
              <a:t>Table layout</a:t>
            </a:r>
          </a:p>
        </p:txBody>
      </p:sp>
    </p:spTree>
    <p:extLst>
      <p:ext uri="{BB962C8B-B14F-4D97-AF65-F5344CB8AC3E}">
        <p14:creationId xmlns:p14="http://schemas.microsoft.com/office/powerpoint/2010/main" val="371601213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Section title white">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26425" y="1184319"/>
            <a:ext cx="7477989" cy="3535032"/>
          </a:xfrm>
          <a:noFill/>
        </p:spPr>
        <p:txBody>
          <a:bodyPr vert="horz" wrap="square" lIns="0" tIns="0" rIns="0" bIns="0" rtlCol="0" anchor="t" anchorCtr="0">
            <a:noAutofit/>
          </a:bodyPr>
          <a:lstStyle>
            <a:lvl1pPr>
              <a:lnSpc>
                <a:spcPct val="90000"/>
              </a:lnSpc>
              <a:defRPr lang="en-US" sz="5294" spc="-147" dirty="0">
                <a:gradFill>
                  <a:gsLst>
                    <a:gs pos="0">
                      <a:schemeClr val="tx1"/>
                    </a:gs>
                    <a:gs pos="100000">
                      <a:schemeClr val="tx1"/>
                    </a:gs>
                  </a:gsLst>
                  <a:lin ang="5400000" scaled="0"/>
                </a:gradFill>
              </a:defRPr>
            </a:lvl1pPr>
          </a:lstStyle>
          <a:p>
            <a:pPr marL="0" lvl="0">
              <a:lnSpc>
                <a:spcPts val="5490"/>
              </a:lnSpc>
            </a:pPr>
            <a:r>
              <a:rPr lang="en-US"/>
              <a:t>Section title</a:t>
            </a:r>
          </a:p>
        </p:txBody>
      </p:sp>
    </p:spTree>
    <p:extLst>
      <p:ext uri="{BB962C8B-B14F-4D97-AF65-F5344CB8AC3E}">
        <p14:creationId xmlns:p14="http://schemas.microsoft.com/office/powerpoint/2010/main" val="353204481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Section title blue">
    <p:bg>
      <p:bgPr>
        <a:solidFill>
          <a:srgbClr val="0278D4"/>
        </a:solidFill>
        <a:effectLst/>
      </p:bgPr>
    </p:bg>
    <p:spTree>
      <p:nvGrpSpPr>
        <p:cNvPr id="1" name=""/>
        <p:cNvGrpSpPr/>
        <p:nvPr/>
      </p:nvGrpSpPr>
      <p:grpSpPr>
        <a:xfrm>
          <a:off x="0" y="0"/>
          <a:ext cx="0" cy="0"/>
          <a:chOff x="0" y="0"/>
          <a:chExt cx="0" cy="0"/>
        </a:xfrm>
      </p:grpSpPr>
      <p:sp>
        <p:nvSpPr>
          <p:cNvPr id="3" name="Title 35">
            <a:extLst>
              <a:ext uri="{FF2B5EF4-FFF2-40B4-BE49-F238E27FC236}">
                <a16:creationId xmlns:a16="http://schemas.microsoft.com/office/drawing/2014/main" id="{51E9DCD3-357B-4AF7-BDD2-18E09F714F4A}"/>
              </a:ext>
            </a:extLst>
          </p:cNvPr>
          <p:cNvSpPr>
            <a:spLocks noGrp="1"/>
          </p:cNvSpPr>
          <p:nvPr>
            <p:ph type="title" hasCustomPrompt="1"/>
          </p:nvPr>
        </p:nvSpPr>
        <p:spPr>
          <a:xfrm>
            <a:off x="426425" y="1184319"/>
            <a:ext cx="7477989" cy="3535032"/>
          </a:xfrm>
          <a:noFill/>
        </p:spPr>
        <p:txBody>
          <a:bodyPr vert="horz" wrap="square" lIns="0" tIns="0" rIns="0" bIns="0" rtlCol="0" anchor="t" anchorCtr="0">
            <a:noAutofit/>
          </a:bodyPr>
          <a:lstStyle>
            <a:lvl1pPr>
              <a:lnSpc>
                <a:spcPct val="90000"/>
              </a:lnSpc>
              <a:defRPr lang="en-US" sz="5294" spc="-147" dirty="0">
                <a:gradFill>
                  <a:gsLst>
                    <a:gs pos="0">
                      <a:schemeClr val="tx1"/>
                    </a:gs>
                    <a:gs pos="100000">
                      <a:schemeClr val="tx1"/>
                    </a:gs>
                  </a:gsLst>
                  <a:lin ang="5400000" scaled="0"/>
                </a:gradFill>
              </a:defRPr>
            </a:lvl1pPr>
          </a:lstStyle>
          <a:p>
            <a:pPr marL="0" lvl="0">
              <a:lnSpc>
                <a:spcPts val="5490"/>
              </a:lnSpc>
            </a:pPr>
            <a:r>
              <a:rPr lang="en-US"/>
              <a:t>Section title</a:t>
            </a:r>
          </a:p>
        </p:txBody>
      </p:sp>
    </p:spTree>
    <p:extLst>
      <p:ext uri="{BB962C8B-B14F-4D97-AF65-F5344CB8AC3E}">
        <p14:creationId xmlns:p14="http://schemas.microsoft.com/office/powerpoint/2010/main" val="318124375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4_Section_title_slide">
    <p:bg>
      <p:bgPr>
        <a:solidFill>
          <a:srgbClr val="000000"/>
        </a:solidFill>
        <a:effectLst/>
      </p:bgPr>
    </p:bg>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2670978"/>
            <a:ext cx="4636065" cy="758022"/>
          </a:xfrm>
          <a:prstGeom prst="rect">
            <a:avLst/>
          </a:prstGeom>
        </p:spPr>
        <p:txBody>
          <a:bodyPr vert="horz" wrap="square" lIns="0" tIns="164592" rIns="0" bIns="0" rtlCol="0" anchor="b" anchorCtr="0">
            <a:noAutofit/>
          </a:bodyPr>
          <a:lstStyle>
            <a:lvl1pPr>
              <a:defRPr sz="3921">
                <a:gradFill>
                  <a:gsLst>
                    <a:gs pos="0">
                      <a:schemeClr val="bg1"/>
                    </a:gs>
                    <a:gs pos="100000">
                      <a:schemeClr val="bg1"/>
                    </a:gs>
                  </a:gsLst>
                  <a:lin ang="5400000" scaled="0"/>
                </a:gradFill>
              </a:defRPr>
            </a:lvl1pPr>
          </a:lstStyle>
          <a:p>
            <a:r>
              <a:rPr lang="en-US"/>
              <a:t>Title</a:t>
            </a:r>
          </a:p>
        </p:txBody>
      </p:sp>
      <p:sp>
        <p:nvSpPr>
          <p:cNvPr id="15" name="Text Placeholder 78">
            <a:extLst>
              <a:ext uri="{FF2B5EF4-FFF2-40B4-BE49-F238E27FC236}">
                <a16:creationId xmlns:a16="http://schemas.microsoft.com/office/drawing/2014/main" id="{8E9616EC-AF57-4CEA-B35A-763F52DA3247}"/>
              </a:ext>
            </a:extLst>
          </p:cNvPr>
          <p:cNvSpPr>
            <a:spLocks noGrp="1"/>
          </p:cNvSpPr>
          <p:nvPr>
            <p:ph type="body" sz="quarter" idx="11" hasCustomPrompt="1"/>
          </p:nvPr>
        </p:nvSpPr>
        <p:spPr>
          <a:xfrm>
            <a:off x="446199" y="3721051"/>
            <a:ext cx="4636065" cy="561290"/>
          </a:xfrm>
          <a:noFill/>
        </p:spPr>
        <p:txBody>
          <a:bodyPr vert="horz" wrap="square" lIns="0" tIns="0" rIns="0" bIns="0" rtlCol="0" anchor="t" anchorCtr="0">
            <a:noAutofit/>
          </a:bodyPr>
          <a:lstStyle>
            <a:lvl1pPr>
              <a:defRPr lang="en-US" sz="1961" b="0" cap="none" spc="-50" dirty="0">
                <a:ln w="3175">
                  <a:noFill/>
                </a:ln>
                <a:gradFill>
                  <a:gsLst>
                    <a:gs pos="0">
                      <a:schemeClr val="accent1"/>
                    </a:gs>
                    <a:gs pos="100000">
                      <a:schemeClr val="accent1"/>
                    </a:gs>
                  </a:gsLst>
                  <a:lin ang="5400000" scaled="0"/>
                </a:gradFill>
                <a:effectLst/>
                <a:latin typeface="+mj-lt"/>
                <a:cs typeface="Segoe UI" pitchFamily="34" charset="0"/>
              </a:defRPr>
            </a:lvl1pPr>
          </a:lstStyle>
          <a:p>
            <a:pPr lvl="0" defTabSz="913927" fontAlgn="base">
              <a:spcBef>
                <a:spcPct val="0"/>
              </a:spcBef>
              <a:spcAft>
                <a:spcPct val="0"/>
              </a:spcAft>
            </a:pPr>
            <a:r>
              <a:rPr lang="en-US"/>
              <a:t>Description</a:t>
            </a:r>
          </a:p>
        </p:txBody>
      </p:sp>
    </p:spTree>
    <p:extLst>
      <p:ext uri="{BB962C8B-B14F-4D97-AF65-F5344CB8AC3E}">
        <p14:creationId xmlns:p14="http://schemas.microsoft.com/office/powerpoint/2010/main" val="137269748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F478D71-9DD5-4311-BA73-93020E8A6070}"/>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A26E8B09-7AD4-4103-8809-08A66DBE5D57}"/>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EB0AFB49-D202-425D-BE8B-C3FA9F6AA1B0}"/>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ADB4CE85-6D8D-4BB1-971C-D354BF8F0235}"/>
              </a:ext>
            </a:extLst>
          </p:cNvPr>
          <p:cNvSpPr>
            <a:spLocks noGrp="1"/>
          </p:cNvSpPr>
          <p:nvPr>
            <p:ph type="dt" sz="half" idx="10"/>
          </p:nvPr>
        </p:nvSpPr>
        <p:spPr/>
        <p:txBody>
          <a:bodyPr/>
          <a:lstStyle/>
          <a:p>
            <a:fld id="{3F8A50C2-589C-42C8-B763-56D87D9D16BD}" type="datetimeFigureOut">
              <a:rPr lang="ko-KR" altLang="en-US" smtClean="0"/>
              <a:pPr/>
              <a:t>2023-03-13</a:t>
            </a:fld>
            <a:endParaRPr lang="ko-KR" altLang="en-US"/>
          </a:p>
        </p:txBody>
      </p:sp>
      <p:sp>
        <p:nvSpPr>
          <p:cNvPr id="6" name="바닥글 개체 틀 5">
            <a:extLst>
              <a:ext uri="{FF2B5EF4-FFF2-40B4-BE49-F238E27FC236}">
                <a16:creationId xmlns:a16="http://schemas.microsoft.com/office/drawing/2014/main" id="{2AC41D07-495E-4137-927A-000D588B2C92}"/>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92308552-246E-4983-9977-F7B13D31ED7E}"/>
              </a:ext>
            </a:extLst>
          </p:cNvPr>
          <p:cNvSpPr>
            <a:spLocks noGrp="1"/>
          </p:cNvSpPr>
          <p:nvPr>
            <p:ph type="sldNum" sz="quarter" idx="12"/>
          </p:nvPr>
        </p:nvSpPr>
        <p:spPr/>
        <p:txBody>
          <a:bodyPr/>
          <a:lstStyle/>
          <a:p>
            <a:fld id="{E887A479-1FB4-4076-82AD-4520E3445CF4}" type="slidenum">
              <a:rPr lang="ko-KR" altLang="en-US" smtClean="0"/>
              <a:pPr/>
              <a:t>‹#›</a:t>
            </a:fld>
            <a:endParaRPr lang="ko-KR" altLang="en-US"/>
          </a:p>
        </p:txBody>
      </p:sp>
    </p:spTree>
    <p:extLst>
      <p:ext uri="{BB962C8B-B14F-4D97-AF65-F5344CB8AC3E}">
        <p14:creationId xmlns:p14="http://schemas.microsoft.com/office/powerpoint/2010/main" val="248530131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5_Section_title_slide">
    <p:bg>
      <p:bgPr>
        <a:solidFill>
          <a:srgbClr val="000000"/>
        </a:solidFill>
        <a:effectLst/>
      </p:bgPr>
    </p:bg>
    <p:spTree>
      <p:nvGrpSpPr>
        <p:cNvPr id="1" name=""/>
        <p:cNvGrpSpPr/>
        <p:nvPr/>
      </p:nvGrpSpPr>
      <p:grpSpPr>
        <a:xfrm>
          <a:off x="0" y="0"/>
          <a:ext cx="0" cy="0"/>
          <a:chOff x="0" y="0"/>
          <a:chExt cx="0" cy="0"/>
        </a:xfrm>
      </p:grpSpPr>
      <p:sp>
        <p:nvSpPr>
          <p:cNvPr id="9" name="Picture Placeholder">
            <a:extLst>
              <a:ext uri="{FF2B5EF4-FFF2-40B4-BE49-F238E27FC236}">
                <a16:creationId xmlns:a16="http://schemas.microsoft.com/office/drawing/2014/main" id="{DEB1002C-678D-4DE8-8F18-213FFC9924FF}"/>
              </a:ext>
            </a:extLst>
          </p:cNvPr>
          <p:cNvSpPr>
            <a:spLocks noGrp="1"/>
          </p:cNvSpPr>
          <p:nvPr>
            <p:ph type="pic" sz="quarter" idx="13" hasCustomPrompt="1"/>
          </p:nvPr>
        </p:nvSpPr>
        <p:spPr bwMode="gray">
          <a:xfrm>
            <a:off x="6265777" y="465889"/>
            <a:ext cx="5926223" cy="5926223"/>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2670978"/>
            <a:ext cx="4636065" cy="758022"/>
          </a:xfrm>
          <a:prstGeom prst="rect">
            <a:avLst/>
          </a:prstGeom>
        </p:spPr>
        <p:txBody>
          <a:bodyPr vert="horz" wrap="square" lIns="0" tIns="164592" rIns="0" bIns="0" rtlCol="0" anchor="b" anchorCtr="0">
            <a:noAutofit/>
          </a:bodyPr>
          <a:lstStyle>
            <a:lvl1pPr>
              <a:defRPr sz="3921">
                <a:gradFill>
                  <a:gsLst>
                    <a:gs pos="0">
                      <a:schemeClr val="bg1"/>
                    </a:gs>
                    <a:gs pos="100000">
                      <a:schemeClr val="bg1"/>
                    </a:gs>
                  </a:gsLst>
                  <a:lin ang="5400000" scaled="0"/>
                </a:gradFill>
              </a:defRPr>
            </a:lvl1pPr>
          </a:lstStyle>
          <a:p>
            <a:r>
              <a:rPr lang="en-US"/>
              <a:t>Title</a:t>
            </a:r>
          </a:p>
        </p:txBody>
      </p:sp>
      <p:sp>
        <p:nvSpPr>
          <p:cNvPr id="15" name="Text Placeholder 78">
            <a:extLst>
              <a:ext uri="{FF2B5EF4-FFF2-40B4-BE49-F238E27FC236}">
                <a16:creationId xmlns:a16="http://schemas.microsoft.com/office/drawing/2014/main" id="{8E9616EC-AF57-4CEA-B35A-763F52DA3247}"/>
              </a:ext>
            </a:extLst>
          </p:cNvPr>
          <p:cNvSpPr>
            <a:spLocks noGrp="1"/>
          </p:cNvSpPr>
          <p:nvPr>
            <p:ph type="body" sz="quarter" idx="11" hasCustomPrompt="1"/>
          </p:nvPr>
        </p:nvSpPr>
        <p:spPr>
          <a:xfrm>
            <a:off x="446199" y="3721051"/>
            <a:ext cx="4636065" cy="561290"/>
          </a:xfrm>
          <a:noFill/>
        </p:spPr>
        <p:txBody>
          <a:bodyPr vert="horz" wrap="square" lIns="0" tIns="0" rIns="0" bIns="0" rtlCol="0" anchor="t" anchorCtr="0">
            <a:noAutofit/>
          </a:bodyPr>
          <a:lstStyle>
            <a:lvl1pPr>
              <a:defRPr lang="en-US" sz="1961" b="0" cap="none" spc="-50" dirty="0">
                <a:ln w="3175">
                  <a:noFill/>
                </a:ln>
                <a:gradFill>
                  <a:gsLst>
                    <a:gs pos="0">
                      <a:schemeClr val="accent1"/>
                    </a:gs>
                    <a:gs pos="100000">
                      <a:schemeClr val="accent1"/>
                    </a:gs>
                  </a:gsLst>
                  <a:lin ang="5400000" scaled="0"/>
                </a:gradFill>
                <a:effectLst/>
                <a:latin typeface="+mj-lt"/>
                <a:cs typeface="Segoe UI" pitchFamily="34" charset="0"/>
              </a:defRPr>
            </a:lvl1pPr>
          </a:lstStyle>
          <a:p>
            <a:pPr lvl="0" defTabSz="913927" fontAlgn="base">
              <a:spcBef>
                <a:spcPct val="0"/>
              </a:spcBef>
              <a:spcAft>
                <a:spcPct val="0"/>
              </a:spcAft>
            </a:pPr>
            <a:r>
              <a:rPr lang="en-US"/>
              <a:t>Description</a:t>
            </a:r>
          </a:p>
        </p:txBody>
      </p:sp>
    </p:spTree>
    <p:extLst>
      <p:ext uri="{BB962C8B-B14F-4D97-AF65-F5344CB8AC3E}">
        <p14:creationId xmlns:p14="http://schemas.microsoft.com/office/powerpoint/2010/main" val="1822077984"/>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6_Section_title_slide">
    <p:bg>
      <p:bgPr>
        <a:solidFill>
          <a:srgbClr val="000000"/>
        </a:solidFill>
        <a:effectLst/>
      </p:bgPr>
    </p:bg>
    <p:spTree>
      <p:nvGrpSpPr>
        <p:cNvPr id="1" name=""/>
        <p:cNvGrpSpPr/>
        <p:nvPr/>
      </p:nvGrpSpPr>
      <p:grpSpPr>
        <a:xfrm>
          <a:off x="0" y="0"/>
          <a:ext cx="0" cy="0"/>
          <a:chOff x="0" y="0"/>
          <a:chExt cx="0" cy="0"/>
        </a:xfrm>
      </p:grpSpPr>
      <p:sp>
        <p:nvSpPr>
          <p:cNvPr id="9" name="Picture Placeholder">
            <a:extLst>
              <a:ext uri="{FF2B5EF4-FFF2-40B4-BE49-F238E27FC236}">
                <a16:creationId xmlns:a16="http://schemas.microsoft.com/office/drawing/2014/main" id="{DEB1002C-678D-4DE8-8F18-213FFC9924FF}"/>
              </a:ext>
            </a:extLst>
          </p:cNvPr>
          <p:cNvSpPr>
            <a:spLocks noGrp="1"/>
          </p:cNvSpPr>
          <p:nvPr>
            <p:ph type="pic" sz="quarter" idx="13" hasCustomPrompt="1"/>
          </p:nvPr>
        </p:nvSpPr>
        <p:spPr bwMode="gray">
          <a:xfrm>
            <a:off x="1" y="465890"/>
            <a:ext cx="5926223" cy="5926223"/>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6537513" y="2670978"/>
            <a:ext cx="4636065" cy="758022"/>
          </a:xfrm>
          <a:prstGeom prst="rect">
            <a:avLst/>
          </a:prstGeom>
        </p:spPr>
        <p:txBody>
          <a:bodyPr vert="horz" wrap="square" lIns="0" tIns="164592" rIns="0" bIns="0" rtlCol="0" anchor="b" anchorCtr="0">
            <a:noAutofit/>
          </a:bodyPr>
          <a:lstStyle>
            <a:lvl1pPr>
              <a:defRPr sz="3920">
                <a:gradFill>
                  <a:gsLst>
                    <a:gs pos="0">
                      <a:schemeClr val="bg1"/>
                    </a:gs>
                    <a:gs pos="100000">
                      <a:schemeClr val="bg1"/>
                    </a:gs>
                  </a:gsLst>
                  <a:lin ang="5400000" scaled="0"/>
                </a:gradFill>
              </a:defRPr>
            </a:lvl1pPr>
          </a:lstStyle>
          <a:p>
            <a:r>
              <a:rPr lang="en-US"/>
              <a:t>Title</a:t>
            </a:r>
          </a:p>
        </p:txBody>
      </p:sp>
      <p:sp>
        <p:nvSpPr>
          <p:cNvPr id="15" name="Text Placeholder 78">
            <a:extLst>
              <a:ext uri="{FF2B5EF4-FFF2-40B4-BE49-F238E27FC236}">
                <a16:creationId xmlns:a16="http://schemas.microsoft.com/office/drawing/2014/main" id="{8E9616EC-AF57-4CEA-B35A-763F52DA3247}"/>
              </a:ext>
            </a:extLst>
          </p:cNvPr>
          <p:cNvSpPr>
            <a:spLocks noGrp="1"/>
          </p:cNvSpPr>
          <p:nvPr>
            <p:ph type="body" sz="quarter" idx="11" hasCustomPrompt="1"/>
          </p:nvPr>
        </p:nvSpPr>
        <p:spPr>
          <a:xfrm>
            <a:off x="6557289" y="3721051"/>
            <a:ext cx="4636065" cy="561290"/>
          </a:xfrm>
          <a:noFill/>
        </p:spPr>
        <p:txBody>
          <a:bodyPr vert="horz" wrap="square" lIns="0" tIns="0" rIns="0" bIns="0" rtlCol="0" anchor="t" anchorCtr="0">
            <a:noAutofit/>
          </a:bodyPr>
          <a:lstStyle>
            <a:lvl1pPr>
              <a:defRPr lang="en-US" sz="1961" b="0" cap="none" spc="-50" dirty="0">
                <a:ln w="3175">
                  <a:noFill/>
                </a:ln>
                <a:gradFill>
                  <a:gsLst>
                    <a:gs pos="0">
                      <a:schemeClr val="accent1"/>
                    </a:gs>
                    <a:gs pos="100000">
                      <a:schemeClr val="accent1"/>
                    </a:gs>
                  </a:gsLst>
                  <a:lin ang="5400000" scaled="0"/>
                </a:gradFill>
                <a:effectLst/>
                <a:latin typeface="+mj-lt"/>
                <a:cs typeface="Segoe UI" pitchFamily="34" charset="0"/>
              </a:defRPr>
            </a:lvl1pPr>
          </a:lstStyle>
          <a:p>
            <a:pPr lvl="0" defTabSz="913751" fontAlgn="base">
              <a:spcBef>
                <a:spcPct val="0"/>
              </a:spcBef>
              <a:spcAft>
                <a:spcPct val="0"/>
              </a:spcAft>
            </a:pPr>
            <a:r>
              <a:rPr lang="en-US"/>
              <a:t>Description</a:t>
            </a:r>
          </a:p>
        </p:txBody>
      </p:sp>
    </p:spTree>
    <p:extLst>
      <p:ext uri="{BB962C8B-B14F-4D97-AF65-F5344CB8AC3E}">
        <p14:creationId xmlns:p14="http://schemas.microsoft.com/office/powerpoint/2010/main" val="18853836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750"/>
                                        <p:tgtEl>
                                          <p:spTgt spid="9"/>
                                        </p:tgtEl>
                                      </p:cBhvr>
                                    </p:animEffect>
                                  </p:childTnLst>
                                </p:cTn>
                              </p:par>
                              <p:par>
                                <p:cTn id="8" presetID="35" presetClass="path" presetSubtype="0" decel="100000" fill="hold" grpId="1" nodeType="withEffect">
                                  <p:stCondLst>
                                    <p:cond delay="0"/>
                                  </p:stCondLst>
                                  <p:childTnLst>
                                    <p:animMotion origin="layout" path="M 1.25E-6 0 L -0.48464 0 " pathEditMode="relative" rAng="0" ptsTypes="AA">
                                      <p:cBhvr>
                                        <p:cTn id="9" dur="1250" spd="-100000" fill="hold"/>
                                        <p:tgtEl>
                                          <p:spTgt spid="9"/>
                                        </p:tgtEl>
                                        <p:attrNameLst>
                                          <p:attrName>ppt_x</p:attrName>
                                          <p:attrName>ppt_y</p:attrName>
                                        </p:attrNameLst>
                                      </p:cBhvr>
                                      <p:rCtr x="-2423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3_Section_3_pillar_slide">
    <p:bg>
      <p:bgPr>
        <a:solidFill>
          <a:srgbClr val="000000"/>
        </a:solidFill>
        <a:effectLst/>
      </p:bgPr>
    </p:bg>
    <p:spTree>
      <p:nvGrpSpPr>
        <p:cNvPr id="1" name=""/>
        <p:cNvGrpSpPr/>
        <p:nvPr/>
      </p:nvGrpSpPr>
      <p:grpSpPr>
        <a:xfrm>
          <a:off x="0" y="0"/>
          <a:ext cx="0" cy="0"/>
          <a:chOff x="0" y="0"/>
          <a:chExt cx="0" cy="0"/>
        </a:xfrm>
      </p:grpSpPr>
      <p:sp>
        <p:nvSpPr>
          <p:cNvPr id="49" name="Text Placeholder 8">
            <a:extLst>
              <a:ext uri="{FF2B5EF4-FFF2-40B4-BE49-F238E27FC236}">
                <a16:creationId xmlns:a16="http://schemas.microsoft.com/office/drawing/2014/main" id="{56D1C8BD-883D-4CB5-ABDB-551ECA10840B}"/>
              </a:ext>
            </a:extLst>
          </p:cNvPr>
          <p:cNvSpPr>
            <a:spLocks noGrp="1"/>
          </p:cNvSpPr>
          <p:nvPr>
            <p:ph type="body" sz="quarter" idx="18" hasCustomPrompt="1"/>
          </p:nvPr>
        </p:nvSpPr>
        <p:spPr>
          <a:xfrm>
            <a:off x="1081153" y="4274160"/>
            <a:ext cx="2830361" cy="551059"/>
          </a:xfrm>
        </p:spPr>
        <p:txBody>
          <a:bodyPr anchor="b" anchorCtr="0">
            <a:noAutofit/>
          </a:bodyPr>
          <a:lstStyle>
            <a:lvl1pPr algn="ctr">
              <a:defRPr sz="2059">
                <a:gradFill>
                  <a:gsLst>
                    <a:gs pos="0">
                      <a:schemeClr val="bg1"/>
                    </a:gs>
                    <a:gs pos="100000">
                      <a:schemeClr val="bg1"/>
                    </a:gs>
                  </a:gsLst>
                  <a:lin ang="5400000" scaled="0"/>
                </a:gradFill>
                <a:latin typeface="+mj-lt"/>
              </a:defRPr>
            </a:lvl1pPr>
          </a:lstStyle>
          <a:p>
            <a:pPr lvl="0"/>
            <a:r>
              <a:rPr lang="en-US"/>
              <a:t>Stat title placeholder</a:t>
            </a:r>
          </a:p>
        </p:txBody>
      </p:sp>
      <p:sp>
        <p:nvSpPr>
          <p:cNvPr id="50" name="Text Placeholder 8">
            <a:extLst>
              <a:ext uri="{FF2B5EF4-FFF2-40B4-BE49-F238E27FC236}">
                <a16:creationId xmlns:a16="http://schemas.microsoft.com/office/drawing/2014/main" id="{7FEB9980-E79D-4642-A805-438A31BFE40F}"/>
              </a:ext>
            </a:extLst>
          </p:cNvPr>
          <p:cNvSpPr>
            <a:spLocks noGrp="1"/>
          </p:cNvSpPr>
          <p:nvPr>
            <p:ph type="body" sz="quarter" idx="19" hasCustomPrompt="1"/>
          </p:nvPr>
        </p:nvSpPr>
        <p:spPr>
          <a:xfrm>
            <a:off x="1081153" y="4944469"/>
            <a:ext cx="2830361" cy="551059"/>
          </a:xfrm>
        </p:spPr>
        <p:txBody>
          <a:bodyPr>
            <a:noAutofit/>
          </a:bodyPr>
          <a:lstStyle>
            <a:lvl1pPr algn="ctr">
              <a:spcAft>
                <a:spcPts val="588"/>
              </a:spcAft>
              <a:defRPr sz="1568">
                <a:gradFill>
                  <a:gsLst>
                    <a:gs pos="0">
                      <a:schemeClr val="bg1"/>
                    </a:gs>
                    <a:gs pos="100000">
                      <a:schemeClr val="bg1"/>
                    </a:gs>
                  </a:gsLst>
                  <a:lin ang="5400000" scaled="0"/>
                </a:gradFill>
                <a:latin typeface="+mn-lt"/>
              </a:defRPr>
            </a:lvl1pPr>
          </a:lstStyle>
          <a:p>
            <a:pPr lvl="0"/>
            <a:r>
              <a:rPr lang="en-US"/>
              <a:t>Stat title placeholder</a:t>
            </a:r>
          </a:p>
        </p:txBody>
      </p:sp>
      <p:sp>
        <p:nvSpPr>
          <p:cNvPr id="51" name="Text Placeholder 8">
            <a:extLst>
              <a:ext uri="{FF2B5EF4-FFF2-40B4-BE49-F238E27FC236}">
                <a16:creationId xmlns:a16="http://schemas.microsoft.com/office/drawing/2014/main" id="{307BD414-63B1-4A43-B107-744BBBE4E7C0}"/>
              </a:ext>
            </a:extLst>
          </p:cNvPr>
          <p:cNvSpPr>
            <a:spLocks noGrp="1"/>
          </p:cNvSpPr>
          <p:nvPr>
            <p:ph type="body" sz="quarter" idx="20" hasCustomPrompt="1"/>
          </p:nvPr>
        </p:nvSpPr>
        <p:spPr>
          <a:xfrm>
            <a:off x="4680820" y="4274160"/>
            <a:ext cx="2830361" cy="551059"/>
          </a:xfrm>
        </p:spPr>
        <p:txBody>
          <a:bodyPr anchor="b" anchorCtr="0">
            <a:noAutofit/>
          </a:bodyPr>
          <a:lstStyle>
            <a:lvl1pPr algn="ctr">
              <a:defRPr sz="2059">
                <a:gradFill>
                  <a:gsLst>
                    <a:gs pos="0">
                      <a:schemeClr val="bg1"/>
                    </a:gs>
                    <a:gs pos="100000">
                      <a:schemeClr val="bg1"/>
                    </a:gs>
                  </a:gsLst>
                  <a:lin ang="5400000" scaled="0"/>
                </a:gradFill>
                <a:latin typeface="+mj-lt"/>
              </a:defRPr>
            </a:lvl1pPr>
          </a:lstStyle>
          <a:p>
            <a:pPr lvl="0"/>
            <a:r>
              <a:rPr lang="en-US"/>
              <a:t>Stat title placeholder</a:t>
            </a:r>
          </a:p>
        </p:txBody>
      </p:sp>
      <p:sp>
        <p:nvSpPr>
          <p:cNvPr id="52" name="Text Placeholder 8">
            <a:extLst>
              <a:ext uri="{FF2B5EF4-FFF2-40B4-BE49-F238E27FC236}">
                <a16:creationId xmlns:a16="http://schemas.microsoft.com/office/drawing/2014/main" id="{727C7F1D-CDA1-400C-B9FC-353A591CDCDE}"/>
              </a:ext>
            </a:extLst>
          </p:cNvPr>
          <p:cNvSpPr>
            <a:spLocks noGrp="1"/>
          </p:cNvSpPr>
          <p:nvPr>
            <p:ph type="body" sz="quarter" idx="21" hasCustomPrompt="1"/>
          </p:nvPr>
        </p:nvSpPr>
        <p:spPr>
          <a:xfrm>
            <a:off x="4680820" y="4944469"/>
            <a:ext cx="2830361" cy="551059"/>
          </a:xfrm>
        </p:spPr>
        <p:txBody>
          <a:bodyPr>
            <a:noAutofit/>
          </a:bodyPr>
          <a:lstStyle>
            <a:lvl1pPr algn="ctr">
              <a:spcAft>
                <a:spcPts val="588"/>
              </a:spcAft>
              <a:defRPr sz="1568">
                <a:gradFill>
                  <a:gsLst>
                    <a:gs pos="0">
                      <a:schemeClr val="bg1"/>
                    </a:gs>
                    <a:gs pos="100000">
                      <a:schemeClr val="bg1"/>
                    </a:gs>
                  </a:gsLst>
                  <a:lin ang="5400000" scaled="0"/>
                </a:gradFill>
                <a:latin typeface="+mn-lt"/>
              </a:defRPr>
            </a:lvl1pPr>
          </a:lstStyle>
          <a:p>
            <a:pPr lvl="0"/>
            <a:r>
              <a:rPr lang="en-US"/>
              <a:t>Stat title placeholder</a:t>
            </a:r>
          </a:p>
        </p:txBody>
      </p:sp>
      <p:sp>
        <p:nvSpPr>
          <p:cNvPr id="53" name="Text Placeholder 8">
            <a:extLst>
              <a:ext uri="{FF2B5EF4-FFF2-40B4-BE49-F238E27FC236}">
                <a16:creationId xmlns:a16="http://schemas.microsoft.com/office/drawing/2014/main" id="{FE19FCD9-EBB0-437C-9DC2-D5F27272E3B0}"/>
              </a:ext>
            </a:extLst>
          </p:cNvPr>
          <p:cNvSpPr>
            <a:spLocks noGrp="1"/>
          </p:cNvSpPr>
          <p:nvPr>
            <p:ph type="body" sz="quarter" idx="22" hasCustomPrompt="1"/>
          </p:nvPr>
        </p:nvSpPr>
        <p:spPr>
          <a:xfrm>
            <a:off x="8282826" y="4274160"/>
            <a:ext cx="2830361" cy="551059"/>
          </a:xfrm>
        </p:spPr>
        <p:txBody>
          <a:bodyPr anchor="b" anchorCtr="0">
            <a:noAutofit/>
          </a:bodyPr>
          <a:lstStyle>
            <a:lvl1pPr algn="ctr">
              <a:defRPr sz="2059">
                <a:gradFill>
                  <a:gsLst>
                    <a:gs pos="0">
                      <a:schemeClr val="bg1"/>
                    </a:gs>
                    <a:gs pos="100000">
                      <a:schemeClr val="bg1"/>
                    </a:gs>
                  </a:gsLst>
                  <a:lin ang="5400000" scaled="0"/>
                </a:gradFill>
                <a:latin typeface="+mj-lt"/>
              </a:defRPr>
            </a:lvl1pPr>
          </a:lstStyle>
          <a:p>
            <a:pPr lvl="0"/>
            <a:r>
              <a:rPr lang="en-US"/>
              <a:t>Stat title placeholder</a:t>
            </a:r>
          </a:p>
        </p:txBody>
      </p:sp>
      <p:sp>
        <p:nvSpPr>
          <p:cNvPr id="54" name="Text Placeholder 8">
            <a:extLst>
              <a:ext uri="{FF2B5EF4-FFF2-40B4-BE49-F238E27FC236}">
                <a16:creationId xmlns:a16="http://schemas.microsoft.com/office/drawing/2014/main" id="{870E18EA-D4DA-4F14-B304-C7FFB35D24E0}"/>
              </a:ext>
            </a:extLst>
          </p:cNvPr>
          <p:cNvSpPr>
            <a:spLocks noGrp="1"/>
          </p:cNvSpPr>
          <p:nvPr>
            <p:ph type="body" sz="quarter" idx="23" hasCustomPrompt="1"/>
          </p:nvPr>
        </p:nvSpPr>
        <p:spPr>
          <a:xfrm>
            <a:off x="8282826" y="4944469"/>
            <a:ext cx="2830361" cy="551059"/>
          </a:xfrm>
        </p:spPr>
        <p:txBody>
          <a:bodyPr>
            <a:noAutofit/>
          </a:bodyPr>
          <a:lstStyle>
            <a:lvl1pPr algn="ctr">
              <a:spcAft>
                <a:spcPts val="588"/>
              </a:spcAft>
              <a:defRPr sz="1568">
                <a:gradFill>
                  <a:gsLst>
                    <a:gs pos="0">
                      <a:schemeClr val="bg1"/>
                    </a:gs>
                    <a:gs pos="100000">
                      <a:schemeClr val="bg1"/>
                    </a:gs>
                  </a:gsLst>
                  <a:lin ang="5400000" scaled="0"/>
                </a:gradFill>
                <a:latin typeface="+mn-lt"/>
              </a:defRPr>
            </a:lvl1pPr>
          </a:lstStyle>
          <a:p>
            <a:pPr lvl="0"/>
            <a:r>
              <a:rPr lang="en-US"/>
              <a:t>Stat title placeholder</a:t>
            </a:r>
          </a:p>
        </p:txBody>
      </p:sp>
      <p:cxnSp>
        <p:nvCxnSpPr>
          <p:cNvPr id="15" name="Straight Connector 14">
            <a:extLst>
              <a:ext uri="{FF2B5EF4-FFF2-40B4-BE49-F238E27FC236}">
                <a16:creationId xmlns:a16="http://schemas.microsoft.com/office/drawing/2014/main" id="{D2A2462C-FE1D-4299-AA5C-6C8B757AC987}"/>
              </a:ext>
            </a:extLst>
          </p:cNvPr>
          <p:cNvCxnSpPr/>
          <p:nvPr userDrawn="1"/>
        </p:nvCxnSpPr>
        <p:spPr>
          <a:xfrm>
            <a:off x="1078812" y="4075663"/>
            <a:ext cx="2832702" cy="0"/>
          </a:xfrm>
          <a:prstGeom prst="line">
            <a:avLst/>
          </a:prstGeom>
          <a:ln w="317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FEF63DC-1438-4C20-94B8-7EBD5DEB6FB1}"/>
              </a:ext>
            </a:extLst>
          </p:cNvPr>
          <p:cNvCxnSpPr/>
          <p:nvPr userDrawn="1"/>
        </p:nvCxnSpPr>
        <p:spPr>
          <a:xfrm>
            <a:off x="4678479" y="4075663"/>
            <a:ext cx="2832702" cy="0"/>
          </a:xfrm>
          <a:prstGeom prst="line">
            <a:avLst/>
          </a:prstGeom>
          <a:ln w="317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66E28BD-8034-48FA-AF93-CA3A2E9747A1}"/>
              </a:ext>
            </a:extLst>
          </p:cNvPr>
          <p:cNvCxnSpPr/>
          <p:nvPr userDrawn="1"/>
        </p:nvCxnSpPr>
        <p:spPr>
          <a:xfrm>
            <a:off x="8280485" y="4075663"/>
            <a:ext cx="2832702" cy="0"/>
          </a:xfrm>
          <a:prstGeom prst="line">
            <a:avLst/>
          </a:prstGeom>
          <a:ln w="317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0159654"/>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_Section_3_pillar_stat_slide">
    <p:bg>
      <p:bgPr>
        <a:solidFill>
          <a:srgbClr val="000000"/>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AB4445D-F941-46F7-88D2-7A6E4CCC3B54}"/>
              </a:ext>
            </a:extLst>
          </p:cNvPr>
          <p:cNvSpPr/>
          <p:nvPr userDrawn="1"/>
        </p:nvSpPr>
        <p:spPr bwMode="auto">
          <a:xfrm>
            <a:off x="9220062" y="1768361"/>
            <a:ext cx="2420347" cy="3694203"/>
          </a:xfrm>
          <a:prstGeom prst="rect">
            <a:avLst/>
          </a:prstGeom>
          <a:solidFill>
            <a:schemeClr val="accent1"/>
          </a:solidFill>
          <a:ln>
            <a:noFill/>
            <a:headEnd type="none" w="med" len="med"/>
            <a:tailEnd type="none" w="med" len="med"/>
          </a:ln>
          <a:effectLst>
            <a:outerShdw blurRad="254000" dist="50800" dir="2700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 Placeholder 8">
            <a:extLst>
              <a:ext uri="{FF2B5EF4-FFF2-40B4-BE49-F238E27FC236}">
                <a16:creationId xmlns:a16="http://schemas.microsoft.com/office/drawing/2014/main" id="{9EB50C42-28F4-46E9-AE5A-6D17CF6EB1EE}"/>
              </a:ext>
            </a:extLst>
          </p:cNvPr>
          <p:cNvSpPr>
            <a:spLocks noGrp="1"/>
          </p:cNvSpPr>
          <p:nvPr>
            <p:ph type="body" sz="quarter" idx="18" hasCustomPrompt="1"/>
          </p:nvPr>
        </p:nvSpPr>
        <p:spPr>
          <a:xfrm>
            <a:off x="669179" y="4274160"/>
            <a:ext cx="2599632" cy="551059"/>
          </a:xfrm>
        </p:spPr>
        <p:txBody>
          <a:bodyPr anchor="b" anchorCtr="0">
            <a:noAutofit/>
          </a:bodyPr>
          <a:lstStyle>
            <a:lvl1pPr algn="ctr">
              <a:defRPr sz="2059">
                <a:gradFill>
                  <a:gsLst>
                    <a:gs pos="0">
                      <a:schemeClr val="bg1"/>
                    </a:gs>
                    <a:gs pos="100000">
                      <a:schemeClr val="bg1"/>
                    </a:gs>
                  </a:gsLst>
                  <a:lin ang="5400000" scaled="0"/>
                </a:gradFill>
                <a:latin typeface="+mj-lt"/>
              </a:defRPr>
            </a:lvl1pPr>
          </a:lstStyle>
          <a:p>
            <a:pPr lvl="0"/>
            <a:r>
              <a:rPr lang="en-US"/>
              <a:t>Stat title placeholder</a:t>
            </a:r>
          </a:p>
        </p:txBody>
      </p:sp>
      <p:sp>
        <p:nvSpPr>
          <p:cNvPr id="11" name="Text Placeholder 8">
            <a:extLst>
              <a:ext uri="{FF2B5EF4-FFF2-40B4-BE49-F238E27FC236}">
                <a16:creationId xmlns:a16="http://schemas.microsoft.com/office/drawing/2014/main" id="{DA0EBB9B-ABE1-4DC2-9897-223F9B1A0C67}"/>
              </a:ext>
            </a:extLst>
          </p:cNvPr>
          <p:cNvSpPr>
            <a:spLocks noGrp="1"/>
          </p:cNvSpPr>
          <p:nvPr>
            <p:ph type="body" sz="quarter" idx="19" hasCustomPrompt="1"/>
          </p:nvPr>
        </p:nvSpPr>
        <p:spPr>
          <a:xfrm>
            <a:off x="669179" y="4944469"/>
            <a:ext cx="2599632" cy="551059"/>
          </a:xfrm>
        </p:spPr>
        <p:txBody>
          <a:bodyPr>
            <a:noAutofit/>
          </a:bodyPr>
          <a:lstStyle>
            <a:lvl1pPr algn="ctr">
              <a:spcAft>
                <a:spcPts val="588"/>
              </a:spcAft>
              <a:defRPr sz="1568">
                <a:gradFill>
                  <a:gsLst>
                    <a:gs pos="0">
                      <a:schemeClr val="bg1"/>
                    </a:gs>
                    <a:gs pos="100000">
                      <a:schemeClr val="bg1"/>
                    </a:gs>
                  </a:gsLst>
                  <a:lin ang="5400000" scaled="0"/>
                </a:gradFill>
                <a:latin typeface="+mn-lt"/>
              </a:defRPr>
            </a:lvl1pPr>
          </a:lstStyle>
          <a:p>
            <a:pPr lvl="0"/>
            <a:r>
              <a:rPr lang="en-US"/>
              <a:t>Stat title placeholder</a:t>
            </a:r>
          </a:p>
        </p:txBody>
      </p:sp>
      <p:sp>
        <p:nvSpPr>
          <p:cNvPr id="12" name="Text Placeholder 8">
            <a:extLst>
              <a:ext uri="{FF2B5EF4-FFF2-40B4-BE49-F238E27FC236}">
                <a16:creationId xmlns:a16="http://schemas.microsoft.com/office/drawing/2014/main" id="{4DD853B8-C8B1-4CB0-BB39-64BE500FA5CB}"/>
              </a:ext>
            </a:extLst>
          </p:cNvPr>
          <p:cNvSpPr>
            <a:spLocks noGrp="1"/>
          </p:cNvSpPr>
          <p:nvPr>
            <p:ph type="body" sz="quarter" idx="20" hasCustomPrompt="1"/>
          </p:nvPr>
        </p:nvSpPr>
        <p:spPr>
          <a:xfrm>
            <a:off x="3530693" y="4274160"/>
            <a:ext cx="2599632" cy="551059"/>
          </a:xfrm>
        </p:spPr>
        <p:txBody>
          <a:bodyPr anchor="b" anchorCtr="0">
            <a:noAutofit/>
          </a:bodyPr>
          <a:lstStyle>
            <a:lvl1pPr algn="ctr">
              <a:defRPr sz="2059">
                <a:gradFill>
                  <a:gsLst>
                    <a:gs pos="0">
                      <a:schemeClr val="bg1"/>
                    </a:gs>
                    <a:gs pos="100000">
                      <a:schemeClr val="bg1"/>
                    </a:gs>
                  </a:gsLst>
                  <a:lin ang="5400000" scaled="0"/>
                </a:gradFill>
                <a:latin typeface="+mj-lt"/>
              </a:defRPr>
            </a:lvl1pPr>
          </a:lstStyle>
          <a:p>
            <a:pPr lvl="0"/>
            <a:r>
              <a:rPr lang="en-US"/>
              <a:t>Stat title placeholder</a:t>
            </a:r>
          </a:p>
        </p:txBody>
      </p:sp>
      <p:sp>
        <p:nvSpPr>
          <p:cNvPr id="13" name="Text Placeholder 8">
            <a:extLst>
              <a:ext uri="{FF2B5EF4-FFF2-40B4-BE49-F238E27FC236}">
                <a16:creationId xmlns:a16="http://schemas.microsoft.com/office/drawing/2014/main" id="{F38AFF20-0606-426E-967B-199A5D00E3C0}"/>
              </a:ext>
            </a:extLst>
          </p:cNvPr>
          <p:cNvSpPr>
            <a:spLocks noGrp="1"/>
          </p:cNvSpPr>
          <p:nvPr>
            <p:ph type="body" sz="quarter" idx="21" hasCustomPrompt="1"/>
          </p:nvPr>
        </p:nvSpPr>
        <p:spPr>
          <a:xfrm>
            <a:off x="3530693" y="4944469"/>
            <a:ext cx="2599632" cy="551059"/>
          </a:xfrm>
        </p:spPr>
        <p:txBody>
          <a:bodyPr>
            <a:noAutofit/>
          </a:bodyPr>
          <a:lstStyle>
            <a:lvl1pPr algn="ctr">
              <a:spcAft>
                <a:spcPts val="588"/>
              </a:spcAft>
              <a:defRPr sz="1568">
                <a:gradFill>
                  <a:gsLst>
                    <a:gs pos="0">
                      <a:schemeClr val="bg1"/>
                    </a:gs>
                    <a:gs pos="100000">
                      <a:schemeClr val="bg1"/>
                    </a:gs>
                  </a:gsLst>
                  <a:lin ang="5400000" scaled="0"/>
                </a:gradFill>
                <a:latin typeface="+mn-lt"/>
              </a:defRPr>
            </a:lvl1pPr>
          </a:lstStyle>
          <a:p>
            <a:pPr lvl="0"/>
            <a:r>
              <a:rPr lang="en-US"/>
              <a:t>Stat title placeholder</a:t>
            </a:r>
          </a:p>
        </p:txBody>
      </p:sp>
      <p:sp>
        <p:nvSpPr>
          <p:cNvPr id="14" name="Text Placeholder 8">
            <a:extLst>
              <a:ext uri="{FF2B5EF4-FFF2-40B4-BE49-F238E27FC236}">
                <a16:creationId xmlns:a16="http://schemas.microsoft.com/office/drawing/2014/main" id="{9BEBEA38-8C71-4625-ABF9-3092549E614E}"/>
              </a:ext>
            </a:extLst>
          </p:cNvPr>
          <p:cNvSpPr>
            <a:spLocks noGrp="1"/>
          </p:cNvSpPr>
          <p:nvPr>
            <p:ph type="body" sz="quarter" idx="22" hasCustomPrompt="1"/>
          </p:nvPr>
        </p:nvSpPr>
        <p:spPr>
          <a:xfrm>
            <a:off x="6392209" y="4274160"/>
            <a:ext cx="2599632" cy="551059"/>
          </a:xfrm>
        </p:spPr>
        <p:txBody>
          <a:bodyPr anchor="b" anchorCtr="0">
            <a:noAutofit/>
          </a:bodyPr>
          <a:lstStyle>
            <a:lvl1pPr algn="ctr">
              <a:defRPr sz="2059">
                <a:gradFill>
                  <a:gsLst>
                    <a:gs pos="0">
                      <a:schemeClr val="bg1"/>
                    </a:gs>
                    <a:gs pos="100000">
                      <a:schemeClr val="bg1"/>
                    </a:gs>
                  </a:gsLst>
                  <a:lin ang="5400000" scaled="0"/>
                </a:gradFill>
                <a:latin typeface="+mj-lt"/>
              </a:defRPr>
            </a:lvl1pPr>
          </a:lstStyle>
          <a:p>
            <a:pPr lvl="0"/>
            <a:r>
              <a:rPr lang="en-US"/>
              <a:t>Stat title placeholder</a:t>
            </a:r>
          </a:p>
        </p:txBody>
      </p:sp>
      <p:sp>
        <p:nvSpPr>
          <p:cNvPr id="15" name="Text Placeholder 8">
            <a:extLst>
              <a:ext uri="{FF2B5EF4-FFF2-40B4-BE49-F238E27FC236}">
                <a16:creationId xmlns:a16="http://schemas.microsoft.com/office/drawing/2014/main" id="{76B6EFED-DEDE-4964-9D37-5E5FB83C7EE3}"/>
              </a:ext>
            </a:extLst>
          </p:cNvPr>
          <p:cNvSpPr>
            <a:spLocks noGrp="1"/>
          </p:cNvSpPr>
          <p:nvPr>
            <p:ph type="body" sz="quarter" idx="23" hasCustomPrompt="1"/>
          </p:nvPr>
        </p:nvSpPr>
        <p:spPr>
          <a:xfrm>
            <a:off x="6392209" y="4944469"/>
            <a:ext cx="2599632" cy="551059"/>
          </a:xfrm>
        </p:spPr>
        <p:txBody>
          <a:bodyPr>
            <a:noAutofit/>
          </a:bodyPr>
          <a:lstStyle>
            <a:lvl1pPr algn="ctr">
              <a:spcAft>
                <a:spcPts val="588"/>
              </a:spcAft>
              <a:defRPr sz="1568">
                <a:gradFill>
                  <a:gsLst>
                    <a:gs pos="0">
                      <a:schemeClr val="bg1"/>
                    </a:gs>
                    <a:gs pos="100000">
                      <a:schemeClr val="bg1"/>
                    </a:gs>
                  </a:gsLst>
                  <a:lin ang="5400000" scaled="0"/>
                </a:gradFill>
                <a:latin typeface="+mn-lt"/>
              </a:defRPr>
            </a:lvl1pPr>
          </a:lstStyle>
          <a:p>
            <a:pPr lvl="0"/>
            <a:r>
              <a:rPr lang="en-US"/>
              <a:t>Stat title placeholder</a:t>
            </a:r>
          </a:p>
        </p:txBody>
      </p:sp>
      <p:sp>
        <p:nvSpPr>
          <p:cNvPr id="20" name="Text Placeholder 8">
            <a:extLst>
              <a:ext uri="{FF2B5EF4-FFF2-40B4-BE49-F238E27FC236}">
                <a16:creationId xmlns:a16="http://schemas.microsoft.com/office/drawing/2014/main" id="{DDBB9F26-3BDE-42F6-B0F7-A8EA1A2B6621}"/>
              </a:ext>
            </a:extLst>
          </p:cNvPr>
          <p:cNvSpPr>
            <a:spLocks noGrp="1"/>
          </p:cNvSpPr>
          <p:nvPr>
            <p:ph type="body" sz="quarter" idx="24" hasCustomPrompt="1"/>
          </p:nvPr>
        </p:nvSpPr>
        <p:spPr>
          <a:xfrm>
            <a:off x="9395220" y="2248602"/>
            <a:ext cx="1410481" cy="1463378"/>
          </a:xfrm>
        </p:spPr>
        <p:txBody>
          <a:bodyPr tIns="0" bIns="0" anchor="b" anchorCtr="0">
            <a:noAutofit/>
          </a:bodyPr>
          <a:lstStyle>
            <a:lvl1pPr algn="r">
              <a:defRPr sz="7842">
                <a:gradFill>
                  <a:gsLst>
                    <a:gs pos="0">
                      <a:schemeClr val="bg1"/>
                    </a:gs>
                    <a:gs pos="100000">
                      <a:schemeClr val="bg1"/>
                    </a:gs>
                  </a:gsLst>
                  <a:lin ang="5400000" scaled="0"/>
                </a:gradFill>
                <a:latin typeface="+mj-lt"/>
              </a:defRPr>
            </a:lvl1pPr>
          </a:lstStyle>
          <a:p>
            <a:pPr lvl="0"/>
            <a:r>
              <a:rPr lang="en-US"/>
              <a:t>##</a:t>
            </a:r>
          </a:p>
        </p:txBody>
      </p:sp>
      <p:sp>
        <p:nvSpPr>
          <p:cNvPr id="21" name="Text Placeholder 8">
            <a:extLst>
              <a:ext uri="{FF2B5EF4-FFF2-40B4-BE49-F238E27FC236}">
                <a16:creationId xmlns:a16="http://schemas.microsoft.com/office/drawing/2014/main" id="{D620B847-1259-4160-AF37-C5F77C8CCC44}"/>
              </a:ext>
            </a:extLst>
          </p:cNvPr>
          <p:cNvSpPr>
            <a:spLocks noGrp="1"/>
          </p:cNvSpPr>
          <p:nvPr>
            <p:ph type="body" sz="quarter" idx="25" hasCustomPrompt="1"/>
          </p:nvPr>
        </p:nvSpPr>
        <p:spPr>
          <a:xfrm>
            <a:off x="9309704" y="3724156"/>
            <a:ext cx="2241062" cy="551059"/>
          </a:xfrm>
        </p:spPr>
        <p:txBody>
          <a:bodyPr>
            <a:noAutofit/>
          </a:bodyPr>
          <a:lstStyle>
            <a:lvl1pPr algn="ctr">
              <a:defRPr sz="1765">
                <a:gradFill>
                  <a:gsLst>
                    <a:gs pos="0">
                      <a:schemeClr val="bg1"/>
                    </a:gs>
                    <a:gs pos="100000">
                      <a:schemeClr val="bg1"/>
                    </a:gs>
                  </a:gsLst>
                  <a:lin ang="5400000" scaled="0"/>
                </a:gradFill>
                <a:latin typeface="+mj-lt"/>
              </a:defRPr>
            </a:lvl1pPr>
          </a:lstStyle>
          <a:p>
            <a:pPr lvl="0"/>
            <a:r>
              <a:rPr lang="en-US"/>
              <a:t>Placeholder</a:t>
            </a:r>
          </a:p>
        </p:txBody>
      </p:sp>
      <p:cxnSp>
        <p:nvCxnSpPr>
          <p:cNvPr id="23" name="Straight Connector 22">
            <a:extLst>
              <a:ext uri="{FF2B5EF4-FFF2-40B4-BE49-F238E27FC236}">
                <a16:creationId xmlns:a16="http://schemas.microsoft.com/office/drawing/2014/main" id="{8C7B79A7-D515-4D87-95B3-A24C61DB20DD}"/>
              </a:ext>
            </a:extLst>
          </p:cNvPr>
          <p:cNvCxnSpPr/>
          <p:nvPr userDrawn="1"/>
        </p:nvCxnSpPr>
        <p:spPr>
          <a:xfrm>
            <a:off x="669179" y="4075663"/>
            <a:ext cx="2599632" cy="0"/>
          </a:xfrm>
          <a:prstGeom prst="line">
            <a:avLst/>
          </a:prstGeom>
          <a:ln w="317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2A0F340-9CE7-41E8-A55E-C9F1AD1F9A07}"/>
              </a:ext>
            </a:extLst>
          </p:cNvPr>
          <p:cNvCxnSpPr/>
          <p:nvPr userDrawn="1"/>
        </p:nvCxnSpPr>
        <p:spPr>
          <a:xfrm>
            <a:off x="3530693" y="4075663"/>
            <a:ext cx="2599632" cy="0"/>
          </a:xfrm>
          <a:prstGeom prst="line">
            <a:avLst/>
          </a:prstGeom>
          <a:ln w="317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3D69DA1-6527-4957-A03A-BF3A566F5427}"/>
              </a:ext>
            </a:extLst>
          </p:cNvPr>
          <p:cNvCxnSpPr/>
          <p:nvPr userDrawn="1"/>
        </p:nvCxnSpPr>
        <p:spPr>
          <a:xfrm>
            <a:off x="6392209" y="4075663"/>
            <a:ext cx="2599632" cy="0"/>
          </a:xfrm>
          <a:prstGeom prst="line">
            <a:avLst/>
          </a:prstGeom>
          <a:ln w="317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8">
            <a:extLst>
              <a:ext uri="{FF2B5EF4-FFF2-40B4-BE49-F238E27FC236}">
                <a16:creationId xmlns:a16="http://schemas.microsoft.com/office/drawing/2014/main" id="{019FBC49-79A0-475C-951D-8A02D4FEDB63}"/>
              </a:ext>
            </a:extLst>
          </p:cNvPr>
          <p:cNvSpPr>
            <a:spLocks noGrp="1"/>
          </p:cNvSpPr>
          <p:nvPr>
            <p:ph type="body" sz="quarter" idx="27" hasCustomPrompt="1"/>
          </p:nvPr>
        </p:nvSpPr>
        <p:spPr>
          <a:xfrm>
            <a:off x="10805701" y="2246157"/>
            <a:ext cx="664143" cy="1457034"/>
          </a:xfrm>
        </p:spPr>
        <p:txBody>
          <a:bodyPr tIns="0" bIns="137160" anchor="b" anchorCtr="0">
            <a:noAutofit/>
          </a:bodyPr>
          <a:lstStyle>
            <a:lvl1pPr algn="l">
              <a:defRPr sz="4705">
                <a:gradFill>
                  <a:gsLst>
                    <a:gs pos="0">
                      <a:schemeClr val="bg1"/>
                    </a:gs>
                    <a:gs pos="100000">
                      <a:schemeClr val="bg1"/>
                    </a:gs>
                  </a:gsLst>
                  <a:lin ang="5400000" scaled="0"/>
                </a:gradFill>
                <a:latin typeface="+mj-lt"/>
              </a:defRPr>
            </a:lvl1pPr>
          </a:lstStyle>
          <a:p>
            <a:pPr lvl="0"/>
            <a:r>
              <a:rPr lang="en-US"/>
              <a:t>#</a:t>
            </a:r>
          </a:p>
        </p:txBody>
      </p:sp>
    </p:spTree>
    <p:extLst>
      <p:ext uri="{BB962C8B-B14F-4D97-AF65-F5344CB8AC3E}">
        <p14:creationId xmlns:p14="http://schemas.microsoft.com/office/powerpoint/2010/main" val="360360535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5_Section_3_pillar_stat_slide">
    <p:bg>
      <p:bgPr>
        <a:solidFill>
          <a:srgbClr val="000000"/>
        </a:solidFill>
        <a:effectLst/>
      </p:bgPr>
    </p:bg>
    <p:spTree>
      <p:nvGrpSpPr>
        <p:cNvPr id="1" name=""/>
        <p:cNvGrpSpPr/>
        <p:nvPr/>
      </p:nvGrpSpPr>
      <p:grpSpPr>
        <a:xfrm>
          <a:off x="0" y="0"/>
          <a:ext cx="0" cy="0"/>
          <a:chOff x="0" y="0"/>
          <a:chExt cx="0" cy="0"/>
        </a:xfrm>
      </p:grpSpPr>
      <p:sp>
        <p:nvSpPr>
          <p:cNvPr id="10" name="Text Placeholder 8">
            <a:extLst>
              <a:ext uri="{FF2B5EF4-FFF2-40B4-BE49-F238E27FC236}">
                <a16:creationId xmlns:a16="http://schemas.microsoft.com/office/drawing/2014/main" id="{9EB50C42-28F4-46E9-AE5A-6D17CF6EB1EE}"/>
              </a:ext>
            </a:extLst>
          </p:cNvPr>
          <p:cNvSpPr>
            <a:spLocks noGrp="1"/>
          </p:cNvSpPr>
          <p:nvPr>
            <p:ph type="body" sz="quarter" idx="18" hasCustomPrompt="1"/>
          </p:nvPr>
        </p:nvSpPr>
        <p:spPr>
          <a:xfrm>
            <a:off x="669179" y="4274160"/>
            <a:ext cx="2398077" cy="551059"/>
          </a:xfrm>
        </p:spPr>
        <p:txBody>
          <a:bodyPr anchor="b" anchorCtr="0">
            <a:noAutofit/>
          </a:bodyPr>
          <a:lstStyle>
            <a:lvl1pPr algn="ctr">
              <a:defRPr sz="2059">
                <a:gradFill>
                  <a:gsLst>
                    <a:gs pos="0">
                      <a:schemeClr val="bg1"/>
                    </a:gs>
                    <a:gs pos="100000">
                      <a:schemeClr val="bg1"/>
                    </a:gs>
                  </a:gsLst>
                  <a:lin ang="5400000" scaled="0"/>
                </a:gradFill>
                <a:latin typeface="+mj-lt"/>
              </a:defRPr>
            </a:lvl1pPr>
          </a:lstStyle>
          <a:p>
            <a:pPr lvl="0"/>
            <a:r>
              <a:rPr lang="en-US"/>
              <a:t>Stat title placeholder</a:t>
            </a:r>
          </a:p>
        </p:txBody>
      </p:sp>
      <p:sp>
        <p:nvSpPr>
          <p:cNvPr id="11" name="Text Placeholder 8">
            <a:extLst>
              <a:ext uri="{FF2B5EF4-FFF2-40B4-BE49-F238E27FC236}">
                <a16:creationId xmlns:a16="http://schemas.microsoft.com/office/drawing/2014/main" id="{DA0EBB9B-ABE1-4DC2-9897-223F9B1A0C67}"/>
              </a:ext>
            </a:extLst>
          </p:cNvPr>
          <p:cNvSpPr>
            <a:spLocks noGrp="1"/>
          </p:cNvSpPr>
          <p:nvPr>
            <p:ph type="body" sz="quarter" idx="19" hasCustomPrompt="1"/>
          </p:nvPr>
        </p:nvSpPr>
        <p:spPr>
          <a:xfrm>
            <a:off x="669179" y="4944469"/>
            <a:ext cx="2398077" cy="551059"/>
          </a:xfrm>
        </p:spPr>
        <p:txBody>
          <a:bodyPr>
            <a:noAutofit/>
          </a:bodyPr>
          <a:lstStyle>
            <a:lvl1pPr algn="ctr">
              <a:spcAft>
                <a:spcPts val="588"/>
              </a:spcAft>
              <a:defRPr sz="1568">
                <a:gradFill>
                  <a:gsLst>
                    <a:gs pos="0">
                      <a:schemeClr val="bg1"/>
                    </a:gs>
                    <a:gs pos="100000">
                      <a:schemeClr val="bg1"/>
                    </a:gs>
                  </a:gsLst>
                  <a:lin ang="5400000" scaled="0"/>
                </a:gradFill>
                <a:latin typeface="+mn-lt"/>
              </a:defRPr>
            </a:lvl1pPr>
          </a:lstStyle>
          <a:p>
            <a:pPr lvl="0"/>
            <a:r>
              <a:rPr lang="en-US"/>
              <a:t>Stat title placeholder</a:t>
            </a:r>
          </a:p>
        </p:txBody>
      </p:sp>
      <p:sp>
        <p:nvSpPr>
          <p:cNvPr id="12" name="Text Placeholder 8">
            <a:extLst>
              <a:ext uri="{FF2B5EF4-FFF2-40B4-BE49-F238E27FC236}">
                <a16:creationId xmlns:a16="http://schemas.microsoft.com/office/drawing/2014/main" id="{4DD853B8-C8B1-4CB0-BB39-64BE500FA5CB}"/>
              </a:ext>
            </a:extLst>
          </p:cNvPr>
          <p:cNvSpPr>
            <a:spLocks noGrp="1"/>
          </p:cNvSpPr>
          <p:nvPr>
            <p:ph type="body" sz="quarter" idx="20" hasCustomPrompt="1"/>
          </p:nvPr>
        </p:nvSpPr>
        <p:spPr>
          <a:xfrm>
            <a:off x="3530694" y="4274160"/>
            <a:ext cx="2398077" cy="551059"/>
          </a:xfrm>
        </p:spPr>
        <p:txBody>
          <a:bodyPr anchor="b" anchorCtr="0">
            <a:noAutofit/>
          </a:bodyPr>
          <a:lstStyle>
            <a:lvl1pPr algn="ctr">
              <a:defRPr sz="2059">
                <a:gradFill>
                  <a:gsLst>
                    <a:gs pos="0">
                      <a:schemeClr val="bg1"/>
                    </a:gs>
                    <a:gs pos="100000">
                      <a:schemeClr val="bg1"/>
                    </a:gs>
                  </a:gsLst>
                  <a:lin ang="5400000" scaled="0"/>
                </a:gradFill>
                <a:latin typeface="+mj-lt"/>
              </a:defRPr>
            </a:lvl1pPr>
          </a:lstStyle>
          <a:p>
            <a:pPr lvl="0"/>
            <a:r>
              <a:rPr lang="en-US"/>
              <a:t>Stat title placeholder</a:t>
            </a:r>
          </a:p>
        </p:txBody>
      </p:sp>
      <p:sp>
        <p:nvSpPr>
          <p:cNvPr id="13" name="Text Placeholder 8">
            <a:extLst>
              <a:ext uri="{FF2B5EF4-FFF2-40B4-BE49-F238E27FC236}">
                <a16:creationId xmlns:a16="http://schemas.microsoft.com/office/drawing/2014/main" id="{F38AFF20-0606-426E-967B-199A5D00E3C0}"/>
              </a:ext>
            </a:extLst>
          </p:cNvPr>
          <p:cNvSpPr>
            <a:spLocks noGrp="1"/>
          </p:cNvSpPr>
          <p:nvPr>
            <p:ph type="body" sz="quarter" idx="21" hasCustomPrompt="1"/>
          </p:nvPr>
        </p:nvSpPr>
        <p:spPr>
          <a:xfrm>
            <a:off x="3530694" y="4944469"/>
            <a:ext cx="2398077" cy="551059"/>
          </a:xfrm>
        </p:spPr>
        <p:txBody>
          <a:bodyPr>
            <a:noAutofit/>
          </a:bodyPr>
          <a:lstStyle>
            <a:lvl1pPr algn="ctr">
              <a:spcAft>
                <a:spcPts val="588"/>
              </a:spcAft>
              <a:defRPr sz="1568">
                <a:gradFill>
                  <a:gsLst>
                    <a:gs pos="0">
                      <a:schemeClr val="bg1"/>
                    </a:gs>
                    <a:gs pos="100000">
                      <a:schemeClr val="bg1"/>
                    </a:gs>
                  </a:gsLst>
                  <a:lin ang="5400000" scaled="0"/>
                </a:gradFill>
                <a:latin typeface="+mn-lt"/>
              </a:defRPr>
            </a:lvl1pPr>
          </a:lstStyle>
          <a:p>
            <a:pPr lvl="0"/>
            <a:r>
              <a:rPr lang="en-US"/>
              <a:t>Stat title placeholder</a:t>
            </a:r>
          </a:p>
        </p:txBody>
      </p:sp>
      <p:sp>
        <p:nvSpPr>
          <p:cNvPr id="14" name="Text Placeholder 8">
            <a:extLst>
              <a:ext uri="{FF2B5EF4-FFF2-40B4-BE49-F238E27FC236}">
                <a16:creationId xmlns:a16="http://schemas.microsoft.com/office/drawing/2014/main" id="{9BEBEA38-8C71-4625-ABF9-3092549E614E}"/>
              </a:ext>
            </a:extLst>
          </p:cNvPr>
          <p:cNvSpPr>
            <a:spLocks noGrp="1"/>
          </p:cNvSpPr>
          <p:nvPr>
            <p:ph type="body" sz="quarter" idx="22" hasCustomPrompt="1"/>
          </p:nvPr>
        </p:nvSpPr>
        <p:spPr>
          <a:xfrm>
            <a:off x="6392209" y="4274160"/>
            <a:ext cx="2398077" cy="551059"/>
          </a:xfrm>
        </p:spPr>
        <p:txBody>
          <a:bodyPr anchor="b" anchorCtr="0">
            <a:noAutofit/>
          </a:bodyPr>
          <a:lstStyle>
            <a:lvl1pPr algn="ctr">
              <a:defRPr sz="2059">
                <a:gradFill>
                  <a:gsLst>
                    <a:gs pos="0">
                      <a:schemeClr val="bg1"/>
                    </a:gs>
                    <a:gs pos="100000">
                      <a:schemeClr val="bg1"/>
                    </a:gs>
                  </a:gsLst>
                  <a:lin ang="5400000" scaled="0"/>
                </a:gradFill>
                <a:latin typeface="+mj-lt"/>
              </a:defRPr>
            </a:lvl1pPr>
          </a:lstStyle>
          <a:p>
            <a:pPr lvl="0"/>
            <a:r>
              <a:rPr lang="en-US"/>
              <a:t>Stat title placeholder</a:t>
            </a:r>
          </a:p>
        </p:txBody>
      </p:sp>
      <p:sp>
        <p:nvSpPr>
          <p:cNvPr id="15" name="Text Placeholder 8">
            <a:extLst>
              <a:ext uri="{FF2B5EF4-FFF2-40B4-BE49-F238E27FC236}">
                <a16:creationId xmlns:a16="http://schemas.microsoft.com/office/drawing/2014/main" id="{76B6EFED-DEDE-4964-9D37-5E5FB83C7EE3}"/>
              </a:ext>
            </a:extLst>
          </p:cNvPr>
          <p:cNvSpPr>
            <a:spLocks noGrp="1"/>
          </p:cNvSpPr>
          <p:nvPr>
            <p:ph type="body" sz="quarter" idx="23" hasCustomPrompt="1"/>
          </p:nvPr>
        </p:nvSpPr>
        <p:spPr>
          <a:xfrm>
            <a:off x="6392209" y="4944469"/>
            <a:ext cx="2398077" cy="551059"/>
          </a:xfrm>
        </p:spPr>
        <p:txBody>
          <a:bodyPr>
            <a:noAutofit/>
          </a:bodyPr>
          <a:lstStyle>
            <a:lvl1pPr algn="ctr">
              <a:spcAft>
                <a:spcPts val="588"/>
              </a:spcAft>
              <a:defRPr sz="1568">
                <a:gradFill>
                  <a:gsLst>
                    <a:gs pos="0">
                      <a:schemeClr val="bg1"/>
                    </a:gs>
                    <a:gs pos="100000">
                      <a:schemeClr val="bg1"/>
                    </a:gs>
                  </a:gsLst>
                  <a:lin ang="5400000" scaled="0"/>
                </a:gradFill>
                <a:latin typeface="+mn-lt"/>
              </a:defRPr>
            </a:lvl1pPr>
          </a:lstStyle>
          <a:p>
            <a:pPr lvl="0"/>
            <a:r>
              <a:rPr lang="en-US"/>
              <a:t>Stat title placeholder</a:t>
            </a:r>
          </a:p>
        </p:txBody>
      </p:sp>
      <p:cxnSp>
        <p:nvCxnSpPr>
          <p:cNvPr id="23" name="Straight Connector 22">
            <a:extLst>
              <a:ext uri="{FF2B5EF4-FFF2-40B4-BE49-F238E27FC236}">
                <a16:creationId xmlns:a16="http://schemas.microsoft.com/office/drawing/2014/main" id="{8C7B79A7-D515-4D87-95B3-A24C61DB20DD}"/>
              </a:ext>
            </a:extLst>
          </p:cNvPr>
          <p:cNvCxnSpPr>
            <a:cxnSpLocks/>
          </p:cNvCxnSpPr>
          <p:nvPr userDrawn="1"/>
        </p:nvCxnSpPr>
        <p:spPr>
          <a:xfrm>
            <a:off x="669179" y="4075663"/>
            <a:ext cx="2398077" cy="0"/>
          </a:xfrm>
          <a:prstGeom prst="line">
            <a:avLst/>
          </a:prstGeom>
          <a:ln w="317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2A0F340-9CE7-41E8-A55E-C9F1AD1F9A07}"/>
              </a:ext>
            </a:extLst>
          </p:cNvPr>
          <p:cNvCxnSpPr>
            <a:cxnSpLocks/>
          </p:cNvCxnSpPr>
          <p:nvPr userDrawn="1"/>
        </p:nvCxnSpPr>
        <p:spPr>
          <a:xfrm>
            <a:off x="3530694" y="4075663"/>
            <a:ext cx="2398077" cy="0"/>
          </a:xfrm>
          <a:prstGeom prst="line">
            <a:avLst/>
          </a:prstGeom>
          <a:ln w="317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3D69DA1-6527-4957-A03A-BF3A566F5427}"/>
              </a:ext>
            </a:extLst>
          </p:cNvPr>
          <p:cNvCxnSpPr>
            <a:cxnSpLocks/>
          </p:cNvCxnSpPr>
          <p:nvPr userDrawn="1"/>
        </p:nvCxnSpPr>
        <p:spPr>
          <a:xfrm>
            <a:off x="6392209" y="4075663"/>
            <a:ext cx="2398077" cy="0"/>
          </a:xfrm>
          <a:prstGeom prst="line">
            <a:avLst/>
          </a:prstGeom>
          <a:ln w="317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6" name="Text Placeholder 8">
            <a:extLst>
              <a:ext uri="{FF2B5EF4-FFF2-40B4-BE49-F238E27FC236}">
                <a16:creationId xmlns:a16="http://schemas.microsoft.com/office/drawing/2014/main" id="{223C2AFE-4173-43FA-8C68-B599683F78AC}"/>
              </a:ext>
            </a:extLst>
          </p:cNvPr>
          <p:cNvSpPr>
            <a:spLocks noGrp="1"/>
          </p:cNvSpPr>
          <p:nvPr>
            <p:ph type="body" sz="quarter" idx="24" hasCustomPrompt="1"/>
          </p:nvPr>
        </p:nvSpPr>
        <p:spPr>
          <a:xfrm>
            <a:off x="9132649" y="4274160"/>
            <a:ext cx="2398077" cy="551059"/>
          </a:xfrm>
        </p:spPr>
        <p:txBody>
          <a:bodyPr anchor="b" anchorCtr="0">
            <a:noAutofit/>
          </a:bodyPr>
          <a:lstStyle>
            <a:lvl1pPr algn="ctr">
              <a:defRPr sz="2059">
                <a:gradFill>
                  <a:gsLst>
                    <a:gs pos="0">
                      <a:schemeClr val="bg1"/>
                    </a:gs>
                    <a:gs pos="100000">
                      <a:schemeClr val="bg1"/>
                    </a:gs>
                  </a:gsLst>
                  <a:lin ang="5400000" scaled="0"/>
                </a:gradFill>
                <a:latin typeface="+mj-lt"/>
              </a:defRPr>
            </a:lvl1pPr>
          </a:lstStyle>
          <a:p>
            <a:pPr lvl="0"/>
            <a:r>
              <a:rPr lang="en-US"/>
              <a:t>Stat title placeholder</a:t>
            </a:r>
          </a:p>
        </p:txBody>
      </p:sp>
      <p:sp>
        <p:nvSpPr>
          <p:cNvPr id="17" name="Text Placeholder 8">
            <a:extLst>
              <a:ext uri="{FF2B5EF4-FFF2-40B4-BE49-F238E27FC236}">
                <a16:creationId xmlns:a16="http://schemas.microsoft.com/office/drawing/2014/main" id="{D3159798-B066-434D-9D68-45B15249AC5D}"/>
              </a:ext>
            </a:extLst>
          </p:cNvPr>
          <p:cNvSpPr>
            <a:spLocks noGrp="1"/>
          </p:cNvSpPr>
          <p:nvPr>
            <p:ph type="body" sz="quarter" idx="25" hasCustomPrompt="1"/>
          </p:nvPr>
        </p:nvSpPr>
        <p:spPr>
          <a:xfrm>
            <a:off x="9132649" y="4944469"/>
            <a:ext cx="2398077" cy="551059"/>
          </a:xfrm>
        </p:spPr>
        <p:txBody>
          <a:bodyPr>
            <a:noAutofit/>
          </a:bodyPr>
          <a:lstStyle>
            <a:lvl1pPr algn="ctr">
              <a:spcAft>
                <a:spcPts val="588"/>
              </a:spcAft>
              <a:defRPr sz="1568">
                <a:gradFill>
                  <a:gsLst>
                    <a:gs pos="0">
                      <a:schemeClr val="bg1"/>
                    </a:gs>
                    <a:gs pos="100000">
                      <a:schemeClr val="bg1"/>
                    </a:gs>
                  </a:gsLst>
                  <a:lin ang="5400000" scaled="0"/>
                </a:gradFill>
                <a:latin typeface="+mn-lt"/>
              </a:defRPr>
            </a:lvl1pPr>
          </a:lstStyle>
          <a:p>
            <a:pPr lvl="0"/>
            <a:r>
              <a:rPr lang="en-US"/>
              <a:t>Stat title placeholder</a:t>
            </a:r>
          </a:p>
        </p:txBody>
      </p:sp>
      <p:cxnSp>
        <p:nvCxnSpPr>
          <p:cNvPr id="18" name="Straight Connector 17">
            <a:extLst>
              <a:ext uri="{FF2B5EF4-FFF2-40B4-BE49-F238E27FC236}">
                <a16:creationId xmlns:a16="http://schemas.microsoft.com/office/drawing/2014/main" id="{799BCEEC-1EC0-47D5-BD51-2CA68108C326}"/>
              </a:ext>
            </a:extLst>
          </p:cNvPr>
          <p:cNvCxnSpPr>
            <a:cxnSpLocks/>
          </p:cNvCxnSpPr>
          <p:nvPr userDrawn="1"/>
        </p:nvCxnSpPr>
        <p:spPr>
          <a:xfrm>
            <a:off x="9132649" y="4075663"/>
            <a:ext cx="2398077" cy="0"/>
          </a:xfrm>
          <a:prstGeom prst="line">
            <a:avLst/>
          </a:prstGeom>
          <a:ln w="317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1941829"/>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_Section_Summary_slide">
    <p:bg>
      <p:bgPr>
        <a:solidFill>
          <a:srgbClr val="0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E89D39D-0F99-444A-B80D-E4FBEC401B8B}"/>
              </a:ext>
            </a:extLst>
          </p:cNvPr>
          <p:cNvSpPr>
            <a:spLocks noGrp="1"/>
          </p:cNvSpPr>
          <p:nvPr>
            <p:ph type="body" sz="quarter" idx="12"/>
          </p:nvPr>
        </p:nvSpPr>
        <p:spPr>
          <a:xfrm>
            <a:off x="7129511" y="1019517"/>
            <a:ext cx="4213197" cy="5216793"/>
          </a:xfrm>
          <a:noFill/>
        </p:spPr>
        <p:txBody>
          <a:bodyPr wrap="square" lIns="0" tIns="0" rIns="0" bIns="0" rtlCol="0" anchor="ctr" anchorCtr="0">
            <a:noAutofit/>
          </a:bodyPr>
          <a:lstStyle>
            <a:lvl1pPr>
              <a:lnSpc>
                <a:spcPct val="110000"/>
              </a:lnSpc>
              <a:defRPr kumimoji="0" lang="en-US" sz="1961" b="0" i="0" u="none" strike="noStrike" cap="none" normalizeH="0" smtClean="0">
                <a:ln w="3175">
                  <a:noFill/>
                </a:ln>
                <a:gradFill>
                  <a:gsLst>
                    <a:gs pos="0">
                      <a:schemeClr val="bg1"/>
                    </a:gs>
                    <a:gs pos="100000">
                      <a:schemeClr val="bg1"/>
                    </a:gs>
                  </a:gsLst>
                  <a:lin ang="5400000" scaled="0"/>
                </a:gradFill>
                <a:effectLst/>
                <a:uLnTx/>
                <a:uFillTx/>
                <a:latin typeface="Segoe UI Semibold"/>
                <a:cs typeface="Segoe UI Semilight" panose="020B0402040204020203" pitchFamily="34" charset="0"/>
              </a:defRPr>
            </a:lvl1pPr>
            <a:lvl2pPr>
              <a:defRPr lang="en-US" sz="1765" smtClean="0">
                <a:solidFill>
                  <a:schemeClr val="tx1"/>
                </a:solidFill>
              </a:defRPr>
            </a:lvl2pPr>
            <a:lvl3pPr>
              <a:defRPr lang="en-US" sz="1765" smtClean="0">
                <a:solidFill>
                  <a:schemeClr val="tx1"/>
                </a:solidFill>
              </a:defRPr>
            </a:lvl3pPr>
            <a:lvl4pPr>
              <a:defRPr lang="en-US" sz="1765" smtClean="0">
                <a:solidFill>
                  <a:schemeClr val="tx1"/>
                </a:solidFill>
              </a:defRPr>
            </a:lvl4pPr>
            <a:lvl5pPr>
              <a:defRPr lang="en-US" sz="1765">
                <a:solidFill>
                  <a:schemeClr val="tx1"/>
                </a:solidFill>
              </a:defRPr>
            </a:lvl5pPr>
          </a:lstStyle>
          <a:p>
            <a:pPr lvl="0" defTabSz="914225">
              <a:lnSpc>
                <a:spcPct val="100000"/>
              </a:lnSpc>
              <a:spcAft>
                <a:spcPts val="2941"/>
              </a:spcAft>
              <a:buSzTx/>
              <a:buFontTx/>
            </a:pPr>
            <a:r>
              <a:rPr lang="en-US"/>
              <a:t>Click to edit Master text styles</a:t>
            </a:r>
          </a:p>
        </p:txBody>
      </p:sp>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2670978"/>
            <a:ext cx="4636065" cy="758022"/>
          </a:xfrm>
          <a:prstGeom prst="rect">
            <a:avLst/>
          </a:prstGeom>
        </p:spPr>
        <p:txBody>
          <a:bodyPr vert="horz" wrap="square" lIns="0" tIns="164592" rIns="0" bIns="0" rtlCol="0" anchor="b" anchorCtr="0">
            <a:noAutofit/>
          </a:bodyPr>
          <a:lstStyle>
            <a:lvl1pPr>
              <a:defRPr sz="3921">
                <a:gradFill>
                  <a:gsLst>
                    <a:gs pos="0">
                      <a:schemeClr val="bg1"/>
                    </a:gs>
                    <a:gs pos="100000">
                      <a:schemeClr val="bg1"/>
                    </a:gs>
                  </a:gsLst>
                  <a:lin ang="5400000" scaled="0"/>
                </a:gradFill>
              </a:defRPr>
            </a:lvl1pPr>
          </a:lstStyle>
          <a:p>
            <a:r>
              <a:rPr lang="en-US"/>
              <a:t>Title</a:t>
            </a:r>
          </a:p>
        </p:txBody>
      </p:sp>
      <p:sp>
        <p:nvSpPr>
          <p:cNvPr id="15" name="Text Placeholder 78">
            <a:extLst>
              <a:ext uri="{FF2B5EF4-FFF2-40B4-BE49-F238E27FC236}">
                <a16:creationId xmlns:a16="http://schemas.microsoft.com/office/drawing/2014/main" id="{8E9616EC-AF57-4CEA-B35A-763F52DA3247}"/>
              </a:ext>
            </a:extLst>
          </p:cNvPr>
          <p:cNvSpPr>
            <a:spLocks noGrp="1"/>
          </p:cNvSpPr>
          <p:nvPr>
            <p:ph type="body" sz="quarter" idx="11" hasCustomPrompt="1"/>
          </p:nvPr>
        </p:nvSpPr>
        <p:spPr>
          <a:xfrm>
            <a:off x="446199" y="3721051"/>
            <a:ext cx="4636065" cy="561290"/>
          </a:xfrm>
          <a:noFill/>
        </p:spPr>
        <p:txBody>
          <a:bodyPr vert="horz" wrap="square" lIns="0" tIns="0" rIns="0" bIns="0" rtlCol="0" anchor="t" anchorCtr="0">
            <a:noAutofit/>
          </a:bodyPr>
          <a:lstStyle>
            <a:lvl1pPr>
              <a:defRPr lang="en-US" sz="1961" b="0" cap="none" spc="-50" dirty="0">
                <a:ln w="3175">
                  <a:noFill/>
                </a:ln>
                <a:gradFill>
                  <a:gsLst>
                    <a:gs pos="0">
                      <a:schemeClr val="accent1"/>
                    </a:gs>
                    <a:gs pos="100000">
                      <a:schemeClr val="accent1"/>
                    </a:gs>
                  </a:gsLst>
                  <a:lin ang="5400000" scaled="0"/>
                </a:gradFill>
                <a:effectLst/>
                <a:latin typeface="+mj-lt"/>
                <a:cs typeface="Segoe UI" pitchFamily="34" charset="0"/>
              </a:defRPr>
            </a:lvl1pPr>
          </a:lstStyle>
          <a:p>
            <a:pPr lvl="0" defTabSz="913927" fontAlgn="base">
              <a:spcBef>
                <a:spcPct val="0"/>
              </a:spcBef>
              <a:spcAft>
                <a:spcPct val="0"/>
              </a:spcAft>
            </a:pPr>
            <a:r>
              <a:rPr lang="en-US"/>
              <a:t>Description</a:t>
            </a:r>
          </a:p>
        </p:txBody>
      </p:sp>
    </p:spTree>
    <p:extLst>
      <p:ext uri="{BB962C8B-B14F-4D97-AF65-F5344CB8AC3E}">
        <p14:creationId xmlns:p14="http://schemas.microsoft.com/office/powerpoint/2010/main" val="4090988317"/>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7359473"/>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hank you whi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F07DE85-B70F-4309-8506-6C011BC20860}"/>
              </a:ext>
            </a:extLst>
          </p:cNvPr>
          <p:cNvSpPr>
            <a:spLocks noGrp="1"/>
          </p:cNvSpPr>
          <p:nvPr>
            <p:ph type="title" hasCustomPrompt="1"/>
          </p:nvPr>
        </p:nvSpPr>
        <p:spPr>
          <a:xfrm>
            <a:off x="426424" y="1829711"/>
            <a:ext cx="7477989" cy="1473396"/>
          </a:xfrm>
          <a:noFill/>
        </p:spPr>
        <p:txBody>
          <a:bodyPr lIns="0" tIns="0" rIns="0" bIns="0" anchor="t" anchorCtr="0"/>
          <a:lstStyle>
            <a:lvl1pPr>
              <a:lnSpc>
                <a:spcPct val="100000"/>
              </a:lnSpc>
              <a:spcAft>
                <a:spcPts val="1273"/>
              </a:spcAft>
              <a:defRPr sz="2549" spc="-147" baseline="0">
                <a:solidFill>
                  <a:schemeClr val="accent1"/>
                </a:solidFill>
              </a:defRPr>
            </a:lvl1pPr>
          </a:lstStyle>
          <a:p>
            <a:r>
              <a:rPr lang="en-US"/>
              <a:t>Thank you.</a:t>
            </a:r>
          </a:p>
        </p:txBody>
      </p:sp>
      <p:sp>
        <p:nvSpPr>
          <p:cNvPr id="7" name="Text Box 3">
            <a:extLst>
              <a:ext uri="{FF2B5EF4-FFF2-40B4-BE49-F238E27FC236}">
                <a16:creationId xmlns:a16="http://schemas.microsoft.com/office/drawing/2014/main" id="{F3523A4C-09FD-49AC-AA6D-1A6E7B7893EE}"/>
              </a:ext>
            </a:extLst>
          </p:cNvPr>
          <p:cNvSpPr txBox="1">
            <a:spLocks noChangeArrowheads="1"/>
          </p:cNvSpPr>
          <p:nvPr userDrawn="1"/>
        </p:nvSpPr>
        <p:spPr bwMode="blackWhite">
          <a:xfrm>
            <a:off x="428494" y="6318462"/>
            <a:ext cx="4482124" cy="10554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748" eaLnBrk="0" hangingPunct="0"/>
            <a:r>
              <a:rPr lang="en-US" sz="686">
                <a:solidFill>
                  <a:srgbClr val="000000"/>
                </a:solidFill>
                <a:cs typeface="Segoe UI" pitchFamily="34" charset="0"/>
              </a:rPr>
              <a:t>© Copyright Microsoft Corporation. All rights reserved. </a:t>
            </a:r>
          </a:p>
        </p:txBody>
      </p:sp>
      <p:pic>
        <p:nvPicPr>
          <p:cNvPr id="8" name="Picture 7">
            <a:extLst>
              <a:ext uri="{FF2B5EF4-FFF2-40B4-BE49-F238E27FC236}">
                <a16:creationId xmlns:a16="http://schemas.microsoft.com/office/drawing/2014/main" id="{944C8B45-9D01-4389-94BD-CBAF3D8B350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29545" y="437137"/>
            <a:ext cx="896425" cy="190218"/>
          </a:xfrm>
          <a:prstGeom prst="rect">
            <a:avLst/>
          </a:prstGeom>
        </p:spPr>
      </p:pic>
    </p:spTree>
    <p:extLst>
      <p:ext uri="{BB962C8B-B14F-4D97-AF65-F5344CB8AC3E}">
        <p14:creationId xmlns:p14="http://schemas.microsoft.com/office/powerpoint/2010/main" val="19609510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ank you blue">
    <p:bg>
      <p:bgPr>
        <a:solidFill>
          <a:srgbClr val="0278D4"/>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26425" y="1829711"/>
            <a:ext cx="7477989" cy="1473396"/>
          </a:xfrm>
          <a:noFill/>
        </p:spPr>
        <p:txBody>
          <a:bodyPr lIns="0" tIns="0" rIns="0" bIns="0" anchor="t" anchorCtr="0"/>
          <a:lstStyle>
            <a:lvl1pPr>
              <a:lnSpc>
                <a:spcPct val="100000"/>
              </a:lnSpc>
              <a:spcAft>
                <a:spcPts val="1273"/>
              </a:spcAft>
              <a:defRPr sz="2549" spc="-147" baseline="0">
                <a:solidFill>
                  <a:schemeClr val="bg2"/>
                </a:solidFill>
              </a:defRPr>
            </a:lvl1pPr>
          </a:lstStyle>
          <a:p>
            <a:r>
              <a:rPr lang="en-US"/>
              <a:t>Thank you.</a:t>
            </a:r>
          </a:p>
        </p:txBody>
      </p:sp>
      <p:sp>
        <p:nvSpPr>
          <p:cNvPr id="4" name="Text Box 3">
            <a:extLst>
              <a:ext uri="{FF2B5EF4-FFF2-40B4-BE49-F238E27FC236}">
                <a16:creationId xmlns:a16="http://schemas.microsoft.com/office/drawing/2014/main" id="{1688BD8D-D2E4-4DFC-B39C-D55D84362354}"/>
              </a:ext>
            </a:extLst>
          </p:cNvPr>
          <p:cNvSpPr txBox="1">
            <a:spLocks noChangeArrowheads="1"/>
          </p:cNvSpPr>
          <p:nvPr userDrawn="1"/>
        </p:nvSpPr>
        <p:spPr bwMode="blackWhite">
          <a:xfrm>
            <a:off x="428494" y="6318462"/>
            <a:ext cx="4482124" cy="10554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748" eaLnBrk="0" hangingPunct="0"/>
            <a:r>
              <a:rPr lang="en-US" sz="686">
                <a:solidFill>
                  <a:schemeClr val="bg2"/>
                </a:solidFill>
                <a:cs typeface="Segoe UI" pitchFamily="34" charset="0"/>
              </a:rPr>
              <a:t>© Copyright Microsoft Corporation. All rights reserved. </a:t>
            </a:r>
          </a:p>
        </p:txBody>
      </p:sp>
      <p:pic>
        <p:nvPicPr>
          <p:cNvPr id="5" name="Picture 4">
            <a:extLst>
              <a:ext uri="{FF2B5EF4-FFF2-40B4-BE49-F238E27FC236}">
                <a16:creationId xmlns:a16="http://schemas.microsoft.com/office/drawing/2014/main" id="{C36BDE7C-8AED-4A87-A171-2EB14E4B983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28682" y="437140"/>
            <a:ext cx="896425" cy="191140"/>
          </a:xfrm>
          <a:prstGeom prst="rect">
            <a:avLst/>
          </a:prstGeom>
        </p:spPr>
      </p:pic>
    </p:spTree>
    <p:extLst>
      <p:ext uri="{BB962C8B-B14F-4D97-AF65-F5344CB8AC3E}">
        <p14:creationId xmlns:p14="http://schemas.microsoft.com/office/powerpoint/2010/main" val="17401478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Experim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489A0-D4D9-944A-8B84-3753A5CD6E60}"/>
              </a:ext>
            </a:extLst>
          </p:cNvPr>
          <p:cNvSpPr>
            <a:spLocks noGrp="1"/>
          </p:cNvSpPr>
          <p:nvPr>
            <p:ph type="title"/>
          </p:nvPr>
        </p:nvSpPr>
        <p:spPr>
          <a:xfrm>
            <a:off x="152464" y="171250"/>
            <a:ext cx="7251618" cy="320004"/>
          </a:xfrm>
        </p:spPr>
        <p:txBody>
          <a:bodyPr/>
          <a:lstStyle/>
          <a:p>
            <a:r>
              <a:rPr lang="en-US"/>
              <a:t>Click to edit Master title style</a:t>
            </a:r>
          </a:p>
        </p:txBody>
      </p:sp>
      <p:sp>
        <p:nvSpPr>
          <p:cNvPr id="18" name="Text Placeholder 11">
            <a:extLst>
              <a:ext uri="{FF2B5EF4-FFF2-40B4-BE49-F238E27FC236}">
                <a16:creationId xmlns:a16="http://schemas.microsoft.com/office/drawing/2014/main" id="{66733F7B-AC03-F041-9BA4-CEA04F865E70}"/>
              </a:ext>
            </a:extLst>
          </p:cNvPr>
          <p:cNvSpPr>
            <a:spLocks noGrp="1"/>
          </p:cNvSpPr>
          <p:nvPr>
            <p:ph type="body" sz="quarter" idx="10" hasCustomPrompt="1"/>
          </p:nvPr>
        </p:nvSpPr>
        <p:spPr>
          <a:xfrm>
            <a:off x="152464" y="474607"/>
            <a:ext cx="7245864" cy="221612"/>
          </a:xfrm>
          <a:prstGeom prst="rect">
            <a:avLst/>
          </a:prstGeom>
        </p:spPr>
        <p:txBody>
          <a:bodyPr/>
          <a:lstStyle>
            <a:lvl1pPr marL="0" indent="0">
              <a:buNone/>
              <a:defRPr sz="1600">
                <a:solidFill>
                  <a:schemeClr val="accent1"/>
                </a:solidFill>
                <a:latin typeface="+mj-lt"/>
              </a:defRPr>
            </a:lvl1pPr>
            <a:lvl2pPr>
              <a:defRPr sz="1800">
                <a:solidFill>
                  <a:schemeClr val="accent6"/>
                </a:solidFill>
              </a:defRPr>
            </a:lvl2pPr>
            <a:lvl3pPr>
              <a:defRPr sz="1800">
                <a:solidFill>
                  <a:schemeClr val="accent6"/>
                </a:solidFill>
              </a:defRPr>
            </a:lvl3pPr>
            <a:lvl4pPr>
              <a:defRPr sz="1800">
                <a:solidFill>
                  <a:schemeClr val="accent6"/>
                </a:solidFill>
              </a:defRPr>
            </a:lvl4pPr>
            <a:lvl5pPr>
              <a:defRPr sz="1800">
                <a:solidFill>
                  <a:schemeClr val="accent6"/>
                </a:solidFill>
              </a:defRPr>
            </a:lvl5pPr>
          </a:lstStyle>
          <a:p>
            <a:pPr lvl="0"/>
            <a:r>
              <a:rPr lang="en-US"/>
              <a:t>Subhead</a:t>
            </a:r>
          </a:p>
        </p:txBody>
      </p:sp>
      <p:sp>
        <p:nvSpPr>
          <p:cNvPr id="19" name="Picture Placeholder 2">
            <a:extLst>
              <a:ext uri="{FF2B5EF4-FFF2-40B4-BE49-F238E27FC236}">
                <a16:creationId xmlns:a16="http://schemas.microsoft.com/office/drawing/2014/main" id="{5B0AA5F3-7C96-EE48-81A3-348B772B2285}"/>
              </a:ext>
            </a:extLst>
          </p:cNvPr>
          <p:cNvSpPr>
            <a:spLocks noGrp="1"/>
          </p:cNvSpPr>
          <p:nvPr>
            <p:ph type="pic" sz="quarter" idx="11" hasCustomPrompt="1"/>
          </p:nvPr>
        </p:nvSpPr>
        <p:spPr>
          <a:xfrm>
            <a:off x="6502400" y="1261156"/>
            <a:ext cx="5396089" cy="138500"/>
          </a:xfrm>
          <a:prstGeom prst="rect">
            <a:avLst/>
          </a:prstGeom>
        </p:spPr>
        <p:txBody>
          <a:bodyPr/>
          <a:lstStyle>
            <a:lvl1pPr marL="0" indent="0" algn="ctr">
              <a:buNone/>
              <a:defRPr sz="1000">
                <a:solidFill>
                  <a:schemeClr val="tx1"/>
                </a:solidFill>
              </a:defRPr>
            </a:lvl1pPr>
          </a:lstStyle>
          <a:p>
            <a:r>
              <a:rPr lang="en-US"/>
              <a:t>Insert Screen Shot</a:t>
            </a:r>
          </a:p>
        </p:txBody>
      </p:sp>
    </p:spTree>
    <p:extLst>
      <p:ext uri="{BB962C8B-B14F-4D97-AF65-F5344CB8AC3E}">
        <p14:creationId xmlns:p14="http://schemas.microsoft.com/office/powerpoint/2010/main" val="330991790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2171E32-522F-41BB-833B-545F70D3E5A2}"/>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868BA206-4D58-4D9B-9948-EA60AE6A7F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D054F336-173D-4B8E-9601-FB1E37DF5AD2}"/>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F7747CB8-EE29-428E-8F1F-ACD5A43501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25299DD1-8901-456C-9007-13C6246591FF}"/>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8C0A924E-6895-4C43-8EAE-BEA4DCE919BE}"/>
              </a:ext>
            </a:extLst>
          </p:cNvPr>
          <p:cNvSpPr>
            <a:spLocks noGrp="1"/>
          </p:cNvSpPr>
          <p:nvPr>
            <p:ph type="dt" sz="half" idx="10"/>
          </p:nvPr>
        </p:nvSpPr>
        <p:spPr/>
        <p:txBody>
          <a:bodyPr/>
          <a:lstStyle/>
          <a:p>
            <a:fld id="{3F8A50C2-589C-42C8-B763-56D87D9D16BD}" type="datetimeFigureOut">
              <a:rPr lang="ko-KR" altLang="en-US" smtClean="0"/>
              <a:pPr/>
              <a:t>2023-03-13</a:t>
            </a:fld>
            <a:endParaRPr lang="ko-KR" altLang="en-US"/>
          </a:p>
        </p:txBody>
      </p:sp>
      <p:sp>
        <p:nvSpPr>
          <p:cNvPr id="8" name="바닥글 개체 틀 7">
            <a:extLst>
              <a:ext uri="{FF2B5EF4-FFF2-40B4-BE49-F238E27FC236}">
                <a16:creationId xmlns:a16="http://schemas.microsoft.com/office/drawing/2014/main" id="{C59FA1F0-753A-4F7B-8348-73A44B312EBB}"/>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360B2F48-B08B-4155-BE96-A925B7FFC6B6}"/>
              </a:ext>
            </a:extLst>
          </p:cNvPr>
          <p:cNvSpPr>
            <a:spLocks noGrp="1"/>
          </p:cNvSpPr>
          <p:nvPr>
            <p:ph type="sldNum" sz="quarter" idx="12"/>
          </p:nvPr>
        </p:nvSpPr>
        <p:spPr/>
        <p:txBody>
          <a:bodyPr/>
          <a:lstStyle/>
          <a:p>
            <a:fld id="{E887A479-1FB4-4076-82AD-4520E3445CF4}" type="slidenum">
              <a:rPr lang="ko-KR" altLang="en-US" smtClean="0"/>
              <a:pPr/>
              <a:t>‹#›</a:t>
            </a:fld>
            <a:endParaRPr lang="ko-KR" altLang="en-US"/>
          </a:p>
        </p:txBody>
      </p:sp>
    </p:spTree>
    <p:extLst>
      <p:ext uri="{BB962C8B-B14F-4D97-AF65-F5344CB8AC3E}">
        <p14:creationId xmlns:p14="http://schemas.microsoft.com/office/powerpoint/2010/main" val="423108926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6BA21-21C0-4255-8134-0C3D24F702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4D6C1B-9C77-4145-BEF3-347EC07B594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E0AD94-8F51-4CDE-B1E9-2C96F9AFC03A}"/>
              </a:ext>
            </a:extLst>
          </p:cNvPr>
          <p:cNvSpPr>
            <a:spLocks noGrp="1"/>
          </p:cNvSpPr>
          <p:nvPr>
            <p:ph type="dt" sz="half" idx="10"/>
          </p:nvPr>
        </p:nvSpPr>
        <p:spPr/>
        <p:txBody>
          <a:bodyPr/>
          <a:lstStyle/>
          <a:p>
            <a:fld id="{F22B408F-B0B0-42BB-92AF-7C83A2D9D46D}" type="datetimeFigureOut">
              <a:rPr lang="en-US" smtClean="0"/>
              <a:t>3/13/2023</a:t>
            </a:fld>
            <a:endParaRPr lang="en-US"/>
          </a:p>
        </p:txBody>
      </p:sp>
      <p:sp>
        <p:nvSpPr>
          <p:cNvPr id="5" name="Footer Placeholder 4">
            <a:extLst>
              <a:ext uri="{FF2B5EF4-FFF2-40B4-BE49-F238E27FC236}">
                <a16:creationId xmlns:a16="http://schemas.microsoft.com/office/drawing/2014/main" id="{2D4A8736-2566-4CE7-AE89-197EE805B1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8F8907-595D-4472-9E33-402E5E5479DC}"/>
              </a:ext>
            </a:extLst>
          </p:cNvPr>
          <p:cNvSpPr>
            <a:spLocks noGrp="1"/>
          </p:cNvSpPr>
          <p:nvPr>
            <p:ph type="sldNum" sz="quarter" idx="12"/>
          </p:nvPr>
        </p:nvSpPr>
        <p:spPr/>
        <p:txBody>
          <a:bodyPr/>
          <a:lstStyle/>
          <a:p>
            <a:fld id="{F6F7372D-D388-40A4-9E06-FEA03E5F800E}" type="slidenum">
              <a:rPr lang="en-US" smtClean="0"/>
              <a:t>‹#›</a:t>
            </a:fld>
            <a:endParaRPr lang="en-US"/>
          </a:p>
        </p:txBody>
      </p:sp>
    </p:spTree>
    <p:extLst>
      <p:ext uri="{BB962C8B-B14F-4D97-AF65-F5344CB8AC3E}">
        <p14:creationId xmlns:p14="http://schemas.microsoft.com/office/powerpoint/2010/main" val="335688797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2_Title Slide">
    <p:bg bwMode="black">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white">
          <a:xfrm>
            <a:off x="269239" y="2084186"/>
            <a:ext cx="10757098" cy="1793090"/>
          </a:xfrm>
          <a:noFill/>
        </p:spPr>
        <p:txBody>
          <a:bodyPr lIns="146304" tIns="91440" rIns="146304" bIns="91440" anchor="t" anchorCtr="0"/>
          <a:lstStyle>
            <a:lvl1pPr>
              <a:defRPr sz="5293" spc="-98" baseline="0">
                <a:gradFill>
                  <a:gsLst>
                    <a:gs pos="100000">
                      <a:schemeClr val="tx2"/>
                    </a:gs>
                    <a:gs pos="0">
                      <a:schemeClr val="tx2"/>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bwMode="white">
          <a:xfrm>
            <a:off x="269220" y="3878573"/>
            <a:ext cx="10757173" cy="1792326"/>
          </a:xfrm>
          <a:noFill/>
        </p:spPr>
        <p:txBody>
          <a:bodyPr lIns="146304" tIns="109728" rIns="146304" bIns="109728">
            <a:noAutofit/>
          </a:bodyPr>
          <a:lstStyle>
            <a:lvl1pPr marL="0" indent="0">
              <a:spcBef>
                <a:spcPts val="0"/>
              </a:spcBef>
              <a:buNone/>
              <a:defRPr sz="3136" spc="0" baseline="0">
                <a:gradFill>
                  <a:gsLst>
                    <a:gs pos="91000">
                      <a:schemeClr val="tx1"/>
                    </a:gs>
                    <a:gs pos="0">
                      <a:schemeClr val="tx1"/>
                    </a:gs>
                  </a:gsLst>
                  <a:lin ang="5400000" scaled="0"/>
                </a:gradFill>
                <a:latin typeface="+mj-lt"/>
              </a:defRPr>
            </a:lvl1pPr>
          </a:lstStyle>
          <a:p>
            <a:pPr lvl="0"/>
            <a:r>
              <a:rPr lang="en-US"/>
              <a:t>Speaker Name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488093" y="6122170"/>
            <a:ext cx="1254995" cy="267546"/>
          </a:xfrm>
          <a:prstGeom prst="rect">
            <a:avLst/>
          </a:prstGeom>
        </p:spPr>
      </p:pic>
      <p:sp>
        <p:nvSpPr>
          <p:cNvPr id="6" name="Text Placeholder 3"/>
          <p:cNvSpPr>
            <a:spLocks noGrp="1"/>
          </p:cNvSpPr>
          <p:nvPr>
            <p:ph type="body" sz="quarter" idx="13" hasCustomPrompt="1"/>
          </p:nvPr>
        </p:nvSpPr>
        <p:spPr>
          <a:xfrm>
            <a:off x="269239" y="291069"/>
            <a:ext cx="3585699" cy="672414"/>
          </a:xfrm>
        </p:spPr>
        <p:txBody>
          <a:bodyPr lIns="182880" tIns="146304" rIns="182880" bIns="146304">
            <a:noAutofit/>
          </a:bodyPr>
          <a:lstStyle>
            <a:lvl1pPr marL="0" indent="0">
              <a:buNone/>
              <a:defRPr sz="1961">
                <a:latin typeface="+mn-lt"/>
              </a:defRPr>
            </a:lvl1pPr>
            <a:lvl2pPr marL="336080" indent="0">
              <a:buNone/>
              <a:defRPr sz="2353">
                <a:latin typeface="+mn-lt"/>
              </a:defRPr>
            </a:lvl2pPr>
            <a:lvl3pPr marL="560134" indent="0">
              <a:buNone/>
              <a:defRPr sz="2353">
                <a:latin typeface="+mn-lt"/>
              </a:defRPr>
            </a:lvl3pPr>
            <a:lvl4pPr marL="784187" indent="0">
              <a:buNone/>
              <a:defRPr sz="2353">
                <a:latin typeface="+mn-lt"/>
              </a:defRPr>
            </a:lvl4pPr>
            <a:lvl5pPr marL="1008241" indent="0">
              <a:buNone/>
              <a:defRPr sz="2353">
                <a:latin typeface="+mn-lt"/>
              </a:defRPr>
            </a:lvl5pPr>
          </a:lstStyle>
          <a:p>
            <a:pPr lvl="0"/>
            <a:r>
              <a:rPr lang="en-US"/>
              <a:t>Session Code</a:t>
            </a:r>
          </a:p>
        </p:txBody>
      </p:sp>
    </p:spTree>
    <p:extLst>
      <p:ext uri="{BB962C8B-B14F-4D97-AF65-F5344CB8AC3E}">
        <p14:creationId xmlns:p14="http://schemas.microsoft.com/office/powerpoint/2010/main" val="32683258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Graphic layout: three columns graphic and text">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E2B31721-F16D-E549-98B2-EFA7A505D3B6}"/>
              </a:ext>
            </a:extLst>
          </p:cNvPr>
          <p:cNvSpPr>
            <a:spLocks noGrp="1"/>
          </p:cNvSpPr>
          <p:nvPr>
            <p:ph type="title" hasCustomPrompt="1"/>
          </p:nvPr>
        </p:nvSpPr>
        <p:spPr>
          <a:xfrm>
            <a:off x="426424" y="435824"/>
            <a:ext cx="11336039" cy="744014"/>
          </a:xfrm>
        </p:spPr>
        <p:txBody>
          <a:bodyPr/>
          <a:lstStyle>
            <a:lvl1pPr>
              <a:defRPr/>
            </a:lvl1pPr>
          </a:lstStyle>
          <a:p>
            <a:r>
              <a:rPr lang="en-US"/>
              <a:t>Graphic layout: two columns icons and text</a:t>
            </a:r>
          </a:p>
        </p:txBody>
      </p:sp>
      <p:sp>
        <p:nvSpPr>
          <p:cNvPr id="18" name="Text Placeholder 3">
            <a:extLst>
              <a:ext uri="{FF2B5EF4-FFF2-40B4-BE49-F238E27FC236}">
                <a16:creationId xmlns:a16="http://schemas.microsoft.com/office/drawing/2014/main" id="{24361F3B-652D-A34A-BEC9-A6124CB39036}"/>
              </a:ext>
            </a:extLst>
          </p:cNvPr>
          <p:cNvSpPr>
            <a:spLocks noGrp="1"/>
          </p:cNvSpPr>
          <p:nvPr>
            <p:ph type="body" sz="quarter" idx="39" hasCustomPrompt="1"/>
          </p:nvPr>
        </p:nvSpPr>
        <p:spPr>
          <a:xfrm>
            <a:off x="426423" y="1083831"/>
            <a:ext cx="11339774" cy="353070"/>
          </a:xfrm>
        </p:spPr>
        <p:txBody>
          <a:bodyPr wrap="square" lIns="0" tIns="0" rIns="0" bIns="0">
            <a:spAutoFit/>
          </a:bodyPr>
          <a:lstStyle>
            <a:lvl1pPr marL="0" indent="0">
              <a:lnSpc>
                <a:spcPct val="90000"/>
              </a:lnSpc>
              <a:spcBef>
                <a:spcPts val="0"/>
              </a:spcBef>
              <a:spcAft>
                <a:spcPts val="1273"/>
              </a:spcAft>
              <a:buNone/>
              <a:defRPr sz="2549" b="0" i="0">
                <a:solidFill>
                  <a:srgbClr val="000000"/>
                </a:solidFill>
                <a:latin typeface="+mn-lt"/>
              </a:defRPr>
            </a:lvl1pPr>
            <a:lvl2pPr marL="224054" indent="0">
              <a:lnSpc>
                <a:spcPct val="90000"/>
              </a:lnSpc>
              <a:spcBef>
                <a:spcPts val="0"/>
              </a:spcBef>
              <a:spcAft>
                <a:spcPts val="1273"/>
              </a:spcAft>
              <a:buNone/>
              <a:defRPr sz="1961">
                <a:solidFill>
                  <a:schemeClr val="tx2"/>
                </a:solidFill>
              </a:defRPr>
            </a:lvl2pPr>
            <a:lvl3pPr marL="448107" indent="0">
              <a:spcBef>
                <a:spcPts val="0"/>
              </a:spcBef>
              <a:spcAft>
                <a:spcPts val="1273"/>
              </a:spcAft>
              <a:buNone/>
              <a:defRPr sz="1961"/>
            </a:lvl3pPr>
            <a:lvl4pPr marL="672161" indent="0">
              <a:spcBef>
                <a:spcPts val="0"/>
              </a:spcBef>
              <a:spcAft>
                <a:spcPts val="1273"/>
              </a:spcAft>
              <a:buNone/>
              <a:defRPr sz="1961"/>
            </a:lvl4pPr>
            <a:lvl5pPr marL="896214" indent="0">
              <a:buNone/>
              <a:defRPr/>
            </a:lvl5pPr>
          </a:lstStyle>
          <a:p>
            <a:pPr lvl="0"/>
            <a:r>
              <a:rPr lang="en-US"/>
              <a:t>Subtitle Segoe UI 26pt</a:t>
            </a:r>
          </a:p>
        </p:txBody>
      </p:sp>
    </p:spTree>
    <p:extLst>
      <p:ext uri="{BB962C8B-B14F-4D97-AF65-F5344CB8AC3E}">
        <p14:creationId xmlns:p14="http://schemas.microsoft.com/office/powerpoint/2010/main" val="3311446964"/>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440495"/>
            <a:ext cx="11336039" cy="758022"/>
          </a:xfrm>
          <a:prstGeom prst="rect">
            <a:avLst/>
          </a:prstGeom>
        </p:spPr>
        <p:txBody>
          <a:bodyPr vert="horz" wrap="square" lIns="0" tIns="164592" rIns="0" bIns="0" rtlCol="0" anchor="t">
            <a:noAutofit/>
          </a:bodyPr>
          <a:lstStyle>
            <a:lvl1pPr>
              <a:defRPr>
                <a:solidFill>
                  <a:srgbClr val="000000"/>
                </a:solidFill>
              </a:defRPr>
            </a:lvl1pPr>
          </a:lstStyle>
          <a:p>
            <a:r>
              <a:rPr lang="en-US"/>
              <a:t>Title</a:t>
            </a:r>
          </a:p>
        </p:txBody>
      </p:sp>
      <p:sp>
        <p:nvSpPr>
          <p:cNvPr id="4" name="Text Placeholder 3">
            <a:extLst>
              <a:ext uri="{FF2B5EF4-FFF2-40B4-BE49-F238E27FC236}">
                <a16:creationId xmlns:a16="http://schemas.microsoft.com/office/drawing/2014/main" id="{567B8D63-347C-7B4E-B40B-D5729D1F07C4}"/>
              </a:ext>
            </a:extLst>
          </p:cNvPr>
          <p:cNvSpPr>
            <a:spLocks noGrp="1"/>
          </p:cNvSpPr>
          <p:nvPr>
            <p:ph type="body" sz="quarter" idx="12" hasCustomPrompt="1"/>
          </p:nvPr>
        </p:nvSpPr>
        <p:spPr>
          <a:xfrm>
            <a:off x="426423" y="1083831"/>
            <a:ext cx="11339774" cy="353070"/>
          </a:xfrm>
        </p:spPr>
        <p:txBody>
          <a:bodyPr wrap="square" lIns="0" tIns="0" rIns="0" bIns="0">
            <a:spAutoFit/>
          </a:bodyPr>
          <a:lstStyle>
            <a:lvl1pPr marL="0" indent="0">
              <a:lnSpc>
                <a:spcPct val="90000"/>
              </a:lnSpc>
              <a:spcBef>
                <a:spcPts val="0"/>
              </a:spcBef>
              <a:spcAft>
                <a:spcPts val="1273"/>
              </a:spcAft>
              <a:buNone/>
              <a:defRPr sz="2549" b="0" i="0">
                <a:solidFill>
                  <a:schemeClr val="accent1"/>
                </a:solidFill>
                <a:latin typeface="+mn-lt"/>
              </a:defRPr>
            </a:lvl1pPr>
            <a:lvl2pPr marL="224054" indent="0">
              <a:lnSpc>
                <a:spcPct val="90000"/>
              </a:lnSpc>
              <a:spcBef>
                <a:spcPts val="0"/>
              </a:spcBef>
              <a:spcAft>
                <a:spcPts val="1273"/>
              </a:spcAft>
              <a:buNone/>
              <a:defRPr sz="1961">
                <a:solidFill>
                  <a:schemeClr val="tx2"/>
                </a:solidFill>
              </a:defRPr>
            </a:lvl2pPr>
            <a:lvl3pPr marL="448107" indent="0">
              <a:spcBef>
                <a:spcPts val="0"/>
              </a:spcBef>
              <a:spcAft>
                <a:spcPts val="1273"/>
              </a:spcAft>
              <a:buNone/>
              <a:defRPr sz="1961"/>
            </a:lvl3pPr>
            <a:lvl4pPr marL="672161" indent="0">
              <a:spcBef>
                <a:spcPts val="0"/>
              </a:spcBef>
              <a:spcAft>
                <a:spcPts val="1273"/>
              </a:spcAft>
              <a:buNone/>
              <a:defRPr sz="1961"/>
            </a:lvl4pPr>
            <a:lvl5pPr marL="896214" indent="0">
              <a:buNone/>
              <a:defRPr/>
            </a:lvl5pPr>
          </a:lstStyle>
          <a:p>
            <a:pPr lvl="0"/>
            <a:r>
              <a:rPr lang="en-US"/>
              <a:t>Subtitle Segoe UI 26pt</a:t>
            </a:r>
          </a:p>
        </p:txBody>
      </p:sp>
    </p:spTree>
    <p:extLst>
      <p:ext uri="{BB962C8B-B14F-4D97-AF65-F5344CB8AC3E}">
        <p14:creationId xmlns:p14="http://schemas.microsoft.com/office/powerpoint/2010/main" val="1054417291"/>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2_Custom Layout">
    <p:bg>
      <p:bgRef idx="1001">
        <a:schemeClr val="bg1"/>
      </p:bgRef>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24471AC-B226-453B-B377-3F1C2A4110A1}"/>
              </a:ext>
            </a:extLst>
          </p:cNvPr>
          <p:cNvSpPr>
            <a:spLocks noGrp="1"/>
          </p:cNvSpPr>
          <p:nvPr>
            <p:ph type="body" sz="quarter" idx="10" hasCustomPrompt="1"/>
          </p:nvPr>
        </p:nvSpPr>
        <p:spPr>
          <a:xfrm>
            <a:off x="6579384" y="99896"/>
            <a:ext cx="5482681" cy="353070"/>
          </a:xfrm>
          <a:solidFill>
            <a:srgbClr val="FFFF00"/>
          </a:solidFill>
        </p:spPr>
        <p:txBody>
          <a:bodyPr/>
          <a:lstStyle>
            <a:lvl1pPr marL="0" indent="0" algn="l">
              <a:buNone/>
              <a:defRPr b="1">
                <a:latin typeface="Abadi" panose="020B0604020202020204" pitchFamily="34" charset="0"/>
              </a:defRPr>
            </a:lvl1pPr>
          </a:lstStyle>
          <a:p>
            <a:pPr lvl="0"/>
            <a:r>
              <a:rPr lang="en-US"/>
              <a:t>Remove When Updated</a:t>
            </a:r>
          </a:p>
        </p:txBody>
      </p:sp>
    </p:spTree>
    <p:extLst>
      <p:ext uri="{BB962C8B-B14F-4D97-AF65-F5344CB8AC3E}">
        <p14:creationId xmlns:p14="http://schemas.microsoft.com/office/powerpoint/2010/main" val="350259853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Title and Content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1B9E3-8CDB-47BE-86B9-B8053F8487AE}"/>
              </a:ext>
            </a:extLst>
          </p:cNvPr>
          <p:cNvSpPr>
            <a:spLocks noGrp="1"/>
          </p:cNvSpPr>
          <p:nvPr>
            <p:ph type="title"/>
          </p:nvPr>
        </p:nvSpPr>
        <p:spPr>
          <a:xfrm>
            <a:off x="354073" y="374698"/>
            <a:ext cx="11277599" cy="712379"/>
          </a:xfrm>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9CD928C8-48F2-48DA-A6A2-E8062FC77125}"/>
              </a:ext>
            </a:extLst>
          </p:cNvPr>
          <p:cNvSpPr>
            <a:spLocks noGrp="1"/>
          </p:cNvSpPr>
          <p:nvPr>
            <p:ph type="sldNum" sz="quarter" idx="10"/>
          </p:nvPr>
        </p:nvSpPr>
        <p:spPr/>
        <p:txBody>
          <a:bodyPr/>
          <a:lstStyle/>
          <a:p>
            <a:fld id="{14B407F8-90A8-44A6-978D-B9AE6E534D93}" type="slidenum">
              <a:rPr lang="en-US" smtClean="0"/>
              <a:t>‹#›</a:t>
            </a:fld>
            <a:endParaRPr lang="en-US"/>
          </a:p>
        </p:txBody>
      </p:sp>
      <p:sp>
        <p:nvSpPr>
          <p:cNvPr id="6" name="Text Placeholder 5">
            <a:extLst>
              <a:ext uri="{FF2B5EF4-FFF2-40B4-BE49-F238E27FC236}">
                <a16:creationId xmlns:a16="http://schemas.microsoft.com/office/drawing/2014/main" id="{CB156453-434A-4272-AB32-65E4A26E0AEB}"/>
              </a:ext>
            </a:extLst>
          </p:cNvPr>
          <p:cNvSpPr>
            <a:spLocks noGrp="1"/>
          </p:cNvSpPr>
          <p:nvPr>
            <p:ph type="body" sz="quarter" idx="11"/>
          </p:nvPr>
        </p:nvSpPr>
        <p:spPr>
          <a:xfrm>
            <a:off x="354072" y="1265382"/>
            <a:ext cx="11277600" cy="602344"/>
          </a:xfrm>
        </p:spPr>
        <p:txBody>
          <a:bodyPr/>
          <a:lstStyle>
            <a:lvl1pPr>
              <a:defRPr b="0">
                <a:solidFill>
                  <a:schemeClr val="tx1"/>
                </a:solidFill>
              </a:defRPr>
            </a:lvl1pPr>
            <a:lvl2pPr>
              <a:defRPr sz="18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20056853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37556913"/>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Thank you whi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F07DE85-B70F-4309-8506-6C011BC20860}"/>
              </a:ext>
            </a:extLst>
          </p:cNvPr>
          <p:cNvSpPr>
            <a:spLocks noGrp="1"/>
          </p:cNvSpPr>
          <p:nvPr>
            <p:ph type="title" hasCustomPrompt="1"/>
          </p:nvPr>
        </p:nvSpPr>
        <p:spPr>
          <a:xfrm>
            <a:off x="426424" y="1829711"/>
            <a:ext cx="7477989" cy="1473396"/>
          </a:xfrm>
          <a:noFill/>
        </p:spPr>
        <p:txBody>
          <a:bodyPr lIns="0" tIns="0" rIns="0" bIns="0" anchor="t" anchorCtr="0"/>
          <a:lstStyle>
            <a:lvl1pPr>
              <a:lnSpc>
                <a:spcPct val="100000"/>
              </a:lnSpc>
              <a:spcAft>
                <a:spcPts val="1274"/>
              </a:spcAft>
              <a:defRPr sz="2549" spc="-147" baseline="0">
                <a:gradFill>
                  <a:gsLst>
                    <a:gs pos="0">
                      <a:schemeClr val="accent1"/>
                    </a:gs>
                    <a:gs pos="100000">
                      <a:schemeClr val="accent1"/>
                    </a:gs>
                  </a:gsLst>
                  <a:lin ang="5400000" scaled="0"/>
                </a:gradFill>
              </a:defRPr>
            </a:lvl1pPr>
          </a:lstStyle>
          <a:p>
            <a:r>
              <a:rPr lang="en-US"/>
              <a:t>Thank you.</a:t>
            </a:r>
          </a:p>
        </p:txBody>
      </p:sp>
      <p:sp>
        <p:nvSpPr>
          <p:cNvPr id="7" name="Text Box 3">
            <a:extLst>
              <a:ext uri="{FF2B5EF4-FFF2-40B4-BE49-F238E27FC236}">
                <a16:creationId xmlns:a16="http://schemas.microsoft.com/office/drawing/2014/main" id="{F3523A4C-09FD-49AC-AA6D-1A6E7B7893EE}"/>
              </a:ext>
            </a:extLst>
          </p:cNvPr>
          <p:cNvSpPr txBox="1">
            <a:spLocks noChangeArrowheads="1"/>
          </p:cNvSpPr>
          <p:nvPr userDrawn="1"/>
        </p:nvSpPr>
        <p:spPr bwMode="blackWhite">
          <a:xfrm>
            <a:off x="428494" y="6318462"/>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rgbClr val="000000"/>
                </a:solidFill>
                <a:cs typeface="Segoe UI" pitchFamily="34" charset="0"/>
              </a:rPr>
              <a:t>© Copyright Microsoft Corporation. All rights </a:t>
            </a:r>
            <a:r>
              <a:rPr lang="en-US" sz="686">
                <a:gradFill>
                  <a:gsLst>
                    <a:gs pos="0">
                      <a:schemeClr val="tx1"/>
                    </a:gs>
                    <a:gs pos="100000">
                      <a:schemeClr val="tx1"/>
                    </a:gs>
                  </a:gsLst>
                  <a:lin ang="5400000" scaled="0"/>
                </a:gradFill>
                <a:cs typeface="Segoe UI" pitchFamily="34" charset="0"/>
              </a:rPr>
              <a:t>reserved</a:t>
            </a:r>
            <a:r>
              <a:rPr lang="en-US" sz="686">
                <a:solidFill>
                  <a:srgbClr val="000000"/>
                </a:solidFill>
                <a:cs typeface="Segoe UI" pitchFamily="34" charset="0"/>
              </a:rPr>
              <a:t>. </a:t>
            </a:r>
          </a:p>
        </p:txBody>
      </p:sp>
      <p:pic>
        <p:nvPicPr>
          <p:cNvPr id="6" name="Graphic 5">
            <a:extLst>
              <a:ext uri="{FF2B5EF4-FFF2-40B4-BE49-F238E27FC236}">
                <a16:creationId xmlns:a16="http://schemas.microsoft.com/office/drawing/2014/main" id="{0C004E86-2BE0-445E-8190-2CB3DD7F3474}"/>
              </a:ext>
            </a:extLst>
          </p:cNvPr>
          <p:cNvPicPr>
            <a:picLocks noChangeAspect="1"/>
          </p:cNvPicPr>
          <p:nvPr userDrawn="1"/>
        </p:nvPicPr>
        <p:blipFill>
          <a:blip/>
          <a:stretch>
            <a:fillRect/>
          </a:stretch>
        </p:blipFill>
        <p:spPr>
          <a:xfrm>
            <a:off x="105790" y="147168"/>
            <a:ext cx="2906335" cy="877785"/>
          </a:xfrm>
          <a:prstGeom prst="rect">
            <a:avLst/>
          </a:prstGeom>
        </p:spPr>
      </p:pic>
    </p:spTree>
    <p:extLst>
      <p:ext uri="{BB962C8B-B14F-4D97-AF65-F5344CB8AC3E}">
        <p14:creationId xmlns:p14="http://schemas.microsoft.com/office/powerpoint/2010/main" val="20548108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Thank you blue">
    <p:bg>
      <p:bgPr>
        <a:solidFill>
          <a:srgbClr val="0278D4"/>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26425" y="1829711"/>
            <a:ext cx="7477989" cy="1473396"/>
          </a:xfrm>
          <a:noFill/>
        </p:spPr>
        <p:txBody>
          <a:bodyPr lIns="0" tIns="0" rIns="0" bIns="0" anchor="t" anchorCtr="0"/>
          <a:lstStyle>
            <a:lvl1pPr>
              <a:lnSpc>
                <a:spcPct val="100000"/>
              </a:lnSpc>
              <a:spcAft>
                <a:spcPts val="1274"/>
              </a:spcAft>
              <a:defRPr sz="2549" spc="-147" baseline="0">
                <a:gradFill>
                  <a:gsLst>
                    <a:gs pos="0">
                      <a:schemeClr val="bg1"/>
                    </a:gs>
                    <a:gs pos="100000">
                      <a:schemeClr val="bg1"/>
                    </a:gs>
                  </a:gsLst>
                  <a:lin ang="5400000" scaled="0"/>
                </a:gradFill>
              </a:defRPr>
            </a:lvl1pPr>
          </a:lstStyle>
          <a:p>
            <a:r>
              <a:rPr lang="en-US"/>
              <a:t>Thank you.</a:t>
            </a:r>
          </a:p>
        </p:txBody>
      </p:sp>
      <p:sp>
        <p:nvSpPr>
          <p:cNvPr id="4" name="Text Box 3">
            <a:extLst>
              <a:ext uri="{FF2B5EF4-FFF2-40B4-BE49-F238E27FC236}">
                <a16:creationId xmlns:a16="http://schemas.microsoft.com/office/drawing/2014/main" id="{1688BD8D-D2E4-4DFC-B39C-D55D84362354}"/>
              </a:ext>
            </a:extLst>
          </p:cNvPr>
          <p:cNvSpPr txBox="1">
            <a:spLocks noChangeArrowheads="1"/>
          </p:cNvSpPr>
          <p:nvPr userDrawn="1"/>
        </p:nvSpPr>
        <p:spPr bwMode="blackWhite">
          <a:xfrm>
            <a:off x="428494" y="6318462"/>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gradFill>
                  <a:gsLst>
                    <a:gs pos="0">
                      <a:schemeClr val="bg1"/>
                    </a:gs>
                    <a:gs pos="100000">
                      <a:schemeClr val="bg1"/>
                    </a:gs>
                  </a:gsLst>
                  <a:lin ang="5400000" scaled="0"/>
                </a:gradFill>
                <a:cs typeface="Segoe UI" pitchFamily="34" charset="0"/>
              </a:rPr>
              <a:t>© Copyright Microsoft Corporation. All rights reserved. </a:t>
            </a:r>
          </a:p>
        </p:txBody>
      </p:sp>
      <p:pic>
        <p:nvPicPr>
          <p:cNvPr id="5" name="Picture 4">
            <a:extLst>
              <a:ext uri="{FF2B5EF4-FFF2-40B4-BE49-F238E27FC236}">
                <a16:creationId xmlns:a16="http://schemas.microsoft.com/office/drawing/2014/main" id="{C36BDE7C-8AED-4A87-A171-2EB14E4B983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28681" y="437140"/>
            <a:ext cx="896425" cy="191140"/>
          </a:xfrm>
          <a:prstGeom prst="rect">
            <a:avLst/>
          </a:prstGeom>
        </p:spPr>
      </p:pic>
    </p:spTree>
    <p:extLst>
      <p:ext uri="{BB962C8B-B14F-4D97-AF65-F5344CB8AC3E}">
        <p14:creationId xmlns:p14="http://schemas.microsoft.com/office/powerpoint/2010/main" val="326044433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2_Title &amp; body slide (with bullets)">
    <p:spTree>
      <p:nvGrpSpPr>
        <p:cNvPr id="1" name=""/>
        <p:cNvGrpSpPr/>
        <p:nvPr/>
      </p:nvGrpSpPr>
      <p:grpSpPr>
        <a:xfrm>
          <a:off x="0" y="0"/>
          <a:ext cx="0" cy="0"/>
          <a:chOff x="0" y="0"/>
          <a:chExt cx="0" cy="0"/>
        </a:xfrm>
      </p:grpSpPr>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440495"/>
            <a:ext cx="11336039" cy="758022"/>
          </a:xfrm>
          <a:prstGeom prst="rect">
            <a:avLst/>
          </a:prstGeom>
        </p:spPr>
        <p:txBody>
          <a:bodyPr vert="horz" wrap="square" lIns="0" tIns="164592" rIns="0" bIns="0" rtlCol="0" anchor="t">
            <a:noAutofit/>
          </a:bodyPr>
          <a:lstStyle>
            <a:lvl1pPr>
              <a:defRPr>
                <a:gradFill>
                  <a:gsLst>
                    <a:gs pos="0">
                      <a:schemeClr val="tx1"/>
                    </a:gs>
                    <a:gs pos="100000">
                      <a:schemeClr val="tx1"/>
                    </a:gs>
                  </a:gsLst>
                  <a:lin ang="5400000" scaled="0"/>
                </a:gradFill>
              </a:defRPr>
            </a:lvl1pPr>
          </a:lstStyle>
          <a:p>
            <a:r>
              <a:rPr lang="en-US"/>
              <a:t>Heading Segoe UI </a:t>
            </a:r>
            <a:r>
              <a:rPr lang="en-US" err="1"/>
              <a:t>Semibold</a:t>
            </a:r>
            <a:r>
              <a:rPr lang="en-US"/>
              <a:t> 32pt</a:t>
            </a:r>
          </a:p>
        </p:txBody>
      </p:sp>
      <p:sp>
        <p:nvSpPr>
          <p:cNvPr id="5" name="Text Placeholder 3">
            <a:extLst>
              <a:ext uri="{FF2B5EF4-FFF2-40B4-BE49-F238E27FC236}">
                <a16:creationId xmlns:a16="http://schemas.microsoft.com/office/drawing/2014/main" id="{BF94EA65-2CBF-4A04-9D22-169D8572F347}"/>
              </a:ext>
            </a:extLst>
          </p:cNvPr>
          <p:cNvSpPr>
            <a:spLocks noGrp="1"/>
          </p:cNvSpPr>
          <p:nvPr>
            <p:ph type="body" sz="quarter" idx="12" hasCustomPrompt="1"/>
          </p:nvPr>
        </p:nvSpPr>
        <p:spPr>
          <a:xfrm>
            <a:off x="426423" y="1083831"/>
            <a:ext cx="11339774" cy="271592"/>
          </a:xfrm>
        </p:spPr>
        <p:txBody>
          <a:bodyPr wrap="square" lIns="0" tIns="0" rIns="0" bIns="0">
            <a:spAutoFit/>
          </a:bodyPr>
          <a:lstStyle>
            <a:lvl1pPr marL="0" indent="0">
              <a:lnSpc>
                <a:spcPct val="90000"/>
              </a:lnSpc>
              <a:spcBef>
                <a:spcPts val="0"/>
              </a:spcBef>
              <a:spcAft>
                <a:spcPts val="1274"/>
              </a:spcAft>
              <a:buNone/>
              <a:defRPr lang="en-US" sz="1961" kern="1200" spc="0" baseline="0" dirty="0">
                <a:gradFill>
                  <a:gsLst>
                    <a:gs pos="1250">
                      <a:schemeClr val="accent1"/>
                    </a:gs>
                    <a:gs pos="100000">
                      <a:schemeClr val="accent1"/>
                    </a:gs>
                  </a:gsLst>
                  <a:lin ang="5400000" scaled="0"/>
                </a:gradFill>
                <a:latin typeface="Segoe UI Semibold" panose="020B0702040204020203" pitchFamily="34" charset="0"/>
                <a:ea typeface="+mn-ea"/>
                <a:cs typeface="Segoe UI Semibold" panose="020B0702040204020203" pitchFamily="34" charset="0"/>
              </a:defRPr>
            </a:lvl1pPr>
            <a:lvl2pPr marL="224097" indent="0">
              <a:lnSpc>
                <a:spcPct val="90000"/>
              </a:lnSpc>
              <a:spcBef>
                <a:spcPts val="0"/>
              </a:spcBef>
              <a:spcAft>
                <a:spcPts val="1274"/>
              </a:spcAft>
              <a:buNone/>
              <a:defRPr sz="1961">
                <a:solidFill>
                  <a:schemeClr val="tx2"/>
                </a:solidFill>
              </a:defRPr>
            </a:lvl2pPr>
            <a:lvl3pPr marL="448193" indent="0">
              <a:spcBef>
                <a:spcPts val="0"/>
              </a:spcBef>
              <a:spcAft>
                <a:spcPts val="1274"/>
              </a:spcAft>
              <a:buNone/>
              <a:defRPr sz="1961"/>
            </a:lvl3pPr>
            <a:lvl4pPr marL="672290" indent="0">
              <a:spcBef>
                <a:spcPts val="0"/>
              </a:spcBef>
              <a:spcAft>
                <a:spcPts val="1274"/>
              </a:spcAft>
              <a:buNone/>
              <a:defRPr sz="1961"/>
            </a:lvl4pPr>
            <a:lvl5pPr marL="896386" indent="0">
              <a:buNone/>
              <a:defRPr/>
            </a:lvl5pPr>
          </a:lstStyle>
          <a:p>
            <a:pPr marL="0" marR="0" lvl="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pPr>
            <a:r>
              <a:rPr lang="en-US"/>
              <a:t>Subtitle Segoe UI 26pt</a:t>
            </a:r>
          </a:p>
        </p:txBody>
      </p:sp>
    </p:spTree>
    <p:extLst>
      <p:ext uri="{BB962C8B-B14F-4D97-AF65-F5344CB8AC3E}">
        <p14:creationId xmlns:p14="http://schemas.microsoft.com/office/powerpoint/2010/main" val="407659845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EBCBA06-5024-44F1-9C61-505005455636}"/>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A5007553-4C87-468D-9F2D-FB60327990C0}"/>
              </a:ext>
            </a:extLst>
          </p:cNvPr>
          <p:cNvSpPr>
            <a:spLocks noGrp="1"/>
          </p:cNvSpPr>
          <p:nvPr>
            <p:ph type="dt" sz="half" idx="10"/>
          </p:nvPr>
        </p:nvSpPr>
        <p:spPr/>
        <p:txBody>
          <a:bodyPr/>
          <a:lstStyle/>
          <a:p>
            <a:fld id="{3F8A50C2-589C-42C8-B763-56D87D9D16BD}" type="datetimeFigureOut">
              <a:rPr lang="ko-KR" altLang="en-US" smtClean="0"/>
              <a:pPr/>
              <a:t>2023-03-13</a:t>
            </a:fld>
            <a:endParaRPr lang="ko-KR" altLang="en-US"/>
          </a:p>
        </p:txBody>
      </p:sp>
      <p:sp>
        <p:nvSpPr>
          <p:cNvPr id="4" name="바닥글 개체 틀 3">
            <a:extLst>
              <a:ext uri="{FF2B5EF4-FFF2-40B4-BE49-F238E27FC236}">
                <a16:creationId xmlns:a16="http://schemas.microsoft.com/office/drawing/2014/main" id="{D9AE54FA-3674-4746-BF82-EC7EBD918924}"/>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913DC853-FD31-4E8D-B420-7A33B8790983}"/>
              </a:ext>
            </a:extLst>
          </p:cNvPr>
          <p:cNvSpPr>
            <a:spLocks noGrp="1"/>
          </p:cNvSpPr>
          <p:nvPr>
            <p:ph type="sldNum" sz="quarter" idx="12"/>
          </p:nvPr>
        </p:nvSpPr>
        <p:spPr/>
        <p:txBody>
          <a:bodyPr/>
          <a:lstStyle/>
          <a:p>
            <a:fld id="{E887A479-1FB4-4076-82AD-4520E3445CF4}" type="slidenum">
              <a:rPr lang="ko-KR" altLang="en-US" smtClean="0"/>
              <a:pPr/>
              <a:t>‹#›</a:t>
            </a:fld>
            <a:endParaRPr lang="ko-KR" altLang="en-US"/>
          </a:p>
        </p:txBody>
      </p:sp>
    </p:spTree>
    <p:extLst>
      <p:ext uri="{BB962C8B-B14F-4D97-AF65-F5344CB8AC3E}">
        <p14:creationId xmlns:p14="http://schemas.microsoft.com/office/powerpoint/2010/main" val="263705179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3_Title Slide wiith photo_white text">
    <p:bg>
      <p:bgPr>
        <a:solidFill>
          <a:schemeClr val="tx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3EFCAA-1C29-2540-A29B-571ABD5F8225}"/>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1"/>
            <a:ext cx="12192001" cy="3595085"/>
          </a:xfrm>
          <a:prstGeom prst="rect">
            <a:avLst/>
          </a:prstGeom>
        </p:spPr>
      </p:pic>
      <p:sp>
        <p:nvSpPr>
          <p:cNvPr id="9" name="Title 1"/>
          <p:cNvSpPr>
            <a:spLocks noGrp="1"/>
          </p:cNvSpPr>
          <p:nvPr>
            <p:ph type="title" hasCustomPrompt="1"/>
          </p:nvPr>
        </p:nvSpPr>
        <p:spPr bwMode="white">
          <a:xfrm>
            <a:off x="584636" y="4073202"/>
            <a:ext cx="5083629" cy="997196"/>
          </a:xfrm>
          <a:noFill/>
        </p:spPr>
        <p:txBody>
          <a:bodyPr wrap="square" lIns="0" tIns="0" rIns="0" bIns="0" anchor="b" anchorCtr="0">
            <a:spAutoFit/>
          </a:bodyPr>
          <a:lstStyle>
            <a:lvl1pPr>
              <a:defRPr sz="3600" spc="-50" baseline="0">
                <a:solidFill>
                  <a:schemeClr val="accent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bwMode="white">
          <a:xfrm>
            <a:off x="584200" y="5499023"/>
            <a:ext cx="5084064" cy="244426"/>
          </a:xfrm>
          <a:noFill/>
        </p:spPr>
        <p:txBody>
          <a:bodyPr wrap="square" lIns="0" tIns="0" rIns="0" bIns="0">
            <a:spAutoFit/>
          </a:bodyPr>
          <a:lstStyle>
            <a:lvl1pPr marL="0" indent="0">
              <a:spcBef>
                <a:spcPts val="0"/>
              </a:spcBef>
              <a:buNone/>
              <a:defRPr sz="1765" spc="0" baseline="0">
                <a:solidFill>
                  <a:schemeClr val="bg2"/>
                </a:solidFill>
                <a:latin typeface="+mn-lt"/>
                <a:cs typeface="Segoe UI" panose="020B0502040204020203" pitchFamily="34" charset="0"/>
              </a:defRPr>
            </a:lvl1pPr>
          </a:lstStyle>
          <a:p>
            <a:pPr lvl="0"/>
            <a:r>
              <a:rPr lang="en-US"/>
              <a:t>Speaker name or subtitle text</a:t>
            </a:r>
          </a:p>
        </p:txBody>
      </p:sp>
      <p:pic>
        <p:nvPicPr>
          <p:cNvPr id="10" name="Picture 9" descr="A close up of a logo&#10;&#10;Description automatically generated">
            <a:extLst>
              <a:ext uri="{FF2B5EF4-FFF2-40B4-BE49-F238E27FC236}">
                <a16:creationId xmlns:a16="http://schemas.microsoft.com/office/drawing/2014/main" id="{2909513A-6623-4018-A76B-F954A5EA690E}"/>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5790" y="147168"/>
            <a:ext cx="2906335" cy="877785"/>
          </a:xfrm>
          <a:prstGeom prst="rect">
            <a:avLst/>
          </a:prstGeom>
        </p:spPr>
      </p:pic>
    </p:spTree>
    <p:extLst>
      <p:ext uri="{BB962C8B-B14F-4D97-AF65-F5344CB8AC3E}">
        <p14:creationId xmlns:p14="http://schemas.microsoft.com/office/powerpoint/2010/main" val="4663979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Semibold" panose="020B0702040204020203" pitchFamily="34" charset="0"/>
                <a:ea typeface="Segoe UI Semibold" panose="020B0702040204020203" pitchFamily="34" charset="0"/>
                <a:cs typeface="Segoe UI Semibold" panose="020B0702040204020203"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1745093"/>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2" y="6269039"/>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60735362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316EA-43FE-47F9-8B4D-55FAD647BF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C316B4-2F01-44C2-9022-ED4CE46EF40D}"/>
              </a:ext>
            </a:extLst>
          </p:cNvPr>
          <p:cNvSpPr>
            <a:spLocks noGrp="1"/>
          </p:cNvSpPr>
          <p:nvPr>
            <p:ph type="dt" sz="half" idx="10"/>
          </p:nvPr>
        </p:nvSpPr>
        <p:spPr/>
        <p:txBody>
          <a:bodyPr/>
          <a:lstStyle/>
          <a:p>
            <a:fld id="{3A94842E-F076-4988-8763-467CF11DA4F4}" type="datetimeFigureOut">
              <a:rPr lang="en-US" smtClean="0"/>
              <a:t>3/13/2023</a:t>
            </a:fld>
            <a:endParaRPr lang="en-US"/>
          </a:p>
        </p:txBody>
      </p:sp>
      <p:sp>
        <p:nvSpPr>
          <p:cNvPr id="4" name="Footer Placeholder 3">
            <a:extLst>
              <a:ext uri="{FF2B5EF4-FFF2-40B4-BE49-F238E27FC236}">
                <a16:creationId xmlns:a16="http://schemas.microsoft.com/office/drawing/2014/main" id="{75634065-A809-4CB7-B876-AD456EEDF7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9EFF4F-831A-4ADB-8584-30E642B5AC3A}"/>
              </a:ext>
            </a:extLst>
          </p:cNvPr>
          <p:cNvSpPr>
            <a:spLocks noGrp="1"/>
          </p:cNvSpPr>
          <p:nvPr>
            <p:ph type="sldNum" sz="quarter" idx="12"/>
          </p:nvPr>
        </p:nvSpPr>
        <p:spPr/>
        <p:txBody>
          <a:bodyPr/>
          <a:lstStyle/>
          <a:p>
            <a:fld id="{09D5BCCE-6B92-4011-B1F5-90E5AB1BADB0}" type="slidenum">
              <a:rPr lang="en-US" smtClean="0"/>
              <a:t>‹#›</a:t>
            </a:fld>
            <a:endParaRPr lang="en-US"/>
          </a:p>
        </p:txBody>
      </p:sp>
    </p:spTree>
    <p:extLst>
      <p:ext uri="{BB962C8B-B14F-4D97-AF65-F5344CB8AC3E}">
        <p14:creationId xmlns:p14="http://schemas.microsoft.com/office/powerpoint/2010/main" val="401116046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2_Title Only">
    <p:bg>
      <p:bgPr>
        <a:solidFill>
          <a:srgbClr val="F2F2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588263" y="497542"/>
            <a:ext cx="11018520" cy="430887"/>
          </a:xfrm>
        </p:spPr>
        <p:txBody>
          <a:bodyPr>
            <a:noAutofit/>
          </a:bodyPr>
          <a:lstStyle>
            <a:lvl1pPr>
              <a:defRPr sz="2800">
                <a:solidFill>
                  <a:srgbClr val="000000"/>
                </a:solidFill>
              </a:defRPr>
            </a:lvl1pPr>
          </a:lstStyle>
          <a:p>
            <a:r>
              <a:rPr lang="en-US"/>
              <a:t>Click to edit Master title style</a:t>
            </a:r>
          </a:p>
        </p:txBody>
      </p:sp>
      <p:sp>
        <p:nvSpPr>
          <p:cNvPr id="3" name="Footer Placeholder 10">
            <a:extLst>
              <a:ext uri="{FF2B5EF4-FFF2-40B4-BE49-F238E27FC236}">
                <a16:creationId xmlns:a16="http://schemas.microsoft.com/office/drawing/2014/main" id="{9438946C-117E-D444-B499-2F521D38BF54}"/>
              </a:ext>
            </a:extLst>
          </p:cNvPr>
          <p:cNvSpPr>
            <a:spLocks noGrp="1"/>
          </p:cNvSpPr>
          <p:nvPr>
            <p:ph type="ftr" sz="quarter" idx="3"/>
          </p:nvPr>
        </p:nvSpPr>
        <p:spPr>
          <a:xfrm>
            <a:off x="584201" y="6456459"/>
            <a:ext cx="11025188" cy="107854"/>
          </a:xfrm>
          <a:prstGeom prst="rect">
            <a:avLst/>
          </a:prstGeom>
        </p:spPr>
        <p:txBody>
          <a:bodyPr/>
          <a:lstStyle>
            <a:lvl1pPr>
              <a:defRPr sz="800">
                <a:solidFill>
                  <a:srgbClr val="000000"/>
                </a:solidFill>
              </a:defRPr>
            </a:lvl1pPr>
          </a:lstStyle>
          <a:p>
            <a:r>
              <a:rPr lang="en-US"/>
              <a:t>© Microsoft Corporation                                                                                  					   	    	                                     Microsoft 365 </a:t>
            </a:r>
          </a:p>
        </p:txBody>
      </p:sp>
      <p:sp>
        <p:nvSpPr>
          <p:cNvPr id="8" name="Content Placeholder 6">
            <a:extLst>
              <a:ext uri="{FF2B5EF4-FFF2-40B4-BE49-F238E27FC236}">
                <a16:creationId xmlns:a16="http://schemas.microsoft.com/office/drawing/2014/main" id="{41373CA6-F3F2-4F62-8708-1994F2214324}"/>
              </a:ext>
            </a:extLst>
          </p:cNvPr>
          <p:cNvSpPr>
            <a:spLocks noGrp="1"/>
          </p:cNvSpPr>
          <p:nvPr>
            <p:ph sz="quarter" idx="10"/>
          </p:nvPr>
        </p:nvSpPr>
        <p:spPr>
          <a:xfrm>
            <a:off x="592357" y="963925"/>
            <a:ext cx="11025187" cy="276999"/>
          </a:xfrm>
        </p:spPr>
        <p:txBody>
          <a:bodyPr/>
          <a:lstStyle>
            <a:lvl1pPr marL="0" marR="0" indent="0" algn="l" defTabSz="932563"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800" kern="1200" spc="0" baseline="0" dirty="0" smtClean="0">
                <a:solidFill>
                  <a:schemeClr val="tx1"/>
                </a:solidFill>
                <a:latin typeface="+mn-lt"/>
                <a:ea typeface="+mn-ea"/>
                <a:cs typeface="Segoe UI Semilight" panose="020B0402040204020203" pitchFamily="34" charset="0"/>
              </a:defRPr>
            </a:lvl1pPr>
            <a:lvl2pPr marL="0" marR="0" indent="0" algn="l" defTabSz="932563"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800" kern="1200" spc="0" baseline="0" dirty="0" smtClean="0">
                <a:solidFill>
                  <a:schemeClr val="accent1"/>
                </a:solidFill>
                <a:latin typeface="+mn-lt"/>
                <a:ea typeface="+mn-ea"/>
                <a:cs typeface="Segoe UI Semilight" panose="020B0402040204020203" pitchFamily="34" charset="0"/>
              </a:defRPr>
            </a:lvl2pPr>
            <a:lvl3pPr marL="0" marR="0" indent="0" algn="l" defTabSz="932563"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800" kern="1200" spc="0" baseline="0" dirty="0" smtClean="0">
                <a:solidFill>
                  <a:schemeClr val="accent1"/>
                </a:solidFill>
                <a:latin typeface="+mn-lt"/>
                <a:ea typeface="+mn-ea"/>
                <a:cs typeface="Segoe UI Semilight" panose="020B0402040204020203" pitchFamily="34" charset="0"/>
              </a:defRPr>
            </a:lvl3pPr>
            <a:lvl4pPr marL="0" marR="0" indent="0" algn="l" defTabSz="932563"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800" kern="1200" spc="0" baseline="0" dirty="0" smtClean="0">
                <a:solidFill>
                  <a:schemeClr val="accent1"/>
                </a:solidFill>
                <a:latin typeface="+mn-lt"/>
                <a:ea typeface="+mn-ea"/>
                <a:cs typeface="Segoe UI Semilight" panose="020B0402040204020203" pitchFamily="34" charset="0"/>
              </a:defRPr>
            </a:lvl4pPr>
            <a:lvl5pPr marL="0" marR="0" indent="0" algn="l" defTabSz="932563"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800" kern="1200" spc="0" baseline="0" dirty="0">
                <a:solidFill>
                  <a:schemeClr val="accent1"/>
                </a:solidFill>
                <a:latin typeface="+mn-lt"/>
                <a:ea typeface="+mn-ea"/>
                <a:cs typeface="Segoe UI Semilight" panose="020B0402040204020203" pitchFamily="34" charset="0"/>
              </a:defRPr>
            </a:lvl5pPr>
          </a:lstStyle>
          <a:p>
            <a:pPr lvl="0"/>
            <a:r>
              <a:rPr lang="en-US"/>
              <a:t>Click to edit Master text styles</a:t>
            </a:r>
          </a:p>
        </p:txBody>
      </p:sp>
    </p:spTree>
    <p:extLst>
      <p:ext uri="{BB962C8B-B14F-4D97-AF65-F5344CB8AC3E}">
        <p14:creationId xmlns:p14="http://schemas.microsoft.com/office/powerpoint/2010/main" val="594615543"/>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strike="noStrike">
                <a:solidFill>
                  <a:srgbClr val="000000"/>
                </a:solidFill>
              </a:defRPr>
            </a:lvl1pPr>
          </a:lstStyle>
          <a:p>
            <a:r>
              <a:rPr lang="en-US"/>
              <a:t>Title</a:t>
            </a:r>
          </a:p>
        </p:txBody>
      </p:sp>
      <p:sp>
        <p:nvSpPr>
          <p:cNvPr id="8" name="Text Box 3">
            <a:extLst>
              <a:ext uri="{FF2B5EF4-FFF2-40B4-BE49-F238E27FC236}">
                <a16:creationId xmlns:a16="http://schemas.microsoft.com/office/drawing/2014/main" id="{3F1DAFF6-F27C-B74D-96EC-43A1B70AA064}"/>
              </a:ext>
            </a:extLst>
          </p:cNvPr>
          <p:cNvSpPr txBox="1">
            <a:spLocks noChangeArrowheads="1"/>
          </p:cNvSpPr>
          <p:nvPr userDrawn="1"/>
        </p:nvSpPr>
        <p:spPr bwMode="blackWhite">
          <a:xfrm>
            <a:off x="454169" y="6455175"/>
            <a:ext cx="11306469" cy="211083"/>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3204072447"/>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Heading Segoe UI </a:t>
            </a:r>
            <a:r>
              <a:rPr lang="en-US" err="1"/>
              <a:t>Semibold</a:t>
            </a:r>
            <a:r>
              <a:rPr lang="en-US"/>
              <a:t> 28/32</a:t>
            </a:r>
          </a:p>
        </p:txBody>
      </p:sp>
      <p:sp>
        <p:nvSpPr>
          <p:cNvPr id="4" name="Text Placeholder 3"/>
          <p:cNvSpPr>
            <a:spLocks noGrp="1"/>
          </p:cNvSpPr>
          <p:nvPr>
            <p:ph type="body" sz="quarter" idx="10" hasCustomPrompt="1"/>
          </p:nvPr>
        </p:nvSpPr>
        <p:spPr>
          <a:xfrm>
            <a:off x="455995" y="1922802"/>
            <a:ext cx="11306469" cy="615553"/>
          </a:xfrm>
        </p:spPr>
        <p:txBody>
          <a:bodyPr wrap="square" lIns="0" tIns="0" rIns="0" bIns="0">
            <a:spAutoFit/>
          </a:bodyPr>
          <a:lstStyle>
            <a:lvl1pPr marL="0" indent="0">
              <a:lnSpc>
                <a:spcPts val="2353"/>
              </a:lnSpc>
              <a:buNone/>
              <a:defRPr sz="1961" b="0" i="0" spc="0">
                <a:solidFill>
                  <a:schemeClr val="tx2"/>
                </a:solidFill>
                <a:latin typeface="+mj-lt"/>
              </a:defRPr>
            </a:lvl1pPr>
            <a:lvl2pPr marL="0" indent="0">
              <a:lnSpc>
                <a:spcPts val="2353"/>
              </a:lnSpc>
              <a:buNone/>
              <a:defRPr spc="0">
                <a:solidFill>
                  <a:schemeClr val="tx2"/>
                </a:solidFill>
              </a:defRPr>
            </a:lvl2pPr>
            <a:lvl3pPr marL="448193" indent="0">
              <a:buNone/>
              <a:defRPr/>
            </a:lvl3pPr>
            <a:lvl4pPr marL="672290" indent="0">
              <a:buNone/>
              <a:defRPr/>
            </a:lvl4pPr>
            <a:lvl5pPr marL="896386" indent="0">
              <a:buNone/>
              <a:defRPr/>
            </a:lvl5pPr>
          </a:lstStyle>
          <a:p>
            <a:pPr lvl="0"/>
            <a:r>
              <a:rPr lang="en-US" dirty="0"/>
              <a:t>Large: subhead Segoe UI </a:t>
            </a:r>
            <a:r>
              <a:rPr lang="en-US" dirty="0" err="1"/>
              <a:t>Semibold</a:t>
            </a:r>
            <a:r>
              <a:rPr lang="en-US" dirty="0"/>
              <a:t> 20/24</a:t>
            </a:r>
          </a:p>
          <a:p>
            <a:pPr lvl="1"/>
            <a:r>
              <a:rPr lang="en-US" dirty="0"/>
              <a:t>Large: subhead Segoe UI Regular 20/24</a:t>
            </a:r>
          </a:p>
        </p:txBody>
      </p:sp>
      <p:sp>
        <p:nvSpPr>
          <p:cNvPr id="5" name="Text Placeholder 4"/>
          <p:cNvSpPr>
            <a:spLocks noGrp="1"/>
          </p:cNvSpPr>
          <p:nvPr>
            <p:ph type="body" sz="quarter" idx="11" hasCustomPrompt="1"/>
          </p:nvPr>
        </p:nvSpPr>
        <p:spPr>
          <a:xfrm>
            <a:off x="455995" y="3151388"/>
            <a:ext cx="11306469" cy="461665"/>
          </a:xfrm>
        </p:spPr>
        <p:txBody>
          <a:bodyPr lIns="0" tIns="0" rIns="0" bIns="0"/>
          <a:lstStyle>
            <a:lvl1pPr marL="0" indent="0">
              <a:lnSpc>
                <a:spcPts val="1765"/>
              </a:lnSpc>
              <a:spcBef>
                <a:spcPts val="0"/>
              </a:spcBef>
              <a:buNone/>
              <a:defRPr sz="1372" b="0" spc="0">
                <a:solidFill>
                  <a:schemeClr val="tx2"/>
                </a:solidFill>
                <a:latin typeface="+mj-lt"/>
              </a:defRPr>
            </a:lvl1pPr>
            <a:lvl2pPr marL="0" indent="0">
              <a:lnSpc>
                <a:spcPts val="1765"/>
              </a:lnSpc>
              <a:spcBef>
                <a:spcPts val="0"/>
              </a:spcBef>
              <a:buNone/>
              <a:defRPr sz="1372" spc="0">
                <a:solidFill>
                  <a:schemeClr val="tx1"/>
                </a:solidFill>
              </a:defRPr>
            </a:lvl2pPr>
            <a:lvl3pPr marL="448193" indent="0">
              <a:buNone/>
              <a:defRPr/>
            </a:lvl3pPr>
            <a:lvl4pPr marL="672290" indent="0">
              <a:buNone/>
              <a:defRPr/>
            </a:lvl4pPr>
            <a:lvl5pPr marL="896386" indent="0">
              <a:buNone/>
              <a:defRPr/>
            </a:lvl5pPr>
          </a:lstStyle>
          <a:p>
            <a:pPr lvl="0"/>
            <a:r>
              <a:rPr lang="en-US" dirty="0"/>
              <a:t>Medium: paragraph title Segoe UI </a:t>
            </a:r>
            <a:r>
              <a:rPr lang="en-US" dirty="0" err="1"/>
              <a:t>Semibold</a:t>
            </a:r>
            <a:r>
              <a:rPr lang="en-US" dirty="0"/>
              <a:t> 14/18</a:t>
            </a:r>
          </a:p>
          <a:p>
            <a:pPr lvl="1"/>
            <a:r>
              <a:rPr lang="en-US" dirty="0"/>
              <a:t>Body copy Segoe UI Regular 14/18</a:t>
            </a:r>
          </a:p>
        </p:txBody>
      </p:sp>
      <p:sp>
        <p:nvSpPr>
          <p:cNvPr id="7" name="Text Placeholder 6"/>
          <p:cNvSpPr>
            <a:spLocks noGrp="1"/>
          </p:cNvSpPr>
          <p:nvPr>
            <p:ph type="body" sz="quarter" idx="12" hasCustomPrompt="1"/>
          </p:nvPr>
        </p:nvSpPr>
        <p:spPr>
          <a:xfrm>
            <a:off x="455995" y="4352947"/>
            <a:ext cx="11306469" cy="331946"/>
          </a:xfrm>
        </p:spPr>
        <p:txBody>
          <a:bodyPr lIns="0" tIns="0" rIns="0" bIns="0"/>
          <a:lstStyle>
            <a:lvl1pPr marL="0" indent="0">
              <a:lnSpc>
                <a:spcPts val="1176"/>
              </a:lnSpc>
              <a:spcBef>
                <a:spcPts val="0"/>
              </a:spcBef>
              <a:buNone/>
              <a:defRPr sz="980" spc="0">
                <a:solidFill>
                  <a:schemeClr val="tx1"/>
                </a:solidFill>
              </a:defRPr>
            </a:lvl1pPr>
            <a:lvl2pPr marL="0" indent="0">
              <a:lnSpc>
                <a:spcPct val="100000"/>
              </a:lnSpc>
              <a:spcBef>
                <a:spcPts val="0"/>
              </a:spcBef>
              <a:buNone/>
              <a:defRPr sz="980" spc="0">
                <a:solidFill>
                  <a:schemeClr val="tx1"/>
                </a:solidFill>
              </a:defRPr>
            </a:lvl2pPr>
            <a:lvl3pPr marL="448193" indent="0">
              <a:buNone/>
              <a:defRPr/>
            </a:lvl3pPr>
            <a:lvl4pPr marL="672290" indent="0">
              <a:buNone/>
              <a:defRPr/>
            </a:lvl4pPr>
            <a:lvl5pPr marL="0" indent="0">
              <a:lnSpc>
                <a:spcPct val="100000"/>
              </a:lnSpc>
              <a:buNone/>
              <a:defRPr/>
            </a:lvl5pPr>
          </a:lstStyle>
          <a:p>
            <a:pPr lvl="4"/>
            <a:r>
              <a:rPr lang="en-US"/>
              <a:t>Small caption: Segoe UI Bold 10/12</a:t>
            </a:r>
          </a:p>
          <a:p>
            <a:pPr lvl="1"/>
            <a:r>
              <a:rPr lang="en-US"/>
              <a:t>Small caption Segoe Regular 10/12</a:t>
            </a:r>
          </a:p>
        </p:txBody>
      </p:sp>
      <p:sp>
        <p:nvSpPr>
          <p:cNvPr id="9" name="Footer Placeholder 14">
            <a:extLst>
              <a:ext uri="{FF2B5EF4-FFF2-40B4-BE49-F238E27FC236}">
                <a16:creationId xmlns:a16="http://schemas.microsoft.com/office/drawing/2014/main" id="{792CEBAD-C5CC-0544-9FE5-B0B00445BA49}"/>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1535480634"/>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구역 머리글">
    <p:spTree>
      <p:nvGrpSpPr>
        <p:cNvPr id="1" name=""/>
        <p:cNvGrpSpPr/>
        <p:nvPr/>
      </p:nvGrpSpPr>
      <p:grpSpPr>
        <a:xfrm>
          <a:off x="0" y="0"/>
          <a:ext cx="0" cy="0"/>
          <a:chOff x="0" y="0"/>
          <a:chExt cx="0" cy="0"/>
        </a:xfrm>
      </p:grpSpPr>
      <p:sp>
        <p:nvSpPr>
          <p:cNvPr id="9" name="직사각형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sz="1800" noProof="0" dirty="0">
              <a:latin typeface="맑은 고딕" panose="020B0503020000020004" pitchFamily="50" charset="-127"/>
              <a:ea typeface="맑은 고딕" panose="020B0503020000020004" pitchFamily="50" charset="-127"/>
            </a:endParaRPr>
          </a:p>
        </p:txBody>
      </p:sp>
      <p:sp>
        <p:nvSpPr>
          <p:cNvPr id="10" name="직사각형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sz="1800" noProof="0" dirty="0">
              <a:latin typeface="맑은 고딕" panose="020B0503020000020004" pitchFamily="50" charset="-127"/>
              <a:ea typeface="맑은 고딕" panose="020B0503020000020004" pitchFamily="50" charset="-127"/>
            </a:endParaRPr>
          </a:p>
        </p:txBody>
      </p:sp>
      <p:sp>
        <p:nvSpPr>
          <p:cNvPr id="2" name="제목 1"/>
          <p:cNvSpPr>
            <a:spLocks noGrp="1"/>
          </p:cNvSpPr>
          <p:nvPr>
            <p:ph type="title"/>
          </p:nvPr>
        </p:nvSpPr>
        <p:spPr>
          <a:xfrm>
            <a:off x="521208" y="1536192"/>
            <a:ext cx="6876288" cy="640080"/>
          </a:xfrm>
        </p:spPr>
        <p:txBody>
          <a:bodyPr rtlCol="0">
            <a:normAutofit/>
          </a:bodyPr>
          <a:lstStyle>
            <a:lvl1pPr>
              <a:defRPr sz="3600">
                <a:solidFill>
                  <a:schemeClr val="bg1"/>
                </a:solidFill>
                <a:latin typeface="맑은 고딕" panose="020B0503020000020004" pitchFamily="50" charset="-127"/>
                <a:ea typeface="맑은 고딕" panose="020B0503020000020004" pitchFamily="50" charset="-127"/>
              </a:defRPr>
            </a:lvl1pPr>
          </a:lstStyle>
          <a:p>
            <a:pPr rtl="0"/>
            <a:r>
              <a:rPr lang="ko-KR" altLang="en-US" noProof="0" dirty="0"/>
              <a:t>마스터 제목 스타일 편집</a:t>
            </a:r>
          </a:p>
        </p:txBody>
      </p:sp>
      <p:sp>
        <p:nvSpPr>
          <p:cNvPr id="7" name="내용 개체 틀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맑은 고딕" panose="020B0503020000020004" pitchFamily="50" charset="-127"/>
                <a:ea typeface="맑은 고딕" panose="020B0503020000020004" pitchFamily="50" charset="-127"/>
              </a:defRPr>
            </a:lvl1pPr>
            <a:lvl2pPr>
              <a:defRPr lang="en-US" sz="1200" dirty="0" smtClean="0">
                <a:solidFill>
                  <a:schemeClr val="tx1">
                    <a:lumMod val="75000"/>
                    <a:lumOff val="25000"/>
                  </a:schemeClr>
                </a:solidFill>
                <a:latin typeface="맑은 고딕" panose="020B0503020000020004" pitchFamily="50" charset="-127"/>
                <a:ea typeface="맑은 고딕" panose="020B0503020000020004" pitchFamily="50" charset="-127"/>
              </a:defRPr>
            </a:lvl2pPr>
            <a:lvl3pPr>
              <a:defRPr lang="en-US" sz="1200" dirty="0" smtClean="0">
                <a:solidFill>
                  <a:schemeClr val="tx1">
                    <a:lumMod val="75000"/>
                    <a:lumOff val="25000"/>
                  </a:schemeClr>
                </a:solidFill>
                <a:latin typeface="맑은 고딕" panose="020B0503020000020004" pitchFamily="50" charset="-127"/>
                <a:ea typeface="맑은 고딕" panose="020B0503020000020004" pitchFamily="50" charset="-127"/>
              </a:defRPr>
            </a:lvl3pPr>
            <a:lvl4pPr>
              <a:defRPr lang="en-US" sz="1200" dirty="0" smtClean="0">
                <a:solidFill>
                  <a:schemeClr val="tx1">
                    <a:lumMod val="75000"/>
                    <a:lumOff val="25000"/>
                  </a:schemeClr>
                </a:solidFill>
                <a:latin typeface="맑은 고딕" panose="020B0503020000020004" pitchFamily="50" charset="-127"/>
                <a:ea typeface="맑은 고딕" panose="020B0503020000020004" pitchFamily="50" charset="-127"/>
              </a:defRPr>
            </a:lvl4pPr>
            <a:lvl5pPr>
              <a:defRPr lang="en-US" sz="1200" dirty="0">
                <a:solidFill>
                  <a:schemeClr val="tx1">
                    <a:lumMod val="75000"/>
                    <a:lumOff val="25000"/>
                  </a:schemeClr>
                </a:solidFill>
                <a:latin typeface="맑은 고딕" panose="020B0503020000020004" pitchFamily="50" charset="-127"/>
                <a:ea typeface="맑은 고딕" panose="020B0503020000020004" pitchFamily="50" charset="-127"/>
              </a:defRPr>
            </a:lvl5pPr>
          </a:lstStyle>
          <a:p>
            <a:pPr marL="0" lvl="0" indent="0" rtl="0">
              <a:lnSpc>
                <a:spcPct val="150000"/>
              </a:lnSpc>
              <a:spcBef>
                <a:spcPts val="1000"/>
              </a:spcBef>
              <a:spcAft>
                <a:spcPts val="1200"/>
              </a:spcAft>
              <a:buNone/>
            </a:pPr>
            <a:r>
              <a:rPr lang="ko-KR" altLang="en-US" noProof="0"/>
              <a:t>마스터 텍스트 스타일 편집</a:t>
            </a:r>
          </a:p>
          <a:p>
            <a:pPr marL="0" lvl="1" indent="0" rtl="0">
              <a:lnSpc>
                <a:spcPct val="150000"/>
              </a:lnSpc>
              <a:spcBef>
                <a:spcPts val="1000"/>
              </a:spcBef>
              <a:spcAft>
                <a:spcPts val="1200"/>
              </a:spcAft>
              <a:buNone/>
            </a:pPr>
            <a:r>
              <a:rPr lang="ko-KR" altLang="en-US" noProof="0"/>
              <a:t>둘째 수준</a:t>
            </a:r>
          </a:p>
          <a:p>
            <a:pPr marL="0" lvl="2" indent="0" rtl="0">
              <a:lnSpc>
                <a:spcPct val="150000"/>
              </a:lnSpc>
              <a:spcBef>
                <a:spcPts val="1000"/>
              </a:spcBef>
              <a:spcAft>
                <a:spcPts val="1200"/>
              </a:spcAft>
              <a:buNone/>
            </a:pPr>
            <a:r>
              <a:rPr lang="ko-KR" altLang="en-US" noProof="0"/>
              <a:t>셋째 수준</a:t>
            </a:r>
          </a:p>
          <a:p>
            <a:pPr marL="0" lvl="3" indent="0" rtl="0">
              <a:lnSpc>
                <a:spcPct val="150000"/>
              </a:lnSpc>
              <a:spcBef>
                <a:spcPts val="1000"/>
              </a:spcBef>
              <a:spcAft>
                <a:spcPts val="1200"/>
              </a:spcAft>
              <a:buNone/>
            </a:pPr>
            <a:r>
              <a:rPr lang="ko-KR" altLang="en-US" noProof="0"/>
              <a:t>넷째 수준</a:t>
            </a:r>
          </a:p>
          <a:p>
            <a:pPr marL="0" lvl="4" indent="0" rtl="0">
              <a:lnSpc>
                <a:spcPct val="150000"/>
              </a:lnSpc>
              <a:spcBef>
                <a:spcPts val="1000"/>
              </a:spcBef>
              <a:spcAft>
                <a:spcPts val="1200"/>
              </a:spcAft>
              <a:buNone/>
            </a:pPr>
            <a:r>
              <a:rPr lang="ko-KR" altLang="en-US" noProof="0"/>
              <a:t>다섯째 수준</a:t>
            </a:r>
            <a:endParaRPr lang="ko-KR" altLang="en-US" noProof="0" dirty="0"/>
          </a:p>
        </p:txBody>
      </p:sp>
    </p:spTree>
    <p:extLst>
      <p:ext uri="{BB962C8B-B14F-4D97-AF65-F5344CB8AC3E}">
        <p14:creationId xmlns:p14="http://schemas.microsoft.com/office/powerpoint/2010/main" val="257365281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제목 및 내용">
    <p:spTree>
      <p:nvGrpSpPr>
        <p:cNvPr id="1" name=""/>
        <p:cNvGrpSpPr/>
        <p:nvPr/>
      </p:nvGrpSpPr>
      <p:grpSpPr>
        <a:xfrm>
          <a:off x="0" y="0"/>
          <a:ext cx="0" cy="0"/>
          <a:chOff x="0" y="0"/>
          <a:chExt cx="0" cy="0"/>
        </a:xfrm>
      </p:grpSpPr>
      <p:sp>
        <p:nvSpPr>
          <p:cNvPr id="9" name="직사각형 8"/>
          <p:cNvSpPr/>
          <p:nvPr userDrawn="1"/>
        </p:nvSpPr>
        <p:spPr>
          <a:xfrm>
            <a:off x="205410" y="23664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ko-KR" altLang="en-US" sz="1800" dirty="0">
              <a:latin typeface="맑은 고딕" panose="020B0503020000020004" pitchFamily="50" charset="-127"/>
              <a:ea typeface="맑은 고딕" panose="020B0503020000020004" pitchFamily="50" charset="-127"/>
            </a:endParaRPr>
          </a:p>
        </p:txBody>
      </p:sp>
      <p:cxnSp>
        <p:nvCxnSpPr>
          <p:cNvPr id="12" name="직선 연결선 11"/>
          <p:cNvCxnSpPr/>
          <p:nvPr userDrawn="1"/>
        </p:nvCxnSpPr>
        <p:spPr>
          <a:xfrm>
            <a:off x="604434" y="872195"/>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제목 3"/>
          <p:cNvSpPr>
            <a:spLocks noGrp="1"/>
          </p:cNvSpPr>
          <p:nvPr>
            <p:ph type="title"/>
          </p:nvPr>
        </p:nvSpPr>
        <p:spPr>
          <a:xfrm>
            <a:off x="2849629" y="279779"/>
            <a:ext cx="6836414" cy="588515"/>
          </a:xfrm>
        </p:spPr>
        <p:txBody>
          <a:bodyPr rtlCol="0" anchor="b" anchorCtr="0">
            <a:normAutofit/>
          </a:bodyPr>
          <a:lstStyle>
            <a:lvl1pPr>
              <a:defRPr sz="3200">
                <a:solidFill>
                  <a:schemeClr val="bg2">
                    <a:lumMod val="25000"/>
                  </a:schemeClr>
                </a:solidFill>
                <a:latin typeface="맑은 고딕" panose="020B0503020000020004" pitchFamily="50" charset="-127"/>
                <a:ea typeface="맑은 고딕" panose="020B0503020000020004" pitchFamily="50" charset="-127"/>
              </a:defRPr>
            </a:lvl1pPr>
          </a:lstStyle>
          <a:p>
            <a:pPr rtl="0"/>
            <a:r>
              <a:rPr lang="ko-KR" altLang="en-US" dirty="0"/>
              <a:t>마스터 제목 스타일 편집</a:t>
            </a:r>
          </a:p>
        </p:txBody>
      </p:sp>
      <p:sp>
        <p:nvSpPr>
          <p:cNvPr id="3" name="내용 개체 틀 2"/>
          <p:cNvSpPr>
            <a:spLocks noGrp="1"/>
          </p:cNvSpPr>
          <p:nvPr>
            <p:ph sz="quarter" idx="10"/>
          </p:nvPr>
        </p:nvSpPr>
        <p:spPr>
          <a:xfrm>
            <a:off x="539495" y="1060515"/>
            <a:ext cx="10975345" cy="5052767"/>
          </a:xfrm>
        </p:spPr>
        <p:txBody>
          <a:bodyPr vert="horz" lIns="91440" tIns="45720" rIns="91440" bIns="45720" rtlCol="0">
            <a:normAutofit/>
          </a:bodyPr>
          <a:lstStyle>
            <a:lvl1pPr marL="457200" indent="-457200">
              <a:lnSpc>
                <a:spcPct val="100000"/>
              </a:lnSpc>
              <a:buFont typeface="Wingdings" panose="05000000000000000000" pitchFamily="2" charset="2"/>
              <a:buChar char="§"/>
              <a:defRPr lang="en-US" sz="2800" smtClean="0">
                <a:solidFill>
                  <a:schemeClr val="tx1">
                    <a:lumMod val="75000"/>
                    <a:lumOff val="25000"/>
                  </a:schemeClr>
                </a:solidFill>
                <a:latin typeface="Arial" panose="020B0604020202020204" pitchFamily="34" charset="0"/>
                <a:ea typeface="맑은 고딕" panose="020B0503020000020004" pitchFamily="50" charset="-127"/>
                <a:cs typeface="Arial" panose="020B0604020202020204" pitchFamily="34" charset="0"/>
              </a:defRPr>
            </a:lvl1pPr>
            <a:lvl2pPr marL="342900" indent="-342900">
              <a:lnSpc>
                <a:spcPct val="100000"/>
              </a:lnSpc>
              <a:buFont typeface="Arial" panose="020B0604020202020204" pitchFamily="34" charset="0"/>
              <a:buChar char="•"/>
              <a:defRPr lang="en-US" sz="2400" smtClean="0">
                <a:solidFill>
                  <a:schemeClr val="tx1">
                    <a:lumMod val="75000"/>
                    <a:lumOff val="25000"/>
                  </a:schemeClr>
                </a:solidFill>
                <a:latin typeface="Arial" panose="020B0604020202020204" pitchFamily="34" charset="0"/>
                <a:ea typeface="맑은 고딕" panose="020B0503020000020004" pitchFamily="50" charset="-127"/>
                <a:cs typeface="Arial" panose="020B0604020202020204" pitchFamily="34" charset="0"/>
              </a:defRPr>
            </a:lvl2pPr>
            <a:lvl3pPr marL="342900" indent="-342900">
              <a:lnSpc>
                <a:spcPct val="100000"/>
              </a:lnSpc>
              <a:spcAft>
                <a:spcPts val="800"/>
              </a:spcAft>
              <a:buFont typeface="Arial" panose="020B0604020202020204" pitchFamily="34" charset="0"/>
              <a:buChar char="•"/>
              <a:defRPr lang="en-US" sz="2000" smtClean="0">
                <a:solidFill>
                  <a:schemeClr val="tx1">
                    <a:lumMod val="75000"/>
                    <a:lumOff val="25000"/>
                  </a:schemeClr>
                </a:solidFill>
                <a:latin typeface="Arial" panose="020B0604020202020204" pitchFamily="34" charset="0"/>
                <a:ea typeface="맑은 고딕" panose="020B0503020000020004" pitchFamily="50" charset="-127"/>
                <a:cs typeface="Arial" panose="020B0604020202020204" pitchFamily="34" charset="0"/>
              </a:defRPr>
            </a:lvl3pPr>
            <a:lvl4pPr marL="0" indent="0">
              <a:lnSpc>
                <a:spcPct val="100000"/>
              </a:lnSpc>
              <a:buFont typeface="Wingdings" panose="05000000000000000000" pitchFamily="2" charset="2"/>
              <a:buChar char="ü"/>
              <a:defRPr lang="en-US" sz="2000" baseline="0" smtClean="0">
                <a:solidFill>
                  <a:schemeClr val="tx1">
                    <a:lumMod val="75000"/>
                    <a:lumOff val="25000"/>
                  </a:schemeClr>
                </a:solidFill>
                <a:latin typeface="Arial" panose="020B0604020202020204" pitchFamily="34" charset="0"/>
                <a:ea typeface="맑은 고딕" panose="020B0503020000020004" pitchFamily="50" charset="-127"/>
                <a:cs typeface="Arial" panose="020B0604020202020204" pitchFamily="34" charset="0"/>
              </a:defRPr>
            </a:lvl4pPr>
            <a:lvl5pPr>
              <a:lnSpc>
                <a:spcPct val="100000"/>
              </a:lnSpc>
              <a:buFont typeface="Wingdings" panose="05000000000000000000" pitchFamily="2" charset="2"/>
              <a:buChar char="ü"/>
              <a:defRPr lang="en-US" sz="1200">
                <a:solidFill>
                  <a:schemeClr val="tx1">
                    <a:lumMod val="75000"/>
                    <a:lumOff val="25000"/>
                  </a:schemeClr>
                </a:solidFill>
                <a:latin typeface="Arial" panose="020B0604020202020204" pitchFamily="34" charset="0"/>
                <a:ea typeface="맑은 고딕" panose="020B0503020000020004" pitchFamily="50" charset="-127"/>
                <a:cs typeface="Arial" panose="020B0604020202020204" pitchFamily="34" charset="0"/>
              </a:defRPr>
            </a:lvl5pPr>
          </a:lstStyle>
          <a:p>
            <a:pPr marL="0" lvl="0" indent="0" rtl="0">
              <a:lnSpc>
                <a:spcPct val="150000"/>
              </a:lnSpc>
              <a:spcBef>
                <a:spcPts val="1000"/>
              </a:spcBef>
              <a:spcAft>
                <a:spcPts val="1200"/>
              </a:spcAft>
              <a:buNone/>
            </a:pPr>
            <a:r>
              <a:rPr lang="ko-KR" altLang="en-US" dirty="0"/>
              <a:t>마스터 텍스트 스타일 편집</a:t>
            </a:r>
          </a:p>
          <a:p>
            <a:pPr marL="0" lvl="1" indent="0" rtl="0">
              <a:lnSpc>
                <a:spcPct val="150000"/>
              </a:lnSpc>
              <a:spcBef>
                <a:spcPts val="1000"/>
              </a:spcBef>
              <a:spcAft>
                <a:spcPts val="1200"/>
              </a:spcAft>
              <a:buNone/>
            </a:pPr>
            <a:r>
              <a:rPr lang="ko-KR" altLang="en-US" dirty="0"/>
              <a:t>둘째 수준</a:t>
            </a:r>
          </a:p>
          <a:p>
            <a:pPr marL="672290" lvl="3" indent="-342900" rtl="0">
              <a:lnSpc>
                <a:spcPct val="150000"/>
              </a:lnSpc>
              <a:spcBef>
                <a:spcPts val="1000"/>
              </a:spcBef>
              <a:spcAft>
                <a:spcPts val="1200"/>
              </a:spcAft>
            </a:pPr>
            <a:r>
              <a:rPr lang="en-US" altLang="ko-KR" dirty="0"/>
              <a:t>	</a:t>
            </a:r>
            <a:r>
              <a:rPr lang="ko-KR" altLang="en-US" dirty="0"/>
              <a:t>셋째 수준</a:t>
            </a:r>
          </a:p>
          <a:p>
            <a:pPr marL="342900" lvl="3" indent="-342900" rtl="0">
              <a:lnSpc>
                <a:spcPct val="150000"/>
              </a:lnSpc>
              <a:spcBef>
                <a:spcPts val="1000"/>
              </a:spcBef>
              <a:spcAft>
                <a:spcPts val="1200"/>
              </a:spcAft>
            </a:pPr>
            <a:r>
              <a:rPr lang="en-US" altLang="ko-KR" dirty="0"/>
              <a:t>		</a:t>
            </a:r>
            <a:r>
              <a:rPr lang="ko-KR" altLang="en-US" dirty="0"/>
              <a:t>넷째 수준</a:t>
            </a:r>
          </a:p>
          <a:p>
            <a:pPr marL="171450" lvl="4" indent="-171450" rtl="0">
              <a:lnSpc>
                <a:spcPct val="150000"/>
              </a:lnSpc>
              <a:spcBef>
                <a:spcPts val="1000"/>
              </a:spcBef>
              <a:spcAft>
                <a:spcPts val="1200"/>
              </a:spcAft>
            </a:pPr>
            <a:r>
              <a:rPr lang="en-US" altLang="ko-KR" dirty="0"/>
              <a:t>		</a:t>
            </a:r>
            <a:r>
              <a:rPr lang="ko-KR" altLang="en-US" dirty="0"/>
              <a:t>다섯째 수준</a:t>
            </a:r>
          </a:p>
        </p:txBody>
      </p:sp>
      <p:sp>
        <p:nvSpPr>
          <p:cNvPr id="6" name="날짜 개체 틀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맑은 고딕" panose="020B0503020000020004" pitchFamily="50" charset="-127"/>
                <a:ea typeface="맑은 고딕" panose="020B0503020000020004" pitchFamily="50" charset="-127"/>
              </a:defRPr>
            </a:lvl1pPr>
          </a:lstStyle>
          <a:p>
            <a:fld id="{75636054-7A0D-4D3A-AE21-4504934500BD}" type="datetime4">
              <a:rPr lang="ko-KR" altLang="en-US" smtClean="0"/>
              <a:pPr/>
              <a:t>2023년 3월 13일</a:t>
            </a:fld>
            <a:endParaRPr lang="ko-KR" altLang="en-US" dirty="0"/>
          </a:p>
        </p:txBody>
      </p:sp>
      <p:sp>
        <p:nvSpPr>
          <p:cNvPr id="7" name="바닥글 개체 틀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맑은 고딕" panose="020B0503020000020004" pitchFamily="50" charset="-127"/>
                <a:ea typeface="맑은 고딕" panose="020B0503020000020004" pitchFamily="50" charset="-127"/>
              </a:defRPr>
            </a:lvl1pPr>
          </a:lstStyle>
          <a:p>
            <a:endParaRPr lang="ko-KR" altLang="en-US" dirty="0"/>
          </a:p>
        </p:txBody>
      </p:sp>
      <p:sp>
        <p:nvSpPr>
          <p:cNvPr id="8" name="슬라이드 번호 개체 틀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맑은 고딕" panose="020B0503020000020004" pitchFamily="50" charset="-127"/>
                <a:ea typeface="맑은 고딕" panose="020B0503020000020004" pitchFamily="50" charset="-127"/>
              </a:defRPr>
            </a:lvl1pPr>
          </a:lstStyle>
          <a:p>
            <a:fld id="{9860EDB8-5305-433F-BE41-D7A86D811DB3}" type="slidenum">
              <a:rPr lang="en-US" altLang="ko-KR" smtClean="0"/>
              <a:pPr/>
              <a:t>‹#›</a:t>
            </a:fld>
            <a:endParaRPr lang="ko-KR" altLang="en-US" dirty="0"/>
          </a:p>
        </p:txBody>
      </p:sp>
    </p:spTree>
    <p:extLst>
      <p:ext uri="{BB962C8B-B14F-4D97-AF65-F5344CB8AC3E}">
        <p14:creationId xmlns:p14="http://schemas.microsoft.com/office/powerpoint/2010/main" val="77661609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AE79E07A-94A6-483A-8849-8E6DE692B64D}"/>
              </a:ext>
            </a:extLst>
          </p:cNvPr>
          <p:cNvSpPr>
            <a:spLocks noGrp="1"/>
          </p:cNvSpPr>
          <p:nvPr>
            <p:ph type="dt" sz="half" idx="10"/>
          </p:nvPr>
        </p:nvSpPr>
        <p:spPr/>
        <p:txBody>
          <a:bodyPr/>
          <a:lstStyle/>
          <a:p>
            <a:fld id="{3F8A50C2-589C-42C8-B763-56D87D9D16BD}" type="datetimeFigureOut">
              <a:rPr lang="ko-KR" altLang="en-US" smtClean="0"/>
              <a:pPr/>
              <a:t>2023-03-13</a:t>
            </a:fld>
            <a:endParaRPr lang="ko-KR" altLang="en-US"/>
          </a:p>
        </p:txBody>
      </p:sp>
      <p:sp>
        <p:nvSpPr>
          <p:cNvPr id="4" name="슬라이드 번호 개체 틀 3">
            <a:extLst>
              <a:ext uri="{FF2B5EF4-FFF2-40B4-BE49-F238E27FC236}">
                <a16:creationId xmlns:a16="http://schemas.microsoft.com/office/drawing/2014/main" id="{C7AF10F4-65E3-4CFA-A184-E37686814D4D}"/>
              </a:ext>
            </a:extLst>
          </p:cNvPr>
          <p:cNvSpPr>
            <a:spLocks noGrp="1"/>
          </p:cNvSpPr>
          <p:nvPr>
            <p:ph type="sldNum" sz="quarter" idx="12"/>
          </p:nvPr>
        </p:nvSpPr>
        <p:spPr/>
        <p:txBody>
          <a:bodyPr/>
          <a:lstStyle/>
          <a:p>
            <a:fld id="{E887A479-1FB4-4076-82AD-4520E3445CF4}" type="slidenum">
              <a:rPr lang="ko-KR" altLang="en-US" smtClean="0"/>
              <a:pPr/>
              <a:t>‹#›</a:t>
            </a:fld>
            <a:endParaRPr lang="ko-KR" altLang="en-US"/>
          </a:p>
        </p:txBody>
      </p:sp>
    </p:spTree>
    <p:extLst>
      <p:ext uri="{BB962C8B-B14F-4D97-AF65-F5344CB8AC3E}">
        <p14:creationId xmlns:p14="http://schemas.microsoft.com/office/powerpoint/2010/main" val="114314251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20283"/>
            <a:ext cx="5181600" cy="980017"/>
          </a:xfrm>
        </p:spPr>
        <p:txBody>
          <a:bodyPr/>
          <a:lstStyle/>
          <a:p>
            <a:r>
              <a:rPr lang="en-US"/>
              <a:t>Click to edit Master title style</a:t>
            </a:r>
          </a:p>
        </p:txBody>
      </p:sp>
      <p:sp>
        <p:nvSpPr>
          <p:cNvPr id="3" name="Subtitle 2"/>
          <p:cNvSpPr>
            <a:spLocks noGrp="1"/>
          </p:cNvSpPr>
          <p:nvPr>
            <p:ph type="subTitle" idx="1"/>
          </p:nvPr>
        </p:nvSpPr>
        <p:spPr>
          <a:xfrm>
            <a:off x="914400" y="2590800"/>
            <a:ext cx="4267200" cy="1168400"/>
          </a:xfrm>
        </p:spPr>
        <p:txBody>
          <a:bodyPr/>
          <a:lstStyle>
            <a:lvl1pPr marL="0" indent="0" algn="ctr">
              <a:buNone/>
              <a:defRPr>
                <a:solidFill>
                  <a:schemeClr val="tx1">
                    <a:tint val="75000"/>
                  </a:schemeClr>
                </a:solidFill>
              </a:defRPr>
            </a:lvl1pPr>
            <a:lvl2pPr marL="304815" indent="0" algn="ctr">
              <a:buNone/>
              <a:defRPr>
                <a:solidFill>
                  <a:schemeClr val="tx1">
                    <a:tint val="75000"/>
                  </a:schemeClr>
                </a:solidFill>
              </a:defRPr>
            </a:lvl2pPr>
            <a:lvl3pPr marL="609630" indent="0" algn="ctr">
              <a:buNone/>
              <a:defRPr>
                <a:solidFill>
                  <a:schemeClr val="tx1">
                    <a:tint val="75000"/>
                  </a:schemeClr>
                </a:solidFill>
              </a:defRPr>
            </a:lvl3pPr>
            <a:lvl4pPr marL="914446" indent="0" algn="ctr">
              <a:buNone/>
              <a:defRPr>
                <a:solidFill>
                  <a:schemeClr val="tx1">
                    <a:tint val="75000"/>
                  </a:schemeClr>
                </a:solidFill>
              </a:defRPr>
            </a:lvl4pPr>
            <a:lvl5pPr marL="1219261" indent="0" algn="ctr">
              <a:buNone/>
              <a:defRPr>
                <a:solidFill>
                  <a:schemeClr val="tx1">
                    <a:tint val="75000"/>
                  </a:schemeClr>
                </a:solidFill>
              </a:defRPr>
            </a:lvl5pPr>
            <a:lvl6pPr marL="1524076" indent="0" algn="ctr">
              <a:buNone/>
              <a:defRPr>
                <a:solidFill>
                  <a:schemeClr val="tx1">
                    <a:tint val="75000"/>
                  </a:schemeClr>
                </a:solidFill>
              </a:defRPr>
            </a:lvl6pPr>
            <a:lvl7pPr marL="1828891" indent="0" algn="ctr">
              <a:buNone/>
              <a:defRPr>
                <a:solidFill>
                  <a:schemeClr val="tx1">
                    <a:tint val="75000"/>
                  </a:schemeClr>
                </a:solidFill>
              </a:defRPr>
            </a:lvl7pPr>
            <a:lvl8pPr marL="2133707" indent="0" algn="ctr">
              <a:buNone/>
              <a:defRPr>
                <a:solidFill>
                  <a:schemeClr val="tx1">
                    <a:tint val="75000"/>
                  </a:schemeClr>
                </a:solidFill>
              </a:defRPr>
            </a:lvl8pPr>
            <a:lvl9pPr marL="243852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8166F1F-CE9B-4651-A6AA-CD717754106B}"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extLst>
      <p:ext uri="{BB962C8B-B14F-4D97-AF65-F5344CB8AC3E}">
        <p14:creationId xmlns:p14="http://schemas.microsoft.com/office/powerpoint/2010/main" val="3796164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AE79E07A-94A6-483A-8849-8E6DE692B64D}"/>
              </a:ext>
            </a:extLst>
          </p:cNvPr>
          <p:cNvSpPr>
            <a:spLocks noGrp="1"/>
          </p:cNvSpPr>
          <p:nvPr>
            <p:ph type="dt" sz="half" idx="10"/>
          </p:nvPr>
        </p:nvSpPr>
        <p:spPr/>
        <p:txBody>
          <a:bodyPr/>
          <a:lstStyle/>
          <a:p>
            <a:fld id="{3F8A50C2-589C-42C8-B763-56D87D9D16BD}" type="datetimeFigureOut">
              <a:rPr lang="ko-KR" altLang="en-US" smtClean="0"/>
              <a:pPr/>
              <a:t>2023-03-13</a:t>
            </a:fld>
            <a:endParaRPr lang="ko-KR" altLang="en-US"/>
          </a:p>
        </p:txBody>
      </p:sp>
      <p:sp>
        <p:nvSpPr>
          <p:cNvPr id="4" name="슬라이드 번호 개체 틀 3">
            <a:extLst>
              <a:ext uri="{FF2B5EF4-FFF2-40B4-BE49-F238E27FC236}">
                <a16:creationId xmlns:a16="http://schemas.microsoft.com/office/drawing/2014/main" id="{C7AF10F4-65E3-4CFA-A184-E37686814D4D}"/>
              </a:ext>
            </a:extLst>
          </p:cNvPr>
          <p:cNvSpPr>
            <a:spLocks noGrp="1"/>
          </p:cNvSpPr>
          <p:nvPr>
            <p:ph type="sldNum" sz="quarter" idx="12"/>
          </p:nvPr>
        </p:nvSpPr>
        <p:spPr/>
        <p:txBody>
          <a:bodyPr/>
          <a:lstStyle/>
          <a:p>
            <a:fld id="{E887A479-1FB4-4076-82AD-4520E3445CF4}" type="slidenum">
              <a:rPr lang="ko-KR" altLang="en-US" smtClean="0"/>
              <a:pPr/>
              <a:t>‹#›</a:t>
            </a:fld>
            <a:endParaRPr lang="ko-KR" altLang="en-US"/>
          </a:p>
        </p:txBody>
      </p:sp>
    </p:spTree>
    <p:extLst>
      <p:ext uri="{BB962C8B-B14F-4D97-AF65-F5344CB8AC3E}">
        <p14:creationId xmlns:p14="http://schemas.microsoft.com/office/powerpoint/2010/main" val="105267368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buChar char="•"/>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6116CE-C4A3-4A05-B2D7-7C2E9A889C0F}"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extLst>
      <p:ext uri="{BB962C8B-B14F-4D97-AF65-F5344CB8AC3E}">
        <p14:creationId xmlns:p14="http://schemas.microsoft.com/office/powerpoint/2010/main" val="415865043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1542" y="2937934"/>
            <a:ext cx="5181600" cy="908050"/>
          </a:xfrm>
        </p:spPr>
        <p:txBody>
          <a:bodyPr anchor="t"/>
          <a:lstStyle>
            <a:lvl1pPr algn="l">
              <a:defRPr sz="2667" b="1" cap="all"/>
            </a:lvl1pPr>
          </a:lstStyle>
          <a:p>
            <a:r>
              <a:rPr lang="en-US"/>
              <a:t>Click to edit Master title style</a:t>
            </a:r>
          </a:p>
        </p:txBody>
      </p:sp>
      <p:sp>
        <p:nvSpPr>
          <p:cNvPr id="3" name="Text Placeholder 2"/>
          <p:cNvSpPr>
            <a:spLocks noGrp="1"/>
          </p:cNvSpPr>
          <p:nvPr>
            <p:ph type="body" idx="1"/>
          </p:nvPr>
        </p:nvSpPr>
        <p:spPr>
          <a:xfrm>
            <a:off x="481542" y="1937809"/>
            <a:ext cx="5181600" cy="1000125"/>
          </a:xfrm>
        </p:spPr>
        <p:txBody>
          <a:bodyPr anchor="b"/>
          <a:lstStyle>
            <a:lvl1pPr marL="0" indent="0">
              <a:buNone/>
              <a:defRPr sz="1333">
                <a:solidFill>
                  <a:schemeClr val="tx1">
                    <a:tint val="75000"/>
                  </a:schemeClr>
                </a:solidFill>
              </a:defRPr>
            </a:lvl1pPr>
            <a:lvl2pPr marL="304815" indent="0">
              <a:buNone/>
              <a:defRPr sz="1200">
                <a:solidFill>
                  <a:schemeClr val="tx1">
                    <a:tint val="75000"/>
                  </a:schemeClr>
                </a:solidFill>
              </a:defRPr>
            </a:lvl2pPr>
            <a:lvl3pPr marL="609630" indent="0">
              <a:buNone/>
              <a:defRPr sz="1067">
                <a:solidFill>
                  <a:schemeClr val="tx1">
                    <a:tint val="75000"/>
                  </a:schemeClr>
                </a:solidFill>
              </a:defRPr>
            </a:lvl3pPr>
            <a:lvl4pPr marL="914446" indent="0">
              <a:buNone/>
              <a:defRPr sz="933">
                <a:solidFill>
                  <a:schemeClr val="tx1">
                    <a:tint val="75000"/>
                  </a:schemeClr>
                </a:solidFill>
              </a:defRPr>
            </a:lvl4pPr>
            <a:lvl5pPr marL="1219261" indent="0">
              <a:buNone/>
              <a:defRPr sz="933">
                <a:solidFill>
                  <a:schemeClr val="tx1">
                    <a:tint val="75000"/>
                  </a:schemeClr>
                </a:solidFill>
              </a:defRPr>
            </a:lvl5pPr>
            <a:lvl6pPr marL="1524076" indent="0">
              <a:buNone/>
              <a:defRPr sz="933">
                <a:solidFill>
                  <a:schemeClr val="tx1">
                    <a:tint val="75000"/>
                  </a:schemeClr>
                </a:solidFill>
              </a:defRPr>
            </a:lvl6pPr>
            <a:lvl7pPr marL="1828891" indent="0">
              <a:buNone/>
              <a:defRPr sz="933">
                <a:solidFill>
                  <a:schemeClr val="tx1">
                    <a:tint val="75000"/>
                  </a:schemeClr>
                </a:solidFill>
              </a:defRPr>
            </a:lvl7pPr>
            <a:lvl8pPr marL="2133707" indent="0">
              <a:buNone/>
              <a:defRPr sz="933">
                <a:solidFill>
                  <a:schemeClr val="tx1">
                    <a:tint val="75000"/>
                  </a:schemeClr>
                </a:solidFill>
              </a:defRPr>
            </a:lvl8pPr>
            <a:lvl9pPr marL="2438522" indent="0">
              <a:buNone/>
              <a:defRPr sz="9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extLst>
      <p:ext uri="{BB962C8B-B14F-4D97-AF65-F5344CB8AC3E}">
        <p14:creationId xmlns:p14="http://schemas.microsoft.com/office/powerpoint/2010/main" val="258272035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098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76116CE-C4A3-4A05-B2D7-7C2E9A889C0F}" type="datetimeFigureOut">
              <a:rPr lang="en-US" smtClean="0"/>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extLst>
      <p:ext uri="{BB962C8B-B14F-4D97-AF65-F5344CB8AC3E}">
        <p14:creationId xmlns:p14="http://schemas.microsoft.com/office/powerpoint/2010/main" val="397201398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800" y="1023409"/>
            <a:ext cx="2693459"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304800" y="1449917"/>
            <a:ext cx="2693459"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096684" y="1023409"/>
            <a:ext cx="2694517"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3096684" y="1449917"/>
            <a:ext cx="2694517"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76116CE-C4A3-4A05-B2D7-7C2E9A889C0F}" type="datetimeFigureOut">
              <a:rPr lang="en-US" smtClean="0"/>
              <a:t>3/13/2023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extLst>
      <p:ext uri="{BB962C8B-B14F-4D97-AF65-F5344CB8AC3E}">
        <p14:creationId xmlns:p14="http://schemas.microsoft.com/office/powerpoint/2010/main" val="398458986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76116CE-C4A3-4A05-B2D7-7C2E9A889C0F}" type="datetimeFigureOut">
              <a:rPr lang="en-US" smtClean="0"/>
              <a:t>3/13/2023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extLst>
      <p:ext uri="{BB962C8B-B14F-4D97-AF65-F5344CB8AC3E}">
        <p14:creationId xmlns:p14="http://schemas.microsoft.com/office/powerpoint/2010/main" val="385605750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3/13/2023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extLst>
      <p:ext uri="{BB962C8B-B14F-4D97-AF65-F5344CB8AC3E}">
        <p14:creationId xmlns:p14="http://schemas.microsoft.com/office/powerpoint/2010/main" val="271392209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182033"/>
            <a:ext cx="2005542" cy="774700"/>
          </a:xfrm>
        </p:spPr>
        <p:txBody>
          <a:bodyPr anchor="b"/>
          <a:lstStyle>
            <a:lvl1pPr algn="l">
              <a:defRPr sz="1333" b="1"/>
            </a:lvl1pPr>
          </a:lstStyle>
          <a:p>
            <a:r>
              <a:rPr lang="en-US"/>
              <a:t>Click to edit Master title style</a:t>
            </a:r>
          </a:p>
        </p:txBody>
      </p:sp>
      <p:sp>
        <p:nvSpPr>
          <p:cNvPr id="3" name="Content Placeholder 2"/>
          <p:cNvSpPr>
            <a:spLocks noGrp="1"/>
          </p:cNvSpPr>
          <p:nvPr>
            <p:ph idx="1"/>
          </p:nvPr>
        </p:nvSpPr>
        <p:spPr>
          <a:xfrm>
            <a:off x="2383367" y="182034"/>
            <a:ext cx="3407833" cy="3902075"/>
          </a:xfrm>
        </p:spPr>
        <p:txBody>
          <a:bodyPr/>
          <a:lstStyle>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956734"/>
            <a:ext cx="2005542" cy="31273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extLst>
      <p:ext uri="{BB962C8B-B14F-4D97-AF65-F5344CB8AC3E}">
        <p14:creationId xmlns:p14="http://schemas.microsoft.com/office/powerpoint/2010/main" val="31058062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4859" y="3200400"/>
            <a:ext cx="3657600" cy="377825"/>
          </a:xfrm>
        </p:spPr>
        <p:txBody>
          <a:bodyPr anchor="b"/>
          <a:lstStyle>
            <a:lvl1pPr algn="l">
              <a:defRPr sz="1333" b="1"/>
            </a:lvl1pPr>
          </a:lstStyle>
          <a:p>
            <a:r>
              <a:rPr lang="en-US"/>
              <a:t>Click to edit Master title style</a:t>
            </a:r>
          </a:p>
        </p:txBody>
      </p:sp>
      <p:sp>
        <p:nvSpPr>
          <p:cNvPr id="3" name="Picture Placeholder 2"/>
          <p:cNvSpPr>
            <a:spLocks noGrp="1"/>
          </p:cNvSpPr>
          <p:nvPr>
            <p:ph type="pic" idx="1"/>
          </p:nvPr>
        </p:nvSpPr>
        <p:spPr>
          <a:xfrm>
            <a:off x="1194859" y="408517"/>
            <a:ext cx="3657600" cy="2743200"/>
          </a:xfrm>
        </p:spPr>
        <p:txBody>
          <a:bodyPr/>
          <a:lstStyle>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endParaRPr lang="en-US"/>
          </a:p>
        </p:txBody>
      </p:sp>
      <p:sp>
        <p:nvSpPr>
          <p:cNvPr id="4" name="Text Placeholder 3"/>
          <p:cNvSpPr>
            <a:spLocks noGrp="1"/>
          </p:cNvSpPr>
          <p:nvPr>
            <p:ph type="body" sz="half" idx="2"/>
          </p:nvPr>
        </p:nvSpPr>
        <p:spPr>
          <a:xfrm>
            <a:off x="1194859" y="3578225"/>
            <a:ext cx="3657600" cy="5365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extLst>
      <p:ext uri="{BB962C8B-B14F-4D97-AF65-F5344CB8AC3E}">
        <p14:creationId xmlns:p14="http://schemas.microsoft.com/office/powerpoint/2010/main" val="335908603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6116CE-C4A3-4A05-B2D7-7C2E9A889C0F}"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extLst>
      <p:ext uri="{BB962C8B-B14F-4D97-AF65-F5344CB8AC3E}">
        <p14:creationId xmlns:p14="http://schemas.microsoft.com/office/powerpoint/2010/main" val="179162153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419600" y="183092"/>
            <a:ext cx="1371600" cy="39010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83092"/>
            <a:ext cx="4013200" cy="39010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6116CE-C4A3-4A05-B2D7-7C2E9A889C0F}"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extLst>
      <p:ext uri="{BB962C8B-B14F-4D97-AF65-F5344CB8AC3E}">
        <p14:creationId xmlns:p14="http://schemas.microsoft.com/office/powerpoint/2010/main" val="2063528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2_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AE79E07A-94A6-483A-8849-8E6DE692B64D}"/>
              </a:ext>
            </a:extLst>
          </p:cNvPr>
          <p:cNvSpPr>
            <a:spLocks noGrp="1"/>
          </p:cNvSpPr>
          <p:nvPr>
            <p:ph type="dt" sz="half" idx="10"/>
          </p:nvPr>
        </p:nvSpPr>
        <p:spPr/>
        <p:txBody>
          <a:bodyPr/>
          <a:lstStyle/>
          <a:p>
            <a:fld id="{3F8A50C2-589C-42C8-B763-56D87D9D16BD}" type="datetimeFigureOut">
              <a:rPr lang="ko-KR" altLang="en-US" smtClean="0"/>
              <a:pPr/>
              <a:t>2023-03-13</a:t>
            </a:fld>
            <a:endParaRPr lang="ko-KR" altLang="en-US"/>
          </a:p>
        </p:txBody>
      </p:sp>
      <p:sp>
        <p:nvSpPr>
          <p:cNvPr id="3" name="바닥글 개체 틀 2">
            <a:extLst>
              <a:ext uri="{FF2B5EF4-FFF2-40B4-BE49-F238E27FC236}">
                <a16:creationId xmlns:a16="http://schemas.microsoft.com/office/drawing/2014/main" id="{CCD9BE1B-817F-40D8-90C8-F91D32CF7B97}"/>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C7AF10F4-65E3-4CFA-A184-E37686814D4D}"/>
              </a:ext>
            </a:extLst>
          </p:cNvPr>
          <p:cNvSpPr>
            <a:spLocks noGrp="1"/>
          </p:cNvSpPr>
          <p:nvPr>
            <p:ph type="sldNum" sz="quarter" idx="12"/>
          </p:nvPr>
        </p:nvSpPr>
        <p:spPr/>
        <p:txBody>
          <a:bodyPr/>
          <a:lstStyle/>
          <a:p>
            <a:fld id="{E887A479-1FB4-4076-82AD-4520E3445CF4}" type="slidenum">
              <a:rPr lang="ko-KR" altLang="en-US" smtClean="0"/>
              <a:pPr/>
              <a:t>‹#›</a:t>
            </a:fld>
            <a:endParaRPr lang="ko-KR" altLang="en-US"/>
          </a:p>
        </p:txBody>
      </p:sp>
      <p:grpSp>
        <p:nvGrpSpPr>
          <p:cNvPr id="6" name="그룹 5">
            <a:extLst>
              <a:ext uri="{FF2B5EF4-FFF2-40B4-BE49-F238E27FC236}">
                <a16:creationId xmlns:a16="http://schemas.microsoft.com/office/drawing/2014/main" id="{951FE5E5-427D-4B99-89C7-43AB9227F2F1}"/>
              </a:ext>
            </a:extLst>
          </p:cNvPr>
          <p:cNvGrpSpPr/>
          <p:nvPr userDrawn="1"/>
        </p:nvGrpSpPr>
        <p:grpSpPr>
          <a:xfrm>
            <a:off x="172720" y="6410960"/>
            <a:ext cx="12019280" cy="284480"/>
            <a:chOff x="172720" y="6410960"/>
            <a:chExt cx="12019280" cy="284480"/>
          </a:xfrm>
        </p:grpSpPr>
        <p:sp>
          <p:nvSpPr>
            <p:cNvPr id="7" name="직사각형 6">
              <a:extLst>
                <a:ext uri="{FF2B5EF4-FFF2-40B4-BE49-F238E27FC236}">
                  <a16:creationId xmlns:a16="http://schemas.microsoft.com/office/drawing/2014/main" id="{14E9EB06-1BB6-4F2E-8626-387F4AC6E755}"/>
                </a:ext>
              </a:extLst>
            </p:cNvPr>
            <p:cNvSpPr/>
            <p:nvPr userDrawn="1"/>
          </p:nvSpPr>
          <p:spPr>
            <a:xfrm>
              <a:off x="172720" y="6410960"/>
              <a:ext cx="12019280" cy="2844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9D8B4587-CF56-4D5A-B341-F220D295B749}"/>
                </a:ext>
              </a:extLst>
            </p:cNvPr>
            <p:cNvSpPr txBox="1"/>
            <p:nvPr userDrawn="1"/>
          </p:nvSpPr>
          <p:spPr>
            <a:xfrm>
              <a:off x="9766856" y="6428899"/>
              <a:ext cx="2404824" cy="246221"/>
            </a:xfrm>
            <a:prstGeom prst="rect">
              <a:avLst/>
            </a:prstGeom>
            <a:noFill/>
          </p:spPr>
          <p:txBody>
            <a:bodyPr wrap="none" rtlCol="0">
              <a:spAutoFit/>
            </a:bodyPr>
            <a:lstStyle/>
            <a:p>
              <a:pPr algn="r"/>
              <a:r>
                <a:rPr lang="en-US" altLang="ko-KR" sz="1000" dirty="0">
                  <a:solidFill>
                    <a:schemeClr val="bg1"/>
                  </a:solidFill>
                </a:rPr>
                <a:t>ⓒSaebyeol Yu.</a:t>
              </a:r>
              <a:r>
                <a:rPr lang="ko-KR" altLang="en-US" sz="1000" dirty="0">
                  <a:solidFill>
                    <a:schemeClr val="bg1"/>
                  </a:solidFill>
                </a:rPr>
                <a:t> </a:t>
              </a:r>
              <a:r>
                <a:rPr lang="en-US" altLang="ko-KR" sz="1000" dirty="0" err="1">
                  <a:solidFill>
                    <a:schemeClr val="bg1"/>
                  </a:solidFill>
                </a:rPr>
                <a:t>Saebyeol’s</a:t>
              </a:r>
              <a:r>
                <a:rPr lang="ko-KR" altLang="en-US" sz="1000" dirty="0">
                  <a:solidFill>
                    <a:schemeClr val="bg1"/>
                  </a:solidFill>
                </a:rPr>
                <a:t> </a:t>
              </a:r>
              <a:r>
                <a:rPr lang="en-US" altLang="ko-KR" sz="1000" dirty="0">
                  <a:solidFill>
                    <a:schemeClr val="bg1"/>
                  </a:solidFill>
                </a:rPr>
                <a:t>PowerPoint</a:t>
              </a:r>
              <a:endParaRPr lang="ko-KR" altLang="en-US" sz="1000" dirty="0">
                <a:solidFill>
                  <a:schemeClr val="bg1"/>
                </a:solidFill>
              </a:endParaRPr>
            </a:p>
          </p:txBody>
        </p:sp>
      </p:grpSp>
    </p:spTree>
    <p:extLst>
      <p:ext uri="{BB962C8B-B14F-4D97-AF65-F5344CB8AC3E}">
        <p14:creationId xmlns:p14="http://schemas.microsoft.com/office/powerpoint/2010/main" val="4023115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AE79E07A-94A6-483A-8849-8E6DE692B64D}"/>
              </a:ext>
            </a:extLst>
          </p:cNvPr>
          <p:cNvSpPr>
            <a:spLocks noGrp="1"/>
          </p:cNvSpPr>
          <p:nvPr>
            <p:ph type="dt" sz="half" idx="10"/>
          </p:nvPr>
        </p:nvSpPr>
        <p:spPr/>
        <p:txBody>
          <a:bodyPr/>
          <a:lstStyle/>
          <a:p>
            <a:fld id="{3F8A50C2-589C-42C8-B763-56D87D9D16BD}" type="datetimeFigureOut">
              <a:rPr lang="ko-KR" altLang="en-US" smtClean="0"/>
              <a:pPr/>
              <a:t>2023-03-13</a:t>
            </a:fld>
            <a:endParaRPr lang="ko-KR" altLang="en-US"/>
          </a:p>
        </p:txBody>
      </p:sp>
      <p:sp>
        <p:nvSpPr>
          <p:cNvPr id="3" name="바닥글 개체 틀 2">
            <a:extLst>
              <a:ext uri="{FF2B5EF4-FFF2-40B4-BE49-F238E27FC236}">
                <a16:creationId xmlns:a16="http://schemas.microsoft.com/office/drawing/2014/main" id="{CCD9BE1B-817F-40D8-90C8-F91D32CF7B97}"/>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C7AF10F4-65E3-4CFA-A184-E37686814D4D}"/>
              </a:ext>
            </a:extLst>
          </p:cNvPr>
          <p:cNvSpPr>
            <a:spLocks noGrp="1"/>
          </p:cNvSpPr>
          <p:nvPr>
            <p:ph type="sldNum" sz="quarter" idx="12"/>
          </p:nvPr>
        </p:nvSpPr>
        <p:spPr/>
        <p:txBody>
          <a:bodyPr/>
          <a:lstStyle/>
          <a:p>
            <a:fld id="{E887A479-1FB4-4076-82AD-4520E3445CF4}" type="slidenum">
              <a:rPr lang="ko-KR" altLang="en-US" smtClean="0"/>
              <a:pPr/>
              <a:t>‹#›</a:t>
            </a:fld>
            <a:endParaRPr lang="ko-KR" altLang="en-US"/>
          </a:p>
        </p:txBody>
      </p:sp>
    </p:spTree>
    <p:extLst>
      <p:ext uri="{BB962C8B-B14F-4D97-AF65-F5344CB8AC3E}">
        <p14:creationId xmlns:p14="http://schemas.microsoft.com/office/powerpoint/2010/main" val="4044367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6.xml"/><Relationship Id="rId18" Type="http://schemas.openxmlformats.org/officeDocument/2006/relationships/slideLayout" Target="../slideLayouts/slideLayout31.xml"/><Relationship Id="rId26" Type="http://schemas.openxmlformats.org/officeDocument/2006/relationships/slideLayout" Target="../slideLayouts/slideLayout39.xml"/><Relationship Id="rId39" Type="http://schemas.openxmlformats.org/officeDocument/2006/relationships/slideLayout" Target="../slideLayouts/slideLayout52.xml"/><Relationship Id="rId21" Type="http://schemas.openxmlformats.org/officeDocument/2006/relationships/slideLayout" Target="../slideLayouts/slideLayout34.xml"/><Relationship Id="rId34" Type="http://schemas.openxmlformats.org/officeDocument/2006/relationships/slideLayout" Target="../slideLayouts/slideLayout47.xml"/><Relationship Id="rId42" Type="http://schemas.openxmlformats.org/officeDocument/2006/relationships/slideLayout" Target="../slideLayouts/slideLayout55.xml"/><Relationship Id="rId47" Type="http://schemas.openxmlformats.org/officeDocument/2006/relationships/slideLayout" Target="../slideLayouts/slideLayout60.xml"/><Relationship Id="rId50" Type="http://schemas.openxmlformats.org/officeDocument/2006/relationships/slideLayout" Target="../slideLayouts/slideLayout63.xml"/><Relationship Id="rId55" Type="http://schemas.openxmlformats.org/officeDocument/2006/relationships/slideLayout" Target="../slideLayouts/slideLayout68.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9" Type="http://schemas.openxmlformats.org/officeDocument/2006/relationships/slideLayout" Target="../slideLayouts/slideLayout42.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32" Type="http://schemas.openxmlformats.org/officeDocument/2006/relationships/slideLayout" Target="../slideLayouts/slideLayout45.xml"/><Relationship Id="rId37" Type="http://schemas.openxmlformats.org/officeDocument/2006/relationships/slideLayout" Target="../slideLayouts/slideLayout50.xml"/><Relationship Id="rId40" Type="http://schemas.openxmlformats.org/officeDocument/2006/relationships/slideLayout" Target="../slideLayouts/slideLayout53.xml"/><Relationship Id="rId45" Type="http://schemas.openxmlformats.org/officeDocument/2006/relationships/slideLayout" Target="../slideLayouts/slideLayout58.xml"/><Relationship Id="rId53" Type="http://schemas.openxmlformats.org/officeDocument/2006/relationships/slideLayout" Target="../slideLayouts/slideLayout66.xml"/><Relationship Id="rId58" Type="http://schemas.openxmlformats.org/officeDocument/2006/relationships/image" Target="../media/image2.png"/><Relationship Id="rId5" Type="http://schemas.openxmlformats.org/officeDocument/2006/relationships/slideLayout" Target="../slideLayouts/slideLayout18.xml"/><Relationship Id="rId19" Type="http://schemas.openxmlformats.org/officeDocument/2006/relationships/slideLayout" Target="../slideLayouts/slideLayout3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 Id="rId27" Type="http://schemas.openxmlformats.org/officeDocument/2006/relationships/slideLayout" Target="../slideLayouts/slideLayout40.xml"/><Relationship Id="rId30" Type="http://schemas.openxmlformats.org/officeDocument/2006/relationships/slideLayout" Target="../slideLayouts/slideLayout43.xml"/><Relationship Id="rId35" Type="http://schemas.openxmlformats.org/officeDocument/2006/relationships/slideLayout" Target="../slideLayouts/slideLayout48.xml"/><Relationship Id="rId43" Type="http://schemas.openxmlformats.org/officeDocument/2006/relationships/slideLayout" Target="../slideLayouts/slideLayout56.xml"/><Relationship Id="rId48" Type="http://schemas.openxmlformats.org/officeDocument/2006/relationships/slideLayout" Target="../slideLayouts/slideLayout61.xml"/><Relationship Id="rId56" Type="http://schemas.openxmlformats.org/officeDocument/2006/relationships/theme" Target="../theme/theme2.xml"/><Relationship Id="rId8" Type="http://schemas.openxmlformats.org/officeDocument/2006/relationships/slideLayout" Target="../slideLayouts/slideLayout21.xml"/><Relationship Id="rId51" Type="http://schemas.openxmlformats.org/officeDocument/2006/relationships/slideLayout" Target="../slideLayouts/slideLayout64.xml"/><Relationship Id="rId3" Type="http://schemas.openxmlformats.org/officeDocument/2006/relationships/slideLayout" Target="../slideLayouts/slideLayout16.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slideLayout" Target="../slideLayouts/slideLayout38.xml"/><Relationship Id="rId33" Type="http://schemas.openxmlformats.org/officeDocument/2006/relationships/slideLayout" Target="../slideLayouts/slideLayout46.xml"/><Relationship Id="rId38" Type="http://schemas.openxmlformats.org/officeDocument/2006/relationships/slideLayout" Target="../slideLayouts/slideLayout51.xml"/><Relationship Id="rId46" Type="http://schemas.openxmlformats.org/officeDocument/2006/relationships/slideLayout" Target="../slideLayouts/slideLayout59.xml"/><Relationship Id="rId20" Type="http://schemas.openxmlformats.org/officeDocument/2006/relationships/slideLayout" Target="../slideLayouts/slideLayout33.xml"/><Relationship Id="rId41" Type="http://schemas.openxmlformats.org/officeDocument/2006/relationships/slideLayout" Target="../slideLayouts/slideLayout54.xml"/><Relationship Id="rId54" Type="http://schemas.openxmlformats.org/officeDocument/2006/relationships/slideLayout" Target="../slideLayouts/slideLayout67.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28" Type="http://schemas.openxmlformats.org/officeDocument/2006/relationships/slideLayout" Target="../slideLayouts/slideLayout41.xml"/><Relationship Id="rId36" Type="http://schemas.openxmlformats.org/officeDocument/2006/relationships/slideLayout" Target="../slideLayouts/slideLayout49.xml"/><Relationship Id="rId49" Type="http://schemas.openxmlformats.org/officeDocument/2006/relationships/slideLayout" Target="../slideLayouts/slideLayout62.xml"/><Relationship Id="rId57" Type="http://schemas.openxmlformats.org/officeDocument/2006/relationships/image" Target="../media/image1.emf"/><Relationship Id="rId10" Type="http://schemas.openxmlformats.org/officeDocument/2006/relationships/slideLayout" Target="../slideLayouts/slideLayout23.xml"/><Relationship Id="rId31" Type="http://schemas.openxmlformats.org/officeDocument/2006/relationships/slideLayout" Target="../slideLayouts/slideLayout44.xml"/><Relationship Id="rId44" Type="http://schemas.openxmlformats.org/officeDocument/2006/relationships/slideLayout" Target="../slideLayouts/slideLayout57.xml"/><Relationship Id="rId52" Type="http://schemas.openxmlformats.org/officeDocument/2006/relationships/slideLayout" Target="../slideLayouts/slideLayout6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6.xml"/><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theme" Target="../theme/theme3.xml"/><Relationship Id="rId2" Type="http://schemas.openxmlformats.org/officeDocument/2006/relationships/slideLayout" Target="../slideLayouts/slideLayout70.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0" Type="http://schemas.openxmlformats.org/officeDocument/2006/relationships/slideLayout" Target="../slideLayouts/slideLayout78.xml"/><Relationship Id="rId4" Type="http://schemas.openxmlformats.org/officeDocument/2006/relationships/slideLayout" Target="../slideLayouts/slideLayout72.xml"/><Relationship Id="rId9" Type="http://schemas.openxmlformats.org/officeDocument/2006/relationships/slideLayout" Target="../slideLayouts/slideLayout7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1C2A3F89-EDBA-451E-A4FC-BA419B5BB0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CE560B53-86D9-4B99-B984-9F66917EDB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a:p>
            <a:pPr lvl="3"/>
            <a:r>
              <a:rPr lang="ko-KR" altLang="en-US" dirty="0"/>
              <a:t>네 번째 수준</a:t>
            </a:r>
          </a:p>
          <a:p>
            <a:pPr lvl="4"/>
            <a:r>
              <a:rPr lang="ko-KR" altLang="en-US" dirty="0"/>
              <a:t>다섯 번째 수준</a:t>
            </a:r>
          </a:p>
        </p:txBody>
      </p:sp>
      <p:sp>
        <p:nvSpPr>
          <p:cNvPr id="4" name="날짜 개체 틀 3">
            <a:extLst>
              <a:ext uri="{FF2B5EF4-FFF2-40B4-BE49-F238E27FC236}">
                <a16:creationId xmlns:a16="http://schemas.microsoft.com/office/drawing/2014/main" id="{4E8E5F9A-464D-4909-8E4F-684A1F5A64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8A50C2-589C-42C8-B763-56D87D9D16BD}" type="datetimeFigureOut">
              <a:rPr lang="ko-KR" altLang="en-US" smtClean="0"/>
              <a:pPr/>
              <a:t>2023-03-13</a:t>
            </a:fld>
            <a:endParaRPr lang="ko-KR" altLang="en-US"/>
          </a:p>
        </p:txBody>
      </p:sp>
      <p:sp>
        <p:nvSpPr>
          <p:cNvPr id="5" name="바닥글 개체 틀 4">
            <a:extLst>
              <a:ext uri="{FF2B5EF4-FFF2-40B4-BE49-F238E27FC236}">
                <a16:creationId xmlns:a16="http://schemas.microsoft.com/office/drawing/2014/main" id="{50C7EE71-2568-4BC3-BE32-43343DE694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1B1DF1FC-575E-4EA7-B81C-814C788802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87A479-1FB4-4076-82AD-4520E3445CF4}" type="slidenum">
              <a:rPr lang="ko-KR" altLang="en-US" smtClean="0"/>
              <a:pPr/>
              <a:t>‹#›</a:t>
            </a:fld>
            <a:endParaRPr lang="ko-KR" altLang="en-US"/>
          </a:p>
        </p:txBody>
      </p:sp>
    </p:spTree>
    <p:extLst>
      <p:ext uri="{BB962C8B-B14F-4D97-AF65-F5344CB8AC3E}">
        <p14:creationId xmlns:p14="http://schemas.microsoft.com/office/powerpoint/2010/main" val="27905460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6424" y="435824"/>
            <a:ext cx="11336039" cy="744014"/>
          </a:xfrm>
          <a:prstGeom prst="rect">
            <a:avLst/>
          </a:prstGeom>
        </p:spPr>
        <p:txBody>
          <a:bodyPr vert="horz" wrap="square" lIns="0" tIns="164592" rIns="0" bIns="0" rtlCol="0" anchor="t">
            <a:noAutofit/>
          </a:bodyPr>
          <a:lstStyle/>
          <a:p>
            <a:r>
              <a:rPr lang="en-US"/>
              <a:t>Click to edit Master title style</a:t>
            </a:r>
          </a:p>
        </p:txBody>
      </p:sp>
      <p:sp>
        <p:nvSpPr>
          <p:cNvPr id="4" name="Text Placeholder 3"/>
          <p:cNvSpPr>
            <a:spLocks noGrp="1"/>
          </p:cNvSpPr>
          <p:nvPr>
            <p:ph type="body" idx="1"/>
          </p:nvPr>
        </p:nvSpPr>
        <p:spPr>
          <a:xfrm>
            <a:off x="437319" y="1866615"/>
            <a:ext cx="11336039" cy="1276484"/>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57" cstate="screen">
            <a:extLst>
              <a:ext uri="{28A0092B-C50C-407E-A947-70E740481C1C}">
                <a14:useLocalDpi xmlns:a14="http://schemas.microsoft.com/office/drawing/2010/main"/>
              </a:ext>
            </a:extLst>
          </a:blip>
          <a:stretch>
            <a:fillRect/>
          </a:stretch>
        </p:blipFill>
        <p:spPr>
          <a:xfrm rot="5400000">
            <a:off x="9688817" y="3012080"/>
            <a:ext cx="6858623" cy="833218"/>
          </a:xfrm>
          <a:prstGeom prst="rect">
            <a:avLst/>
          </a:prstGeom>
        </p:spPr>
      </p:pic>
      <p:pic>
        <p:nvPicPr>
          <p:cNvPr id="10" name="Picture 9">
            <a:extLst>
              <a:ext uri="{FF2B5EF4-FFF2-40B4-BE49-F238E27FC236}">
                <a16:creationId xmlns:a16="http://schemas.microsoft.com/office/drawing/2014/main" id="{5F66C9DB-A981-45BC-B811-A6F95811A81C}"/>
              </a:ext>
            </a:extLst>
          </p:cNvPr>
          <p:cNvPicPr>
            <a:picLocks noChangeAspect="1"/>
          </p:cNvPicPr>
          <p:nvPr userDrawn="1"/>
        </p:nvPicPr>
        <p:blipFill>
          <a:blip r:embed="rId58" cstate="screen">
            <a:extLst>
              <a:ext uri="{28A0092B-C50C-407E-A947-70E740481C1C}">
                <a14:useLocalDpi xmlns:a14="http://schemas.microsoft.com/office/drawing/2010/main"/>
              </a:ext>
            </a:extLst>
          </a:blip>
          <a:stretch>
            <a:fillRect/>
          </a:stretch>
        </p:blipFill>
        <p:spPr>
          <a:xfrm rot="5400000">
            <a:off x="9039878" y="3221594"/>
            <a:ext cx="6858000" cy="414812"/>
          </a:xfrm>
          <a:prstGeom prst="rect">
            <a:avLst/>
          </a:prstGeom>
        </p:spPr>
      </p:pic>
    </p:spTree>
    <p:extLst>
      <p:ext uri="{BB962C8B-B14F-4D97-AF65-F5344CB8AC3E}">
        <p14:creationId xmlns:p14="http://schemas.microsoft.com/office/powerpoint/2010/main" val="395780478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 id="2147483704" r:id="rId30"/>
    <p:sldLayoutId id="2147483705" r:id="rId31"/>
    <p:sldLayoutId id="2147483706" r:id="rId32"/>
    <p:sldLayoutId id="2147483707" r:id="rId33"/>
    <p:sldLayoutId id="2147483708" r:id="rId34"/>
    <p:sldLayoutId id="2147483709" r:id="rId35"/>
    <p:sldLayoutId id="2147483710" r:id="rId36"/>
    <p:sldLayoutId id="2147483711" r:id="rId37"/>
    <p:sldLayoutId id="2147483712" r:id="rId38"/>
    <p:sldLayoutId id="2147483713" r:id="rId39"/>
    <p:sldLayoutId id="2147483714" r:id="rId40"/>
    <p:sldLayoutId id="2147483715" r:id="rId41"/>
    <p:sldLayoutId id="2147483716" r:id="rId42"/>
    <p:sldLayoutId id="2147483717" r:id="rId43"/>
    <p:sldLayoutId id="2147483718" r:id="rId44"/>
    <p:sldLayoutId id="2147483719" r:id="rId45"/>
    <p:sldLayoutId id="2147483720" r:id="rId46"/>
    <p:sldLayoutId id="2147483721" r:id="rId47"/>
    <p:sldLayoutId id="2147483722" r:id="rId48"/>
    <p:sldLayoutId id="2147483723" r:id="rId49"/>
    <p:sldLayoutId id="2147483724" r:id="rId50"/>
    <p:sldLayoutId id="2147483725" r:id="rId51"/>
    <p:sldLayoutId id="2147483726" r:id="rId52"/>
    <p:sldLayoutId id="2147483727" r:id="rId53"/>
    <p:sldLayoutId id="2147483728" r:id="rId54"/>
    <p:sldLayoutId id="2147483729" r:id="rId55"/>
  </p:sldLayoutIdLst>
  <p:transition>
    <p:fade/>
  </p:transition>
  <p:txStyles>
    <p:titleStyle>
      <a:lvl1pPr algn="l" defTabSz="914367" rtl="0" eaLnBrk="1" latinLnBrk="0" hangingPunct="1">
        <a:lnSpc>
          <a:spcPct val="90000"/>
        </a:lnSpc>
        <a:spcBef>
          <a:spcPct val="0"/>
        </a:spcBef>
        <a:buNone/>
        <a:defRPr lang="en-US" sz="3137" b="0" kern="1200" cap="none" spc="-147" baseline="0" dirty="0" smtClean="0">
          <a:ln w="3175">
            <a:noFill/>
          </a:ln>
          <a:gradFill>
            <a:gsLst>
              <a:gs pos="0">
                <a:schemeClr val="tx1"/>
              </a:gs>
              <a:gs pos="100000">
                <a:schemeClr val="tx1"/>
              </a:gs>
            </a:gsLst>
            <a:lin ang="5400000" scaled="0"/>
          </a:gradFill>
          <a:effectLst/>
          <a:latin typeface="+mj-lt"/>
          <a:ea typeface="+mn-ea"/>
          <a:cs typeface="Segoe UI" pitchFamily="34" charset="0"/>
        </a:defRPr>
      </a:lvl1pPr>
    </p:titleStyle>
    <p:body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2549" kern="1200" spc="0" baseline="0">
          <a:gradFill>
            <a:gsLst>
              <a:gs pos="0">
                <a:schemeClr val="tx1"/>
              </a:gs>
              <a:gs pos="100000">
                <a:schemeClr val="tx1"/>
              </a:gs>
            </a:gsLst>
            <a:lin ang="5400000" scaled="0"/>
          </a:gradFill>
          <a:latin typeface="+mn-lt"/>
          <a:ea typeface="+mn-ea"/>
          <a:cs typeface="+mn-cs"/>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961" kern="1200" spc="0" baseline="0">
          <a:gradFill>
            <a:gsLst>
              <a:gs pos="0">
                <a:schemeClr val="tx1"/>
              </a:gs>
              <a:gs pos="100000">
                <a:schemeClr val="tx1"/>
              </a:gs>
            </a:gsLst>
            <a:lin ang="5400000" scaled="0"/>
          </a:gra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gradFill>
            <a:gsLst>
              <a:gs pos="0">
                <a:schemeClr val="tx1"/>
              </a:gs>
              <a:gs pos="100000">
                <a:schemeClr val="tx1"/>
              </a:gs>
            </a:gsLst>
            <a:lin ang="5400000" scaled="0"/>
          </a:gra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gradFill>
            <a:gsLst>
              <a:gs pos="0">
                <a:schemeClr val="tx1"/>
              </a:gs>
              <a:gs pos="100000">
                <a:schemeClr val="tx1"/>
              </a:gs>
            </a:gsLst>
            <a:lin ang="5400000" scaled="0"/>
          </a:gra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gradFill>
            <a:gsLst>
              <a:gs pos="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73">
          <p15:clr>
            <a:srgbClr val="C35EA4"/>
          </p15:clr>
        </p15:guide>
        <p15:guide id="4" pos="1517">
          <p15:clr>
            <a:srgbClr val="C35EA4"/>
          </p15:clr>
        </p15:guide>
        <p15:guide id="5" pos="2608">
          <p15:clr>
            <a:srgbClr val="C35EA4"/>
          </p15:clr>
        </p15:guide>
        <p15:guide id="6" pos="2751">
          <p15:clr>
            <a:srgbClr val="C35EA4"/>
          </p15:clr>
        </p15:guide>
        <p15:guide id="7" pos="3844">
          <p15:clr>
            <a:srgbClr val="C35EA4"/>
          </p15:clr>
        </p15:guide>
        <p15:guide id="8" pos="3989">
          <p15:clr>
            <a:srgbClr val="C35EA4"/>
          </p15:clr>
        </p15:guide>
        <p15:guide id="9" pos="5079">
          <p15:clr>
            <a:srgbClr val="C35EA4"/>
          </p15:clr>
        </p15:guide>
        <p15:guide id="10" pos="5222">
          <p15:clr>
            <a:srgbClr val="C35EA4"/>
          </p15:clr>
        </p15:guide>
        <p15:guide id="11" pos="6317">
          <p15:clr>
            <a:srgbClr val="C35EA4"/>
          </p15:clr>
        </p15:guide>
        <p15:guide id="12" pos="6460">
          <p15:clr>
            <a:srgbClr val="C35EA4"/>
          </p15:clr>
        </p15:guide>
        <p15:guide id="16" pos="274">
          <p15:clr>
            <a:srgbClr val="F26B43"/>
          </p15:clr>
        </p15:guide>
        <p15:guide id="17" pos="7558">
          <p15:clr>
            <a:srgbClr val="F26B43"/>
          </p15:clr>
        </p15:guide>
        <p15:guide id="18" orient="horz" pos="758">
          <p15:clr>
            <a:srgbClr val="5ACBF0"/>
          </p15:clr>
        </p15:guide>
        <p15:guide id="19" orient="horz" pos="1372">
          <p15:clr>
            <a:srgbClr val="5ACBF0"/>
          </p15:clr>
        </p15:guide>
        <p15:guide id="20" orient="horz" pos="612">
          <p15:clr>
            <a:srgbClr val="5ACBF0"/>
          </p15:clr>
        </p15:guide>
        <p15:guide id="21" orient="horz" pos="1515">
          <p15:clr>
            <a:srgbClr val="5ACBF0"/>
          </p15:clr>
        </p15:guide>
        <p15:guide id="22" orient="horz" pos="2127">
          <p15:clr>
            <a:srgbClr val="5ACBF0"/>
          </p15:clr>
        </p15:guide>
        <p15:guide id="23" orient="horz" pos="2275">
          <p15:clr>
            <a:srgbClr val="5ACBF0"/>
          </p15:clr>
        </p15:guide>
        <p15:guide id="25" orient="horz" pos="280">
          <p15:clr>
            <a:srgbClr val="F26B43"/>
          </p15:clr>
        </p15:guide>
        <p15:guide id="26" orient="horz" pos="4127">
          <p15:clr>
            <a:srgbClr val="F26B43"/>
          </p15:clr>
        </p15:guide>
        <p15:guide id="27" orient="horz" pos="2889">
          <p15:clr>
            <a:srgbClr val="5ACBF0"/>
          </p15:clr>
        </p15:guide>
        <p15:guide id="28" orient="horz" pos="3032">
          <p15:clr>
            <a:srgbClr val="5ACBF0"/>
          </p15:clr>
        </p15:guide>
        <p15:guide id="29" orient="horz" pos="3648">
          <p15:clr>
            <a:srgbClr val="5ACBF0"/>
          </p15:clr>
        </p15:guide>
        <p15:guide id="30" orient="horz" pos="3792">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183092"/>
            <a:ext cx="5486400" cy="762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4800" y="1066800"/>
            <a:ext cx="5486400" cy="30173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4800" y="4237567"/>
            <a:ext cx="1422400" cy="243417"/>
          </a:xfrm>
          <a:prstGeom prst="rect">
            <a:avLst/>
          </a:prstGeom>
        </p:spPr>
        <p:txBody>
          <a:bodyPr vert="horz" lIns="91440" tIns="45720" rIns="91440" bIns="45720" rtlCol="0" anchor="ctr"/>
          <a:lstStyle>
            <a:lvl1pPr algn="l">
              <a:defRPr sz="800">
                <a:solidFill>
                  <a:schemeClr val="tx1">
                    <a:tint val="75000"/>
                  </a:schemeClr>
                </a:solidFill>
              </a:defRPr>
            </a:lvl1pPr>
          </a:lstStyle>
          <a:p>
            <a:fld id="{F8166F1F-CE9B-4651-A6AA-CD717754106B}" type="datetimeFigureOut">
              <a:rPr lang="en-US" smtClean="0"/>
              <a:t>3/13/2023</a:t>
            </a:fld>
            <a:endParaRPr lang="en-US"/>
          </a:p>
        </p:txBody>
      </p:sp>
      <p:sp>
        <p:nvSpPr>
          <p:cNvPr id="5" name="Footer Placeholder 4"/>
          <p:cNvSpPr>
            <a:spLocks noGrp="1"/>
          </p:cNvSpPr>
          <p:nvPr>
            <p:ph type="ftr" sz="quarter" idx="3"/>
          </p:nvPr>
        </p:nvSpPr>
        <p:spPr>
          <a:xfrm>
            <a:off x="2082800" y="4237567"/>
            <a:ext cx="1930400" cy="243417"/>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368800" y="4237567"/>
            <a:ext cx="1422400" cy="243417"/>
          </a:xfrm>
          <a:prstGeom prst="rect">
            <a:avLst/>
          </a:prstGeom>
        </p:spPr>
        <p:txBody>
          <a:bodyPr vert="horz" lIns="91440" tIns="45720" rIns="91440" bIns="45720" rtlCol="0" anchor="ctr"/>
          <a:lstStyle>
            <a:lvl1pPr algn="r">
              <a:defRPr sz="800">
                <a:solidFill>
                  <a:schemeClr val="tx1">
                    <a:tint val="75000"/>
                  </a:schemeClr>
                </a:solidFill>
              </a:defRPr>
            </a:lvl1pPr>
          </a:lstStyle>
          <a:p>
            <a:fld id="{F7021451-1387-4CA6-816F-3879F97B5CBC}" type="slidenum">
              <a:rPr lang="en-US" smtClean="0"/>
              <a:t>‹#›</a:t>
            </a:fld>
            <a:endParaRPr lang="en-US"/>
          </a:p>
        </p:txBody>
      </p:sp>
    </p:spTree>
    <p:extLst>
      <p:ext uri="{BB962C8B-B14F-4D97-AF65-F5344CB8AC3E}">
        <p14:creationId xmlns:p14="http://schemas.microsoft.com/office/powerpoint/2010/main" val="2632729650"/>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txStyles>
    <p:titleStyle>
      <a:lvl1pPr algn="ctr" defTabSz="609630" rtl="0" eaLnBrk="1" latinLnBrk="0" hangingPunct="1">
        <a:spcBef>
          <a:spcPct val="0"/>
        </a:spcBef>
        <a:buNone/>
        <a:defRPr sz="2933" kern="1200">
          <a:solidFill>
            <a:schemeClr val="tx1"/>
          </a:solidFill>
          <a:latin typeface="+mj-lt"/>
          <a:ea typeface="+mj-ea"/>
          <a:cs typeface="+mj-cs"/>
        </a:defRPr>
      </a:lvl1pPr>
    </p:titleStyle>
    <p:body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hyperlink" Target="https://microsoftlearning.github.io/AZ-900T0x-MicrosoftAzureFundamentals/" TargetMode="External"/><Relationship Id="rId1" Type="http://schemas.openxmlformats.org/officeDocument/2006/relationships/slideLayout" Target="../slideLayouts/slideLayout65.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microsoftlearning.github.io/AZ-900T0x-MicrosoftAzureFundamentals/" TargetMode="External"/><Relationship Id="rId1" Type="http://schemas.openxmlformats.org/officeDocument/2006/relationships/slideLayout" Target="../slideLayouts/slideLayout65.xml"/></Relationships>
</file>

<file path=ppt/slides/_rels/slide16.xml.rels><?xml version="1.0" encoding="UTF-8" standalone="yes"?>
<Relationships xmlns="http://schemas.openxmlformats.org/package/2006/relationships"><Relationship Id="rId2" Type="http://schemas.openxmlformats.org/officeDocument/2006/relationships/hyperlink" Target="https://microsoftlearning.github.io/AZ-900T0x-MicrosoftAzureFundamentals/" TargetMode="External"/><Relationship Id="rId1" Type="http://schemas.openxmlformats.org/officeDocument/2006/relationships/slideLayout" Target="../slideLayouts/slideLayout65.xml"/></Relationships>
</file>

<file path=ppt/slides/_rels/slide17.xml.rels><?xml version="1.0" encoding="UTF-8" standalone="yes"?>
<Relationships xmlns="http://schemas.openxmlformats.org/package/2006/relationships"><Relationship Id="rId3" Type="http://schemas.openxmlformats.org/officeDocument/2006/relationships/hyperlink" Target="https://www.facebook.com/groups/490461811514094/user/100056259270470" TargetMode="External"/><Relationship Id="rId2" Type="http://schemas.openxmlformats.org/officeDocument/2006/relationships/image" Target="../media/image19.jpg"/><Relationship Id="rId1" Type="http://schemas.openxmlformats.org/officeDocument/2006/relationships/slideLayout" Target="../slideLayouts/slideLayout68.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68.xml"/></Relationships>
</file>

<file path=ppt/slides/_rels/slide19.xml.rels><?xml version="1.0" encoding="UTF-8" standalone="yes"?>
<Relationships xmlns="http://schemas.openxmlformats.org/package/2006/relationships"><Relationship Id="rId3" Type="http://schemas.openxmlformats.org/officeDocument/2006/relationships/hyperlink" Target="https://www.facebook.com/groups/490461811514094/user/100056259270470" TargetMode="External"/><Relationship Id="rId2" Type="http://schemas.openxmlformats.org/officeDocument/2006/relationships/image" Target="../media/image22.jpg"/><Relationship Id="rId1" Type="http://schemas.openxmlformats.org/officeDocument/2006/relationships/slideLayout" Target="../slideLayouts/slideLayout68.xml"/></Relationships>
</file>

<file path=ppt/slides/_rels/slide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68.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jpeg"/></Relationships>
</file>

<file path=ppt/slides/_rels/slide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7.xml.rels><?xml version="1.0" encoding="UTF-8" standalone="yes"?>
<Relationships xmlns="http://schemas.openxmlformats.org/package/2006/relationships"><Relationship Id="rId2" Type="http://schemas.openxmlformats.org/officeDocument/2006/relationships/hyperlink" Target="https://microsoftlearning.github.io/AZ-900T0x-MicrosoftAzureFundamentals/" TargetMode="External"/><Relationship Id="rId1" Type="http://schemas.openxmlformats.org/officeDocument/2006/relationships/slideLayout" Target="../slideLayouts/slideLayout65.xml"/></Relationships>
</file>

<file path=ppt/slides/_rels/slide8.xml.rels><?xml version="1.0" encoding="UTF-8" standalone="yes"?>
<Relationships xmlns="http://schemas.openxmlformats.org/package/2006/relationships"><Relationship Id="rId2" Type="http://schemas.openxmlformats.org/officeDocument/2006/relationships/hyperlink" Target="https://microsoftlearning.github.io/AZ-900T0x-MicrosoftAzureFundamentals/" TargetMode="External"/><Relationship Id="rId1" Type="http://schemas.openxmlformats.org/officeDocument/2006/relationships/slideLayout" Target="../slideLayouts/slideLayout65.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178C71-EBB6-426E-B226-10A189FBC989}"/>
              </a:ext>
            </a:extLst>
          </p:cNvPr>
          <p:cNvSpPr txBox="1"/>
          <p:nvPr/>
        </p:nvSpPr>
        <p:spPr>
          <a:xfrm>
            <a:off x="1996222" y="2568950"/>
            <a:ext cx="8048758" cy="707886"/>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4000" b="1" i="0" u="none" strike="noStrike" kern="1200" cap="none" spc="0" normalizeH="0" baseline="0" noProof="0" dirty="0">
                <a:ln>
                  <a:noFill/>
                </a:ln>
                <a:solidFill>
                  <a:prstClr val="white"/>
                </a:solidFill>
                <a:effectLst/>
                <a:uLnTx/>
                <a:uFillTx/>
                <a:latin typeface="맑은 고딕" pitchFamily="50" charset="-127"/>
                <a:ea typeface="맑은 고딕" pitchFamily="50" charset="-127"/>
                <a:cs typeface="+mn-cs"/>
              </a:rPr>
              <a:t>I. </a:t>
            </a:r>
            <a:r>
              <a:rPr kumimoji="0" lang="ko-KR" altLang="en-US" sz="4000" b="1" i="0" u="none" strike="noStrike" kern="1200" cap="none" spc="0" normalizeH="0" baseline="0" noProof="0" dirty="0">
                <a:ln>
                  <a:noFill/>
                </a:ln>
                <a:solidFill>
                  <a:prstClr val="white"/>
                </a:solidFill>
                <a:effectLst/>
                <a:uLnTx/>
                <a:uFillTx/>
                <a:latin typeface="맑은 고딕" pitchFamily="50" charset="-127"/>
                <a:ea typeface="맑은 고딕" pitchFamily="50" charset="-127"/>
                <a:cs typeface="+mn-cs"/>
              </a:rPr>
              <a:t>클라우드 컴퓨팅</a:t>
            </a:r>
          </a:p>
        </p:txBody>
      </p:sp>
      <p:sp>
        <p:nvSpPr>
          <p:cNvPr id="5" name="직사각형 4">
            <a:extLst>
              <a:ext uri="{FF2B5EF4-FFF2-40B4-BE49-F238E27FC236}">
                <a16:creationId xmlns:a16="http://schemas.microsoft.com/office/drawing/2014/main" id="{570B878F-DB9C-42AC-AAF6-852B28DD54D3}"/>
              </a:ext>
            </a:extLst>
          </p:cNvPr>
          <p:cNvSpPr/>
          <p:nvPr/>
        </p:nvSpPr>
        <p:spPr>
          <a:xfrm>
            <a:off x="386080" y="355600"/>
            <a:ext cx="1280160" cy="1280160"/>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6" name="직사각형 5"/>
          <p:cNvSpPr/>
          <p:nvPr/>
        </p:nvSpPr>
        <p:spPr>
          <a:xfrm>
            <a:off x="9740348" y="6294783"/>
            <a:ext cx="2451652" cy="5632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7" name="TextBox 6"/>
          <p:cNvSpPr txBox="1"/>
          <p:nvPr/>
        </p:nvSpPr>
        <p:spPr>
          <a:xfrm>
            <a:off x="7882467" y="5374703"/>
            <a:ext cx="3667117" cy="461665"/>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2400" b="0" i="0" u="none" strike="noStrike" kern="1200" cap="none" spc="0" normalizeH="0" baseline="0" noProof="0" dirty="0">
                <a:ln>
                  <a:noFill/>
                </a:ln>
                <a:solidFill>
                  <a:prstClr val="white"/>
                </a:solidFill>
                <a:effectLst/>
                <a:uLnTx/>
                <a:uFillTx/>
                <a:latin typeface="Arial"/>
                <a:cs typeface="+mn-cs"/>
              </a:rPr>
              <a:t>신라대학교 </a:t>
            </a:r>
            <a:r>
              <a:rPr kumimoji="0" lang="ko-KR" altLang="en-US" sz="2400" b="0" i="0" u="none" strike="noStrike" kern="1200" cap="none" spc="0" normalizeH="0" baseline="0" noProof="0" dirty="0" err="1">
                <a:ln>
                  <a:noFill/>
                </a:ln>
                <a:solidFill>
                  <a:prstClr val="white"/>
                </a:solidFill>
                <a:effectLst/>
                <a:uLnTx/>
                <a:uFillTx/>
                <a:latin typeface="Arial"/>
                <a:cs typeface="+mn-cs"/>
              </a:rPr>
              <a:t>노철우</a:t>
            </a:r>
            <a:r>
              <a:rPr kumimoji="0" lang="ko-KR" altLang="en-US" sz="2400" b="0" i="0" u="none" strike="noStrike" kern="1200" cap="none" spc="0" normalizeH="0" baseline="0" noProof="0" dirty="0">
                <a:ln>
                  <a:noFill/>
                </a:ln>
                <a:solidFill>
                  <a:prstClr val="white"/>
                </a:solidFill>
                <a:effectLst/>
                <a:uLnTx/>
                <a:uFillTx/>
                <a:latin typeface="Arial"/>
                <a:cs typeface="+mn-cs"/>
              </a:rPr>
              <a:t> 교수</a:t>
            </a:r>
          </a:p>
        </p:txBody>
      </p:sp>
    </p:spTree>
    <p:extLst>
      <p:ext uri="{BB962C8B-B14F-4D97-AF65-F5344CB8AC3E}">
        <p14:creationId xmlns:p14="http://schemas.microsoft.com/office/powerpoint/2010/main" val="1789111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lstStyle/>
          <a:p>
            <a:r>
              <a:rPr lang="en-US" altLang="ko-KR" dirty="0"/>
              <a:t>Cloud  Platform</a:t>
            </a:r>
            <a:r>
              <a:rPr lang="ko-KR" altLang="en-US" dirty="0"/>
              <a:t> </a:t>
            </a:r>
            <a:r>
              <a:rPr lang="en-US" altLang="ko-KR" dirty="0"/>
              <a:t>Service</a:t>
            </a:r>
            <a:endParaRPr lang="ko-KR" altLang="en-US" dirty="0"/>
          </a:p>
        </p:txBody>
      </p:sp>
      <p:sp>
        <p:nvSpPr>
          <p:cNvPr id="5" name="텍스트 개체 틀 4"/>
          <p:cNvSpPr>
            <a:spLocks noGrp="1"/>
          </p:cNvSpPr>
          <p:nvPr>
            <p:ph type="body" sz="quarter" idx="10"/>
          </p:nvPr>
        </p:nvSpPr>
        <p:spPr>
          <a:xfrm>
            <a:off x="404667" y="1295187"/>
            <a:ext cx="11306469" cy="7078861"/>
          </a:xfrm>
        </p:spPr>
        <p:txBody>
          <a:bodyPr/>
          <a:lstStyle/>
          <a:p>
            <a:pPr marL="342900" indent="-342900">
              <a:buFont typeface="Wingdings" panose="05000000000000000000" pitchFamily="2" charset="2"/>
              <a:buChar char="l"/>
            </a:pPr>
            <a:r>
              <a:rPr lang="en-US" altLang="ko-KR" dirty="0"/>
              <a:t>IaaS (Infra as a Service).</a:t>
            </a:r>
          </a:p>
          <a:p>
            <a:r>
              <a:rPr lang="en-US" altLang="ko-KR" dirty="0"/>
              <a:t> IaaS is the most basic level of cloud-based solutions, which refers to renting an IT infrastructure as a fully outsourced service. In this category, the cloud provider lets you rent servers, VMs, storage, network and operating systems on a pay-as-you-go basis.</a:t>
            </a:r>
          </a:p>
          <a:p>
            <a:r>
              <a:rPr lang="en-US" altLang="ko-KR" dirty="0"/>
              <a:t>Examples: Amazon EC2 and S3, Google Compute Engine, Windows Azure VM.</a:t>
            </a:r>
          </a:p>
          <a:p>
            <a:endParaRPr lang="en-US" altLang="ko-KR" dirty="0"/>
          </a:p>
          <a:p>
            <a:pPr marL="342900" indent="-342900">
              <a:buFont typeface="Wingdings" panose="05000000000000000000" pitchFamily="2" charset="2"/>
              <a:buChar char="l"/>
            </a:pPr>
            <a:r>
              <a:rPr lang="en-US" altLang="ko-KR" dirty="0"/>
              <a:t>PaaS (Platform as a Service). PaaS is the cloud solution where, apart from providing an infrastructure, cloud providers also issue an on-demand computing environment to develop, test, run and collaborate with components such as web servers, database management systems, and software development kits (SDKs) for various programming languages.</a:t>
            </a:r>
          </a:p>
          <a:p>
            <a:r>
              <a:rPr lang="en-US" altLang="ko-KR" dirty="0"/>
              <a:t>Examples: AWS Elastic Beanstalk, </a:t>
            </a:r>
            <a:r>
              <a:rPr lang="en-US" altLang="ko-KR" dirty="0" err="1"/>
              <a:t>Heroku</a:t>
            </a:r>
            <a:r>
              <a:rPr lang="en-US" altLang="ko-KR" dirty="0"/>
              <a:t>, Windows Azure, Force.com, Google App Engine.</a:t>
            </a:r>
          </a:p>
          <a:p>
            <a:endParaRPr lang="en-US" altLang="ko-KR" dirty="0"/>
          </a:p>
          <a:p>
            <a:pPr marL="342900" indent="-342900">
              <a:buFont typeface="Wingdings" panose="05000000000000000000" pitchFamily="2" charset="2"/>
              <a:buChar char="l"/>
            </a:pPr>
            <a:r>
              <a:rPr lang="en-US" altLang="ko-KR" dirty="0"/>
              <a:t>SaaS (Software as a Service). </a:t>
            </a:r>
          </a:p>
          <a:p>
            <a:r>
              <a:rPr lang="en-US" altLang="ko-KR" dirty="0"/>
              <a:t>SaaS providers offer fully functional web-based application </a:t>
            </a:r>
            <a:r>
              <a:rPr lang="en-US" altLang="ko-KR" dirty="0" err="1"/>
              <a:t>softwares</a:t>
            </a:r>
            <a:r>
              <a:rPr lang="en-US" altLang="ko-KR" dirty="0"/>
              <a:t> tailored to a variety of business need such as project tracking, web conferencing, marketing automation or business analytics.</a:t>
            </a:r>
          </a:p>
          <a:p>
            <a:r>
              <a:rPr lang="en-US" altLang="ko-KR" dirty="0"/>
              <a:t>Examples: Google Apps, Microsoft Office 365, Gmail, Yahoo and Facebook.</a:t>
            </a:r>
          </a:p>
          <a:p>
            <a:r>
              <a:rPr lang="en-US" altLang="ko-KR" dirty="0"/>
              <a:t>.</a:t>
            </a:r>
          </a:p>
          <a:p>
            <a:endParaRPr lang="ko-KR" altLang="en-US" dirty="0"/>
          </a:p>
          <a:p>
            <a:endParaRPr lang="en-US" altLang="ko-KR" dirty="0"/>
          </a:p>
          <a:p>
            <a:endParaRPr lang="en-US" altLang="ko-KR" dirty="0"/>
          </a:p>
          <a:p>
            <a:endParaRPr lang="en-US" altLang="ko-KR" dirty="0"/>
          </a:p>
          <a:p>
            <a:endParaRPr lang="ko-KR" altLang="en-US" dirty="0"/>
          </a:p>
        </p:txBody>
      </p:sp>
      <p:sp>
        <p:nvSpPr>
          <p:cNvPr id="8" name="텍스트 개체 틀 6"/>
          <p:cNvSpPr txBox="1">
            <a:spLocks/>
          </p:cNvSpPr>
          <p:nvPr/>
        </p:nvSpPr>
        <p:spPr>
          <a:xfrm>
            <a:off x="6516026" y="6152209"/>
            <a:ext cx="5195110" cy="297774"/>
          </a:xfrm>
          <a:prstGeom prst="rect">
            <a:avLst/>
          </a:prstGeom>
        </p:spPr>
        <p:txBody>
          <a:bodyPr vert="horz" wrap="square" lIns="0" tIns="0" rIns="0" bIns="0" rtlCol="0">
            <a:spAutoFit/>
          </a:bodyPr>
          <a:lstStyle>
            <a:lvl1pPr marL="0" marR="0" indent="0" algn="l" defTabSz="914367" rtl="0" eaLnBrk="1" fontAlgn="auto" latinLnBrk="0" hangingPunct="1">
              <a:lnSpc>
                <a:spcPts val="1176"/>
              </a:lnSpc>
              <a:spcBef>
                <a:spcPts val="0"/>
              </a:spcBef>
              <a:spcAft>
                <a:spcPts val="0"/>
              </a:spcAft>
              <a:buClrTx/>
              <a:buSzPct val="90000"/>
              <a:buFont typeface="Wingdings" panose="05000000000000000000" pitchFamily="2" charset="2"/>
              <a:buNone/>
              <a:tabLst/>
              <a:defRPr sz="980" kern="1200" spc="0" baseline="0">
                <a:solidFill>
                  <a:schemeClr val="tx1"/>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98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2"/>
                </a:solidFill>
                <a:latin typeface="+mj-lt"/>
                <a:ea typeface="+mn-ea"/>
                <a:cs typeface="+mn-cs"/>
              </a:defRPr>
            </a:lvl3pPr>
            <a:lvl4pPr marL="67229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176"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1176"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auto" latinLnBrk="0" hangingPunct="1">
              <a:lnSpc>
                <a:spcPts val="1176"/>
              </a:lnSpc>
              <a:spcBef>
                <a:spcPts val="0"/>
              </a:spcBef>
              <a:spcAft>
                <a:spcPts val="0"/>
              </a:spcAft>
              <a:buClrTx/>
              <a:buSzPct val="90000"/>
              <a:buFont typeface="Wingdings" panose="05000000000000000000" pitchFamily="2" charset="2"/>
              <a:buNone/>
              <a:tabLst/>
              <a:defRPr/>
            </a:pPr>
            <a:r>
              <a:rPr kumimoji="0" lang="en-US" altLang="ko-KR" sz="980" b="0" i="0" u="none" strike="noStrike" kern="1200" cap="none" spc="0" normalizeH="0" baseline="0" noProof="0">
                <a:ln>
                  <a:noFill/>
                </a:ln>
                <a:solidFill>
                  <a:srgbClr val="282828"/>
                </a:solidFill>
                <a:effectLst/>
                <a:uLnTx/>
                <a:uFillTx/>
                <a:latin typeface="Segoe UI Semibold"/>
                <a:ea typeface="+mn-ea"/>
                <a:cs typeface="+mn-cs"/>
              </a:rPr>
              <a:t>Source : </a:t>
            </a:r>
            <a:r>
              <a:rPr kumimoji="0" lang="en-US" altLang="ko-KR" sz="980" b="0" i="0" u="none" strike="noStrike" kern="1200" cap="none" spc="0" normalizeH="0" baseline="0" noProof="0">
                <a:ln>
                  <a:noFill/>
                </a:ln>
                <a:solidFill>
                  <a:srgbClr val="282828"/>
                </a:solidFill>
                <a:effectLst/>
                <a:uLnTx/>
                <a:uFillTx/>
                <a:latin typeface="Segoe UI Semibold"/>
                <a:ea typeface="+mn-ea"/>
                <a:cs typeface="+mn-cs"/>
                <a:hlinkClick r:id="rId2"/>
              </a:rPr>
              <a:t>https://microsoftlearning.github.io/AZ-900T0x-MicrosoftAzureFundamentals/</a:t>
            </a:r>
            <a:endParaRPr kumimoji="0" lang="en-US" altLang="ko-KR" sz="980" b="0" i="0" u="none" strike="noStrike" kern="1200" cap="none" spc="0" normalizeH="0" baseline="0" noProof="0">
              <a:ln>
                <a:noFill/>
              </a:ln>
              <a:solidFill>
                <a:srgbClr val="282828"/>
              </a:solidFill>
              <a:effectLst/>
              <a:uLnTx/>
              <a:uFillTx/>
              <a:latin typeface="Segoe UI Semibold"/>
              <a:ea typeface="+mn-ea"/>
              <a:cs typeface="+mn-cs"/>
            </a:endParaRPr>
          </a:p>
          <a:p>
            <a:pPr marL="0" marR="0" lvl="0" indent="0" algn="l" defTabSz="914367" rtl="0" eaLnBrk="1" fontAlgn="auto" latinLnBrk="0" hangingPunct="1">
              <a:lnSpc>
                <a:spcPts val="1176"/>
              </a:lnSpc>
              <a:spcBef>
                <a:spcPts val="0"/>
              </a:spcBef>
              <a:spcAft>
                <a:spcPts val="0"/>
              </a:spcAft>
              <a:buClrTx/>
              <a:buSzPct val="90000"/>
              <a:buFont typeface="Wingdings" panose="05000000000000000000" pitchFamily="2" charset="2"/>
              <a:buNone/>
              <a:tabLst/>
              <a:defRPr/>
            </a:pPr>
            <a:endParaRPr kumimoji="0" lang="ko-KR" altLang="en-US" sz="980" b="0" i="0" u="none" strike="noStrike" kern="1200" cap="none" spc="0" normalizeH="0" baseline="0" noProof="0" dirty="0">
              <a:ln>
                <a:noFill/>
              </a:ln>
              <a:solidFill>
                <a:srgbClr val="282828"/>
              </a:solidFill>
              <a:effectLst/>
              <a:uLnTx/>
              <a:uFillTx/>
              <a:latin typeface="Segoe UI Semibold"/>
              <a:ea typeface="+mn-ea"/>
              <a:cs typeface="+mn-cs"/>
            </a:endParaRPr>
          </a:p>
        </p:txBody>
      </p:sp>
    </p:spTree>
    <p:extLst>
      <p:ext uri="{BB962C8B-B14F-4D97-AF65-F5344CB8AC3E}">
        <p14:creationId xmlns:p14="http://schemas.microsoft.com/office/powerpoint/2010/main" val="157567307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95130" y="1397483"/>
            <a:ext cx="9543495" cy="5193809"/>
          </a:xfrm>
          <a:prstGeom prst="rect">
            <a:avLst/>
          </a:prstGeom>
        </p:spPr>
      </p:pic>
      <p:sp>
        <p:nvSpPr>
          <p:cNvPr id="3" name="TextBox 2"/>
          <p:cNvSpPr txBox="1"/>
          <p:nvPr/>
        </p:nvSpPr>
        <p:spPr>
          <a:xfrm>
            <a:off x="1117601" y="239698"/>
            <a:ext cx="11191630" cy="954107"/>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000" b="1" i="0" u="none" strike="noStrike" kern="1200" cap="none" spc="0" normalizeH="0" baseline="0" noProof="0" dirty="0">
                <a:ln>
                  <a:noFill/>
                </a:ln>
                <a:solidFill>
                  <a:prstClr val="black"/>
                </a:solidFill>
                <a:effectLst/>
                <a:uLnTx/>
                <a:uFillTx/>
                <a:latin typeface="Arial"/>
                <a:cs typeface="+mn-cs"/>
              </a:rPr>
              <a:t>Infrastructure as a Service (IaaS),Platform as a Service (PaaS), Software as a Service (SaaS)</a:t>
            </a:r>
          </a:p>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1800" b="0" i="0" u="none" strike="noStrike" kern="1200" cap="none" spc="0" normalizeH="0" baseline="0" noProof="0" dirty="0">
              <a:ln>
                <a:noFill/>
              </a:ln>
              <a:solidFill>
                <a:prstClr val="black"/>
              </a:solidFill>
              <a:effectLst/>
              <a:uLnTx/>
              <a:uFillTx/>
              <a:latin typeface="Arial"/>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black"/>
              </a:solidFill>
              <a:effectLst/>
              <a:uLnTx/>
              <a:uFillTx/>
              <a:latin typeface="Arial"/>
              <a:cs typeface="+mn-cs"/>
            </a:endParaRPr>
          </a:p>
        </p:txBody>
      </p:sp>
      <p:sp>
        <p:nvSpPr>
          <p:cNvPr id="4" name="TextBox 3"/>
          <p:cNvSpPr txBox="1"/>
          <p:nvPr/>
        </p:nvSpPr>
        <p:spPr>
          <a:xfrm>
            <a:off x="320430" y="4853354"/>
            <a:ext cx="1484924" cy="1107996"/>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600" b="0" i="0" u="none" strike="noStrike" kern="1200" cap="none" spc="0" normalizeH="0" baseline="0" noProof="0" dirty="0">
                <a:ln>
                  <a:noFill/>
                </a:ln>
                <a:solidFill>
                  <a:prstClr val="black"/>
                </a:solidFill>
                <a:effectLst/>
                <a:uLnTx/>
                <a:uFillTx/>
                <a:latin typeface="Arial"/>
                <a:cs typeface="+mn-cs"/>
              </a:rPr>
              <a:t>Containers as a Service (</a:t>
            </a:r>
            <a:r>
              <a:rPr kumimoji="0" lang="en-US" altLang="ko-KR" sz="1600" b="0" i="0" u="none" strike="noStrike" kern="1200" cap="none" spc="0" normalizeH="0" baseline="0" noProof="0" dirty="0" err="1">
                <a:ln>
                  <a:noFill/>
                </a:ln>
                <a:solidFill>
                  <a:prstClr val="black"/>
                </a:solidFill>
                <a:effectLst/>
                <a:uLnTx/>
                <a:uFillTx/>
                <a:latin typeface="Arial"/>
                <a:cs typeface="+mn-cs"/>
              </a:rPr>
              <a:t>CaaS</a:t>
            </a:r>
            <a:r>
              <a:rPr kumimoji="0" lang="en-US" altLang="ko-KR" sz="1600" b="0" i="0" u="none" strike="noStrike" kern="1200" cap="none" spc="0" normalizeH="0" baseline="0" noProof="0" dirty="0">
                <a:ln>
                  <a:noFill/>
                </a:ln>
                <a:solidFill>
                  <a:prstClr val="black"/>
                </a:solidFill>
                <a:effectLst/>
                <a:uLnTx/>
                <a:uFillTx/>
                <a:latin typeface="Arial"/>
                <a:cs typeface="+mn-cs"/>
              </a:rPr>
              <a:t>)</a:t>
            </a:r>
          </a:p>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black"/>
              </a:solidFill>
              <a:effectLst/>
              <a:uLnTx/>
              <a:uFillTx/>
              <a:latin typeface="Arial"/>
              <a:cs typeface="+mn-cs"/>
            </a:endParaRPr>
          </a:p>
        </p:txBody>
      </p:sp>
    </p:spTree>
    <p:extLst>
      <p:ext uri="{BB962C8B-B14F-4D97-AF65-F5344CB8AC3E}">
        <p14:creationId xmlns:p14="http://schemas.microsoft.com/office/powerpoint/2010/main" val="2693820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0136" y="1147786"/>
            <a:ext cx="8562410" cy="5710213"/>
          </a:xfrm>
          <a:prstGeom prst="rect">
            <a:avLst/>
          </a:prstGeom>
        </p:spPr>
      </p:pic>
      <p:sp>
        <p:nvSpPr>
          <p:cNvPr id="3" name="TextBox 2"/>
          <p:cNvSpPr txBox="1"/>
          <p:nvPr/>
        </p:nvSpPr>
        <p:spPr>
          <a:xfrm>
            <a:off x="674703" y="479394"/>
            <a:ext cx="2645546"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b="1" i="0" u="none" strike="noStrike" kern="1200" cap="none" spc="0" normalizeH="0" baseline="0" noProof="0" dirty="0">
                <a:ln>
                  <a:noFill/>
                </a:ln>
                <a:solidFill>
                  <a:prstClr val="black"/>
                </a:solidFill>
                <a:effectLst/>
                <a:uLnTx/>
                <a:uFillTx/>
                <a:latin typeface="Arial"/>
                <a:cs typeface="+mn-cs"/>
              </a:rPr>
              <a:t>PaaS Platform</a:t>
            </a:r>
            <a:endParaRPr kumimoji="0" lang="ko-KR" altLang="en-US" sz="2400" b="1" i="0" u="none" strike="noStrike" kern="1200" cap="none" spc="0" normalizeH="0" baseline="0" noProof="0" dirty="0">
              <a:ln>
                <a:noFill/>
              </a:ln>
              <a:solidFill>
                <a:prstClr val="black"/>
              </a:solidFill>
              <a:effectLst/>
              <a:uLnTx/>
              <a:uFillTx/>
              <a:latin typeface="Arial"/>
              <a:cs typeface="+mn-cs"/>
            </a:endParaRPr>
          </a:p>
        </p:txBody>
      </p:sp>
    </p:spTree>
    <p:extLst>
      <p:ext uri="{BB962C8B-B14F-4D97-AF65-F5344CB8AC3E}">
        <p14:creationId xmlns:p14="http://schemas.microsoft.com/office/powerpoint/2010/main" val="574318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645" y="1141046"/>
            <a:ext cx="10058400" cy="5503419"/>
          </a:xfrm>
          <a:prstGeom prst="rect">
            <a:avLst/>
          </a:prstGeom>
        </p:spPr>
      </p:pic>
      <p:sp>
        <p:nvSpPr>
          <p:cNvPr id="3" name="TextBox 2"/>
          <p:cNvSpPr txBox="1"/>
          <p:nvPr/>
        </p:nvSpPr>
        <p:spPr>
          <a:xfrm>
            <a:off x="1562470" y="479394"/>
            <a:ext cx="2645546"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b="1" i="0" u="none" strike="noStrike" kern="1200" cap="none" spc="0" normalizeH="0" baseline="0" noProof="0" dirty="0">
                <a:ln>
                  <a:noFill/>
                </a:ln>
                <a:solidFill>
                  <a:prstClr val="black"/>
                </a:solidFill>
                <a:effectLst/>
                <a:uLnTx/>
                <a:uFillTx/>
                <a:latin typeface="Arial"/>
                <a:cs typeface="+mn-cs"/>
              </a:rPr>
              <a:t>PaaS Platform</a:t>
            </a:r>
            <a:endParaRPr kumimoji="0" lang="ko-KR" altLang="en-US" sz="2400" b="1" i="0" u="none" strike="noStrike" kern="1200" cap="none" spc="0" normalizeH="0" baseline="0" noProof="0" dirty="0">
              <a:ln>
                <a:noFill/>
              </a:ln>
              <a:solidFill>
                <a:prstClr val="black"/>
              </a:solidFill>
              <a:effectLst/>
              <a:uLnTx/>
              <a:uFillTx/>
              <a:latin typeface="Arial"/>
              <a:cs typeface="+mn-cs"/>
            </a:endParaRPr>
          </a:p>
        </p:txBody>
      </p:sp>
    </p:spTree>
    <p:extLst>
      <p:ext uri="{BB962C8B-B14F-4D97-AF65-F5344CB8AC3E}">
        <p14:creationId xmlns:p14="http://schemas.microsoft.com/office/powerpoint/2010/main" val="2903764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6740" y="930680"/>
            <a:ext cx="8007381" cy="5685692"/>
          </a:xfrm>
          <a:prstGeom prst="rect">
            <a:avLst/>
          </a:prstGeom>
        </p:spPr>
      </p:pic>
    </p:spTree>
    <p:extLst>
      <p:ext uri="{BB962C8B-B14F-4D97-AF65-F5344CB8AC3E}">
        <p14:creationId xmlns:p14="http://schemas.microsoft.com/office/powerpoint/2010/main" val="3929902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텍스트 개체 틀 5"/>
          <p:cNvSpPr>
            <a:spLocks noGrp="1"/>
          </p:cNvSpPr>
          <p:nvPr>
            <p:ph type="body" sz="quarter" idx="11"/>
          </p:nvPr>
        </p:nvSpPr>
        <p:spPr>
          <a:xfrm>
            <a:off x="501958" y="1333496"/>
            <a:ext cx="11306469" cy="4847481"/>
          </a:xfrm>
        </p:spPr>
        <p:txBody>
          <a:bodyPr/>
          <a:lstStyle/>
          <a:p>
            <a:r>
              <a:rPr lang="en-US" altLang="ko-KR" dirty="0"/>
              <a:t>Private cloud is a type of cloud computing that delivers similar advantages to public cloud, including scalability and self-service, but through a proprietary architecture. Unlike public clouds, which deliver services to multiple organizations, a private cloud is dedicated to the needs and goals of a single organization.</a:t>
            </a:r>
          </a:p>
          <a:p>
            <a:r>
              <a:rPr lang="en-US" altLang="ko-KR" dirty="0"/>
              <a:t>As a result, private cloud is best for businesses with dynamic or unpredictable computing needs that require direct control over their environments, typically to meet security, business governance or regulatory compliance requirements.</a:t>
            </a:r>
          </a:p>
          <a:p>
            <a:endParaRPr lang="en-US" altLang="ko-KR" dirty="0"/>
          </a:p>
          <a:p>
            <a:r>
              <a:rPr lang="en-US" altLang="ko-KR" dirty="0"/>
              <a:t>There are three general cloud deployment models: public, private and hybrid.</a:t>
            </a:r>
          </a:p>
          <a:p>
            <a:r>
              <a:rPr lang="en-US" altLang="ko-KR" dirty="0"/>
              <a:t>A public cloud is where an independent, third-party provider, such as Amazon Web Services (AWS) or Microsoft Azure, owns and maintains compute resources that customers can access over the internet. Public cloud users share these resources, a model known as a multi-tenant environment.</a:t>
            </a:r>
          </a:p>
          <a:p>
            <a:r>
              <a:rPr lang="en-US" altLang="ko-KR" dirty="0"/>
              <a:t>By comparison, a private cloud is created and maintained by an individual enterprise. The private cloud might be based on resources and infrastructure already present in an organization's on-premises data center or on new, separate infrastructure. In both cases, the enterprise itself owns and operates the private cloud.</a:t>
            </a:r>
          </a:p>
          <a:p>
            <a:r>
              <a:rPr lang="en-US" altLang="ko-KR" dirty="0"/>
              <a:t>A hybrid cloud is a model in which a private cloud connects with public cloud infrastructure, allowing an organization to orchestrate workloads across the two environments. In this model, the public cloud effectively becomes an extension of the private cloud to form a single, uniform cloud. A hybrid cloud deployment requires a high level of compatibility between the underlying software and services used by both the public and private clouds.</a:t>
            </a:r>
          </a:p>
          <a:p>
            <a:r>
              <a:rPr lang="en-US" altLang="ko-KR" dirty="0"/>
              <a:t>When an organization properly architects and implements a private cloud, it can provide most of the same benefits found in public clouds, such as user self-service and scalability, as well as the ability to provision and configure virtual machines (VMs) and change or optimize computing resources on demand. An organization can also implement chargeback tools to track computing usage and ensure business units pay only for the resources or services they use.</a:t>
            </a:r>
          </a:p>
        </p:txBody>
      </p:sp>
      <p:sp>
        <p:nvSpPr>
          <p:cNvPr id="7" name="텍스트 개체 틀 6"/>
          <p:cNvSpPr>
            <a:spLocks noGrp="1"/>
          </p:cNvSpPr>
          <p:nvPr>
            <p:ph type="body" sz="quarter" idx="12"/>
          </p:nvPr>
        </p:nvSpPr>
        <p:spPr/>
        <p:txBody>
          <a:bodyPr/>
          <a:lstStyle/>
          <a:p>
            <a:endParaRPr lang="ko-KR" altLang="en-US" dirty="0"/>
          </a:p>
        </p:txBody>
      </p:sp>
      <p:sp>
        <p:nvSpPr>
          <p:cNvPr id="3" name="바닥글 개체 틀 2"/>
          <p:cNvSpPr>
            <a:spLocks noGrp="1"/>
          </p:cNvSpPr>
          <p:nvPr>
            <p:ph type="ftr" sz="quarter" idx="3"/>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686" b="0" i="0" u="none" strike="noStrike" kern="1200" cap="none" spc="0" normalizeH="0" baseline="0" noProof="0">
                <a:ln>
                  <a:noFill/>
                </a:ln>
                <a:solidFill>
                  <a:srgbClr val="FFFFFF">
                    <a:lumMod val="65000"/>
                  </a:srgbClr>
                </a:solidFill>
                <a:effectLst/>
                <a:uLnTx/>
                <a:uFillTx/>
                <a:latin typeface="Segoe UI"/>
                <a:ea typeface="+mn-ea"/>
                <a:cs typeface="+mn-cs"/>
              </a:rPr>
              <a:t>© Microsoft Corporation                                                                                  								                                Azure </a:t>
            </a:r>
          </a:p>
        </p:txBody>
      </p:sp>
      <p:sp>
        <p:nvSpPr>
          <p:cNvPr id="8" name="제목 3"/>
          <p:cNvSpPr>
            <a:spLocks noGrp="1"/>
          </p:cNvSpPr>
          <p:nvPr>
            <p:ph type="title"/>
          </p:nvPr>
        </p:nvSpPr>
        <p:spPr/>
        <p:txBody>
          <a:bodyPr/>
          <a:lstStyle/>
          <a:p>
            <a:r>
              <a:rPr lang="en-US" altLang="ko-KR" dirty="0"/>
              <a:t>public, private and hybrid cloud</a:t>
            </a:r>
            <a:endParaRPr lang="ko-KR" altLang="en-US" dirty="0"/>
          </a:p>
        </p:txBody>
      </p:sp>
      <p:sp>
        <p:nvSpPr>
          <p:cNvPr id="9" name="텍스트 개체 틀 6"/>
          <p:cNvSpPr>
            <a:spLocks noGrp="1"/>
          </p:cNvSpPr>
          <p:nvPr>
            <p:ph type="body" sz="quarter" idx="12"/>
          </p:nvPr>
        </p:nvSpPr>
        <p:spPr>
          <a:xfrm>
            <a:off x="6567354" y="6270716"/>
            <a:ext cx="5195110" cy="297774"/>
          </a:xfrm>
        </p:spPr>
        <p:txBody>
          <a:bodyPr/>
          <a:lstStyle/>
          <a:p>
            <a:r>
              <a:rPr lang="en-US" altLang="ko-KR" dirty="0"/>
              <a:t>Source : </a:t>
            </a:r>
            <a:r>
              <a:rPr lang="en-US" altLang="ko-KR" dirty="0">
                <a:hlinkClick r:id="rId2"/>
              </a:rPr>
              <a:t>https://microsoftlearning.github.io/AZ-900T0x-MicrosoftAzureFundamentals/</a:t>
            </a:r>
            <a:endParaRPr lang="en-US" altLang="ko-KR" dirty="0"/>
          </a:p>
          <a:p>
            <a:endParaRPr lang="ko-KR" altLang="en-US" dirty="0"/>
          </a:p>
        </p:txBody>
      </p:sp>
    </p:spTree>
    <p:extLst>
      <p:ext uri="{BB962C8B-B14F-4D97-AF65-F5344CB8AC3E}">
        <p14:creationId xmlns:p14="http://schemas.microsoft.com/office/powerpoint/2010/main" val="411852308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텍스트 개체 틀 5"/>
          <p:cNvSpPr>
            <a:spLocks noGrp="1"/>
          </p:cNvSpPr>
          <p:nvPr>
            <p:ph type="body" sz="quarter" idx="11"/>
          </p:nvPr>
        </p:nvSpPr>
        <p:spPr>
          <a:xfrm>
            <a:off x="501958" y="1191959"/>
            <a:ext cx="11306469" cy="3000821"/>
          </a:xfrm>
        </p:spPr>
        <p:txBody>
          <a:bodyPr/>
          <a:lstStyle/>
          <a:p>
            <a:r>
              <a:rPr lang="en-US" altLang="ko-KR" dirty="0"/>
              <a:t>Private clouds are often deployed when public clouds are deemed inappropriate or inadequate for the needs of a business. For example, a public cloud might not provide the level of service availability or uptime that an organization needs. In other cases, the risk of hosting a mission-critical workload in the public cloud might exceed an organization's risk tolerance, or there might be security or regulatory concerns related to the use of a multi-tenant environment. In these cases, an enterprise might opt to invest in a private cloud to realize the benefits of cloud computing, while maintaining total control and ownership of its environment.</a:t>
            </a:r>
          </a:p>
          <a:p>
            <a:r>
              <a:rPr lang="en-US" altLang="ko-KR" dirty="0"/>
              <a:t>However, private clouds also have some disadvantages. First, private cloud technologies, such as increased automation and user self-service, can bring some complexity into an enterprise. These technologies typically require an IT team to </a:t>
            </a:r>
            <a:r>
              <a:rPr lang="en-US" altLang="ko-KR" dirty="0" err="1"/>
              <a:t>rearchitect</a:t>
            </a:r>
            <a:r>
              <a:rPr lang="en-US" altLang="ko-KR" dirty="0"/>
              <a:t> some of its data center infrastructure, as well as adopt additional management tools. As a result, an organization might have to adjust or even increase its IT staff to successfully implement a private cloud. This is different than public cloud, where most of the underlying complexity is handled by the cloud provider.</a:t>
            </a:r>
          </a:p>
          <a:p>
            <a:r>
              <a:rPr lang="en-US" altLang="ko-KR" dirty="0"/>
              <a:t>Another potential disadvantage of private clouds is cost. A benefit of public cloud is cost mitigation through the use of computing as a "utility" -- customers only pay for the resources they use. When a business owns its private cloud, however, it bears all of the acquisition, deployment, support and maintenance costs involved.</a:t>
            </a:r>
          </a:p>
        </p:txBody>
      </p:sp>
      <p:sp>
        <p:nvSpPr>
          <p:cNvPr id="3" name="바닥글 개체 틀 2"/>
          <p:cNvSpPr>
            <a:spLocks noGrp="1"/>
          </p:cNvSpPr>
          <p:nvPr>
            <p:ph type="ftr" sz="quarter" idx="3"/>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686" b="0" i="0" u="none" strike="noStrike" kern="1200" cap="none" spc="0" normalizeH="0" baseline="0" noProof="0">
                <a:ln>
                  <a:noFill/>
                </a:ln>
                <a:solidFill>
                  <a:srgbClr val="FFFFFF">
                    <a:lumMod val="65000"/>
                  </a:srgbClr>
                </a:solidFill>
                <a:effectLst/>
                <a:uLnTx/>
                <a:uFillTx/>
                <a:latin typeface="Segoe UI"/>
                <a:ea typeface="+mn-ea"/>
                <a:cs typeface="+mn-cs"/>
              </a:rPr>
              <a:t>© Microsoft Corporation                                                                                  								                                Azure </a:t>
            </a:r>
          </a:p>
        </p:txBody>
      </p:sp>
      <p:sp>
        <p:nvSpPr>
          <p:cNvPr id="9" name="제목 3"/>
          <p:cNvSpPr>
            <a:spLocks noGrp="1"/>
          </p:cNvSpPr>
          <p:nvPr>
            <p:ph type="title"/>
          </p:nvPr>
        </p:nvSpPr>
        <p:spPr/>
        <p:txBody>
          <a:bodyPr/>
          <a:lstStyle/>
          <a:p>
            <a:r>
              <a:rPr lang="en-US" altLang="ko-KR" dirty="0"/>
              <a:t>public, private and hybrid cloud</a:t>
            </a:r>
            <a:endParaRPr lang="ko-KR" altLang="en-US" dirty="0"/>
          </a:p>
        </p:txBody>
      </p:sp>
      <p:sp>
        <p:nvSpPr>
          <p:cNvPr id="10" name="텍스트 개체 틀 6"/>
          <p:cNvSpPr>
            <a:spLocks noGrp="1"/>
          </p:cNvSpPr>
          <p:nvPr>
            <p:ph type="body" sz="quarter" idx="12"/>
          </p:nvPr>
        </p:nvSpPr>
        <p:spPr>
          <a:xfrm>
            <a:off x="6498988" y="5971605"/>
            <a:ext cx="5195110" cy="297774"/>
          </a:xfrm>
        </p:spPr>
        <p:txBody>
          <a:bodyPr/>
          <a:lstStyle/>
          <a:p>
            <a:r>
              <a:rPr lang="en-US" altLang="ko-KR" dirty="0"/>
              <a:t>Source : </a:t>
            </a:r>
            <a:r>
              <a:rPr lang="en-US" altLang="ko-KR" dirty="0">
                <a:hlinkClick r:id="rId2"/>
              </a:rPr>
              <a:t>https://microsoftlearning.github.io/AZ-900T0x-MicrosoftAzureFundamentals/</a:t>
            </a:r>
            <a:endParaRPr lang="en-US" altLang="ko-KR" dirty="0"/>
          </a:p>
          <a:p>
            <a:endParaRPr lang="ko-KR" altLang="en-US" dirty="0"/>
          </a:p>
        </p:txBody>
      </p:sp>
    </p:spTree>
    <p:extLst>
      <p:ext uri="{BB962C8B-B14F-4D97-AF65-F5344CB8AC3E}">
        <p14:creationId xmlns:p14="http://schemas.microsoft.com/office/powerpoint/2010/main" val="317407973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그림 8" descr="텍스트, 화이트보드이(가) 표시된 사진&#10;&#10;자동 생성된 설명">
            <a:extLst>
              <a:ext uri="{FF2B5EF4-FFF2-40B4-BE49-F238E27FC236}">
                <a16:creationId xmlns:a16="http://schemas.microsoft.com/office/drawing/2014/main" id="{3B447980-C4CF-8BEE-618B-65146E006B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794" y="-21775"/>
            <a:ext cx="7744858" cy="6858000"/>
          </a:xfrm>
          <a:prstGeom prst="rect">
            <a:avLst/>
          </a:prstGeom>
        </p:spPr>
      </p:pic>
      <p:sp>
        <p:nvSpPr>
          <p:cNvPr id="10" name="TextBox 9">
            <a:extLst>
              <a:ext uri="{FF2B5EF4-FFF2-40B4-BE49-F238E27FC236}">
                <a16:creationId xmlns:a16="http://schemas.microsoft.com/office/drawing/2014/main" id="{30CD9658-3428-01AF-1738-E3BC770F24C8}"/>
              </a:ext>
            </a:extLst>
          </p:cNvPr>
          <p:cNvSpPr txBox="1"/>
          <p:nvPr/>
        </p:nvSpPr>
        <p:spPr>
          <a:xfrm>
            <a:off x="8150646" y="5715918"/>
            <a:ext cx="4704203" cy="1120307"/>
          </a:xfrm>
          <a:prstGeom prst="rect">
            <a:avLst/>
          </a:prstGeom>
          <a:noFill/>
        </p:spPr>
        <p:txBody>
          <a:bodyPr wrap="square" lIns="182880" tIns="146304" rIns="182880" bIns="146304" rtlCol="0">
            <a:spAutoFit/>
          </a:bodyPr>
          <a:lstStyle/>
          <a:p>
            <a:pPr marL="285750" indent="-285750">
              <a:lnSpc>
                <a:spcPct val="90000"/>
              </a:lnSpc>
              <a:spcAft>
                <a:spcPts val="600"/>
              </a:spcAft>
              <a:buFont typeface="Arial" panose="020B0604020202020204" pitchFamily="34" charset="0"/>
              <a:buChar char="•"/>
            </a:pPr>
            <a:r>
              <a:rPr lang="en-US" altLang="ko" sz="1800" dirty="0">
                <a:latin typeface="맑은 고딕" panose="020B0503020000020004" pitchFamily="50" charset="-127"/>
                <a:ea typeface="맑은 고딕" panose="020B0503020000020004" pitchFamily="50" charset="-127"/>
              </a:rPr>
              <a:t>Mohana Priya</a:t>
            </a:r>
            <a:endParaRPr lang="en-US" altLang="ko" sz="1800" dirty="0">
              <a:latin typeface="맑은 고딕" panose="020B0503020000020004" pitchFamily="50" charset="-127"/>
              <a:ea typeface="맑은 고딕" panose="020B0503020000020004" pitchFamily="50" charset="-127"/>
              <a:hlinkClick r:id="rId3"/>
            </a:endParaRPr>
          </a:p>
          <a:p>
            <a:pPr>
              <a:lnSpc>
                <a:spcPct val="90000"/>
              </a:lnSpc>
              <a:spcAft>
                <a:spcPts val="600"/>
              </a:spcAft>
            </a:pPr>
            <a:r>
              <a:rPr lang="en-US" altLang="ko" sz="1800" dirty="0">
                <a:latin typeface="맑은 고딕" panose="020B0503020000020004" pitchFamily="50" charset="-127"/>
                <a:ea typeface="맑은 고딕" panose="020B0503020000020004" pitchFamily="50" charset="-127"/>
                <a:hlinkClick r:id="rId3"/>
              </a:rPr>
              <a:t>https://www.facebook.com/groups/490461811514094/user/100056259270470</a:t>
            </a:r>
            <a:endParaRPr lang="ko-KR" altLang="en-US" sz="24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57377091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descr="텍스트, 화이트보드이(가) 표시된 사진&#10;&#10;자동 생성된 설명">
            <a:extLst>
              <a:ext uri="{FF2B5EF4-FFF2-40B4-BE49-F238E27FC236}">
                <a16:creationId xmlns:a16="http://schemas.microsoft.com/office/drawing/2014/main" id="{6421EA59-DD71-24F3-4A3B-6B1D9C0791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88135"/>
            <a:ext cx="6510969" cy="7138930"/>
          </a:xfrm>
          <a:prstGeom prst="rect">
            <a:avLst/>
          </a:prstGeom>
        </p:spPr>
      </p:pic>
      <p:pic>
        <p:nvPicPr>
          <p:cNvPr id="5" name="그림 4" descr="텍스트이(가) 표시된 사진&#10;&#10;자동 생성된 설명">
            <a:extLst>
              <a:ext uri="{FF2B5EF4-FFF2-40B4-BE49-F238E27FC236}">
                <a16:creationId xmlns:a16="http://schemas.microsoft.com/office/drawing/2014/main" id="{40AD9738-F724-589E-5179-741FBE671E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2154" y="88135"/>
            <a:ext cx="5772839" cy="6858000"/>
          </a:xfrm>
          <a:prstGeom prst="rect">
            <a:avLst/>
          </a:prstGeom>
        </p:spPr>
      </p:pic>
    </p:spTree>
    <p:extLst>
      <p:ext uri="{BB962C8B-B14F-4D97-AF65-F5344CB8AC3E}">
        <p14:creationId xmlns:p14="http://schemas.microsoft.com/office/powerpoint/2010/main" val="114625978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a:extLst>
              <a:ext uri="{FF2B5EF4-FFF2-40B4-BE49-F238E27FC236}">
                <a16:creationId xmlns:a16="http://schemas.microsoft.com/office/drawing/2014/main" id="{2FA79A75-7C8C-53EE-665B-683FE3DDFB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629" y="0"/>
            <a:ext cx="5948969" cy="6858000"/>
          </a:xfrm>
          <a:prstGeom prst="rect">
            <a:avLst/>
          </a:prstGeom>
        </p:spPr>
      </p:pic>
      <p:sp>
        <p:nvSpPr>
          <p:cNvPr id="6" name="TextBox 5">
            <a:extLst>
              <a:ext uri="{FF2B5EF4-FFF2-40B4-BE49-F238E27FC236}">
                <a16:creationId xmlns:a16="http://schemas.microsoft.com/office/drawing/2014/main" id="{85BB764A-1DF4-ED2F-25A7-05FDCBCF8F73}"/>
              </a:ext>
            </a:extLst>
          </p:cNvPr>
          <p:cNvSpPr txBox="1"/>
          <p:nvPr/>
        </p:nvSpPr>
        <p:spPr>
          <a:xfrm>
            <a:off x="6907576" y="5563518"/>
            <a:ext cx="4704203" cy="1120307"/>
          </a:xfrm>
          <a:prstGeom prst="rect">
            <a:avLst/>
          </a:prstGeom>
          <a:noFill/>
        </p:spPr>
        <p:txBody>
          <a:bodyPr wrap="square" lIns="182880" tIns="146304" rIns="182880" bIns="146304" rtlCol="0">
            <a:spAutoFit/>
          </a:bodyPr>
          <a:lstStyle/>
          <a:p>
            <a:pPr marL="285750" indent="-285750">
              <a:lnSpc>
                <a:spcPct val="90000"/>
              </a:lnSpc>
              <a:spcAft>
                <a:spcPts val="600"/>
              </a:spcAft>
              <a:buFont typeface="Arial" panose="020B0604020202020204" pitchFamily="34" charset="0"/>
              <a:buChar char="•"/>
            </a:pPr>
            <a:r>
              <a:rPr lang="en-US" altLang="ko" sz="1800" dirty="0">
                <a:latin typeface="맑은 고딕" panose="020B0503020000020004" pitchFamily="50" charset="-127"/>
                <a:ea typeface="맑은 고딕" panose="020B0503020000020004" pitchFamily="50" charset="-127"/>
              </a:rPr>
              <a:t>Mohana Priya</a:t>
            </a:r>
            <a:endParaRPr lang="en-US" altLang="ko" sz="1800" dirty="0">
              <a:latin typeface="맑은 고딕" panose="020B0503020000020004" pitchFamily="50" charset="-127"/>
              <a:ea typeface="맑은 고딕" panose="020B0503020000020004" pitchFamily="50" charset="-127"/>
              <a:hlinkClick r:id="rId3"/>
            </a:endParaRPr>
          </a:p>
          <a:p>
            <a:pPr>
              <a:lnSpc>
                <a:spcPct val="90000"/>
              </a:lnSpc>
              <a:spcAft>
                <a:spcPts val="600"/>
              </a:spcAft>
            </a:pPr>
            <a:r>
              <a:rPr lang="en-US" altLang="ko" sz="1800" dirty="0">
                <a:latin typeface="맑은 고딕" panose="020B0503020000020004" pitchFamily="50" charset="-127"/>
                <a:ea typeface="맑은 고딕" panose="020B0503020000020004" pitchFamily="50" charset="-127"/>
                <a:hlinkClick r:id="rId3"/>
              </a:rPr>
              <a:t>https://www.facebook.com/groups/490461811514094/user/100056259270470</a:t>
            </a:r>
            <a:endParaRPr lang="ko-KR" altLang="en-US" sz="24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19365754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그림 17">
            <a:extLst>
              <a:ext uri="{FF2B5EF4-FFF2-40B4-BE49-F238E27FC236}">
                <a16:creationId xmlns:a16="http://schemas.microsoft.com/office/drawing/2014/main" id="{D0368D86-12DE-4DDD-8265-3E0BC9A2792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7861" b="7861"/>
          <a:stretch/>
        </p:blipFill>
        <p:spPr>
          <a:xfrm>
            <a:off x="0" y="-2698"/>
            <a:ext cx="12192000" cy="6858000"/>
          </a:xfrm>
          <a:prstGeom prst="rect">
            <a:avLst/>
          </a:prstGeom>
        </p:spPr>
      </p:pic>
      <p:sp>
        <p:nvSpPr>
          <p:cNvPr id="2" name="직사각형 1">
            <a:extLst>
              <a:ext uri="{FF2B5EF4-FFF2-40B4-BE49-F238E27FC236}">
                <a16:creationId xmlns:a16="http://schemas.microsoft.com/office/drawing/2014/main" id="{C9967D65-E830-493F-9D2A-BA47294DF3C8}"/>
              </a:ext>
            </a:extLst>
          </p:cNvPr>
          <p:cNvSpPr/>
          <p:nvPr/>
        </p:nvSpPr>
        <p:spPr>
          <a:xfrm>
            <a:off x="22411" y="0"/>
            <a:ext cx="751506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3" name="직사각형 2">
            <a:extLst>
              <a:ext uri="{FF2B5EF4-FFF2-40B4-BE49-F238E27FC236}">
                <a16:creationId xmlns:a16="http://schemas.microsoft.com/office/drawing/2014/main" id="{C40B3F64-DCEA-48CE-A438-6DC0462E16DD}"/>
              </a:ext>
            </a:extLst>
          </p:cNvPr>
          <p:cNvSpPr/>
          <p:nvPr/>
        </p:nvSpPr>
        <p:spPr>
          <a:xfrm>
            <a:off x="386080" y="355600"/>
            <a:ext cx="1280160" cy="1280160"/>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4" name="TextBox 3">
            <a:extLst>
              <a:ext uri="{FF2B5EF4-FFF2-40B4-BE49-F238E27FC236}">
                <a16:creationId xmlns:a16="http://schemas.microsoft.com/office/drawing/2014/main" id="{D6F39C14-DAA4-4C3C-A0D8-AAD40B4FC90A}"/>
              </a:ext>
            </a:extLst>
          </p:cNvPr>
          <p:cNvSpPr txBox="1"/>
          <p:nvPr/>
        </p:nvSpPr>
        <p:spPr>
          <a:xfrm flipH="1">
            <a:off x="1976118" y="1225788"/>
            <a:ext cx="3607648"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2400" b="1" i="0" u="none" strike="noStrike" kern="1200" cap="none" spc="0" normalizeH="0" baseline="0" noProof="0" dirty="0">
                <a:ln>
                  <a:noFill/>
                </a:ln>
                <a:solidFill>
                  <a:prstClr val="white"/>
                </a:solidFill>
                <a:effectLst/>
                <a:uLnTx/>
                <a:uFillTx/>
                <a:latin typeface="Arial"/>
                <a:cs typeface="+mn-cs"/>
              </a:rPr>
              <a:t>클라우드 컴퓨팅</a:t>
            </a:r>
          </a:p>
        </p:txBody>
      </p:sp>
      <p:sp>
        <p:nvSpPr>
          <p:cNvPr id="5" name="TextBox 4">
            <a:extLst>
              <a:ext uri="{FF2B5EF4-FFF2-40B4-BE49-F238E27FC236}">
                <a16:creationId xmlns:a16="http://schemas.microsoft.com/office/drawing/2014/main" id="{746670B0-6CD4-447D-8E59-968951E3F521}"/>
              </a:ext>
            </a:extLst>
          </p:cNvPr>
          <p:cNvSpPr txBox="1"/>
          <p:nvPr/>
        </p:nvSpPr>
        <p:spPr>
          <a:xfrm flipH="1">
            <a:off x="1976118" y="382062"/>
            <a:ext cx="3175001" cy="646331"/>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3600" b="1" i="0" u="none" strike="noStrike" kern="1200" cap="none" spc="0" normalizeH="0" baseline="0" noProof="0" dirty="0">
                <a:ln>
                  <a:noFill/>
                </a:ln>
                <a:solidFill>
                  <a:prstClr val="white"/>
                </a:solidFill>
                <a:effectLst/>
                <a:uLnTx/>
                <a:uFillTx/>
                <a:latin typeface="나눔스퀘어 ExtraBold" panose="020B0600000101010101" pitchFamily="50" charset="-127"/>
                <a:ea typeface="나눔스퀘어 ExtraBold" panose="020B0600000101010101" pitchFamily="50" charset="-127"/>
                <a:cs typeface="+mn-cs"/>
              </a:rPr>
              <a:t>목차</a:t>
            </a:r>
          </a:p>
        </p:txBody>
      </p:sp>
      <p:grpSp>
        <p:nvGrpSpPr>
          <p:cNvPr id="8" name="그룹 7">
            <a:extLst>
              <a:ext uri="{FF2B5EF4-FFF2-40B4-BE49-F238E27FC236}">
                <a16:creationId xmlns:a16="http://schemas.microsoft.com/office/drawing/2014/main" id="{F868A564-5C93-444C-9BB7-66C25FFD4D94}"/>
              </a:ext>
            </a:extLst>
          </p:cNvPr>
          <p:cNvGrpSpPr/>
          <p:nvPr/>
        </p:nvGrpSpPr>
        <p:grpSpPr>
          <a:xfrm>
            <a:off x="1191929" y="2525186"/>
            <a:ext cx="4453783" cy="523220"/>
            <a:chOff x="1191929" y="2733040"/>
            <a:chExt cx="4453783" cy="523220"/>
          </a:xfrm>
        </p:grpSpPr>
        <p:sp>
          <p:nvSpPr>
            <p:cNvPr id="6" name="TextBox 5">
              <a:extLst>
                <a:ext uri="{FF2B5EF4-FFF2-40B4-BE49-F238E27FC236}">
                  <a16:creationId xmlns:a16="http://schemas.microsoft.com/office/drawing/2014/main" id="{D5B1ABA3-7F9C-4EAF-A909-EDBE8DD7EEB9}"/>
                </a:ext>
              </a:extLst>
            </p:cNvPr>
            <p:cNvSpPr txBox="1"/>
            <p:nvPr/>
          </p:nvSpPr>
          <p:spPr>
            <a:xfrm>
              <a:off x="1191929" y="2733040"/>
              <a:ext cx="484428" cy="52322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800" b="1" i="0" u="none" strike="noStrike" kern="1200" cap="none" spc="0" normalizeH="0" baseline="0" noProof="0" dirty="0">
                  <a:ln>
                    <a:noFill/>
                  </a:ln>
                  <a:solidFill>
                    <a:prstClr val="white"/>
                  </a:solidFill>
                  <a:effectLst/>
                  <a:uLnTx/>
                  <a:uFillTx/>
                  <a:latin typeface="Arial"/>
                  <a:cs typeface="+mn-cs"/>
                </a:rPr>
                <a:t>1 </a:t>
              </a:r>
              <a:endParaRPr kumimoji="0" lang="ko-KR" altLang="en-US" sz="2800" b="1" i="0" u="none" strike="noStrike" kern="1200" cap="none" spc="0" normalizeH="0" baseline="0" noProof="0" dirty="0">
                <a:ln>
                  <a:noFill/>
                </a:ln>
                <a:solidFill>
                  <a:prstClr val="white"/>
                </a:solidFill>
                <a:effectLst/>
                <a:uLnTx/>
                <a:uFillTx/>
                <a:latin typeface="Arial"/>
                <a:cs typeface="+mn-cs"/>
              </a:endParaRPr>
            </a:p>
          </p:txBody>
        </p:sp>
        <p:sp>
          <p:nvSpPr>
            <p:cNvPr id="7" name="TextBox 6">
              <a:extLst>
                <a:ext uri="{FF2B5EF4-FFF2-40B4-BE49-F238E27FC236}">
                  <a16:creationId xmlns:a16="http://schemas.microsoft.com/office/drawing/2014/main" id="{1EC64467-7DB3-4E18-9C95-D9A65B2E35BB}"/>
                </a:ext>
              </a:extLst>
            </p:cNvPr>
            <p:cNvSpPr txBox="1"/>
            <p:nvPr/>
          </p:nvSpPr>
          <p:spPr>
            <a:xfrm>
              <a:off x="1676357" y="2733040"/>
              <a:ext cx="3969355" cy="523220"/>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2800" b="1" i="0" u="none" strike="noStrike" kern="1200" cap="none" spc="0" normalizeH="0" baseline="0" noProof="0" dirty="0">
                  <a:ln>
                    <a:noFill/>
                  </a:ln>
                  <a:solidFill>
                    <a:prstClr val="white"/>
                  </a:solidFill>
                  <a:effectLst/>
                  <a:uLnTx/>
                  <a:uFillTx/>
                  <a:latin typeface="나눔스퀘어 ExtraBold" panose="020B0600000101010101" pitchFamily="50" charset="-127"/>
                  <a:ea typeface="나눔스퀘어 ExtraBold" panose="020B0600000101010101" pitchFamily="50" charset="-127"/>
                  <a:cs typeface="+mn-cs"/>
                </a:rPr>
                <a:t>클라우드 특성</a:t>
              </a:r>
            </a:p>
          </p:txBody>
        </p:sp>
      </p:grpSp>
      <p:grpSp>
        <p:nvGrpSpPr>
          <p:cNvPr id="9" name="그룹 8">
            <a:extLst>
              <a:ext uri="{FF2B5EF4-FFF2-40B4-BE49-F238E27FC236}">
                <a16:creationId xmlns:a16="http://schemas.microsoft.com/office/drawing/2014/main" id="{8DBDC3F1-5C57-49E7-92D1-035A63CFD9BA}"/>
              </a:ext>
            </a:extLst>
          </p:cNvPr>
          <p:cNvGrpSpPr/>
          <p:nvPr/>
        </p:nvGrpSpPr>
        <p:grpSpPr>
          <a:xfrm>
            <a:off x="1191929" y="3515806"/>
            <a:ext cx="4591926" cy="529456"/>
            <a:chOff x="1191929" y="2733040"/>
            <a:chExt cx="2893061" cy="529456"/>
          </a:xfrm>
        </p:grpSpPr>
        <p:sp>
          <p:nvSpPr>
            <p:cNvPr id="10" name="TextBox 9">
              <a:extLst>
                <a:ext uri="{FF2B5EF4-FFF2-40B4-BE49-F238E27FC236}">
                  <a16:creationId xmlns:a16="http://schemas.microsoft.com/office/drawing/2014/main" id="{19C98ED1-F442-4E67-8FC9-E511EE5540F0}"/>
                </a:ext>
              </a:extLst>
            </p:cNvPr>
            <p:cNvSpPr txBox="1"/>
            <p:nvPr/>
          </p:nvSpPr>
          <p:spPr>
            <a:xfrm>
              <a:off x="1191929" y="2733040"/>
              <a:ext cx="484428" cy="52322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800" b="1" i="0" u="none" strike="noStrike" kern="1200" cap="none" spc="0" normalizeH="0" baseline="0" noProof="0" dirty="0">
                  <a:ln>
                    <a:noFill/>
                  </a:ln>
                  <a:solidFill>
                    <a:prstClr val="white"/>
                  </a:solidFill>
                  <a:effectLst/>
                  <a:uLnTx/>
                  <a:uFillTx/>
                  <a:latin typeface="Arial"/>
                  <a:cs typeface="+mn-cs"/>
                </a:rPr>
                <a:t>2 </a:t>
              </a:r>
              <a:endParaRPr kumimoji="0" lang="ko-KR" altLang="en-US" sz="2800" b="1" i="0" u="none" strike="noStrike" kern="1200" cap="none" spc="0" normalizeH="0" baseline="0" noProof="0" dirty="0">
                <a:ln>
                  <a:noFill/>
                </a:ln>
                <a:solidFill>
                  <a:prstClr val="white"/>
                </a:solidFill>
                <a:effectLst/>
                <a:uLnTx/>
                <a:uFillTx/>
                <a:latin typeface="Arial"/>
                <a:cs typeface="+mn-cs"/>
              </a:endParaRPr>
            </a:p>
          </p:txBody>
        </p:sp>
        <p:sp>
          <p:nvSpPr>
            <p:cNvPr id="11" name="TextBox 10">
              <a:extLst>
                <a:ext uri="{FF2B5EF4-FFF2-40B4-BE49-F238E27FC236}">
                  <a16:creationId xmlns:a16="http://schemas.microsoft.com/office/drawing/2014/main" id="{E2E4DEFE-BC42-48FF-848C-EF9A07A773CF}"/>
                </a:ext>
              </a:extLst>
            </p:cNvPr>
            <p:cNvSpPr txBox="1"/>
            <p:nvPr/>
          </p:nvSpPr>
          <p:spPr>
            <a:xfrm>
              <a:off x="1515777" y="2739276"/>
              <a:ext cx="2569213" cy="523220"/>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2800" b="1" i="0" u="none" strike="noStrike" kern="1200" cap="none" spc="0" normalizeH="0" baseline="0" noProof="0" dirty="0">
                  <a:ln>
                    <a:noFill/>
                  </a:ln>
                  <a:solidFill>
                    <a:prstClr val="white"/>
                  </a:solidFill>
                  <a:effectLst/>
                  <a:uLnTx/>
                  <a:uFillTx/>
                  <a:latin typeface="나눔스퀘어 ExtraBold" panose="020B0600000101010101" pitchFamily="50" charset="-127"/>
                  <a:ea typeface="나눔스퀘어 ExtraBold" panose="020B0600000101010101" pitchFamily="50" charset="-127"/>
                  <a:cs typeface="+mn-cs"/>
                </a:rPr>
                <a:t>클라우드 플랫폼 서비스</a:t>
              </a:r>
            </a:p>
          </p:txBody>
        </p:sp>
      </p:grpSp>
    </p:spTree>
    <p:extLst>
      <p:ext uri="{BB962C8B-B14F-4D97-AF65-F5344CB8AC3E}">
        <p14:creationId xmlns:p14="http://schemas.microsoft.com/office/powerpoint/2010/main" val="3678945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descr="텍스트이(가) 표시된 사진&#10;&#10;자동 생성된 설명">
            <a:extLst>
              <a:ext uri="{FF2B5EF4-FFF2-40B4-BE49-F238E27FC236}">
                <a16:creationId xmlns:a16="http://schemas.microsoft.com/office/drawing/2014/main" id="{F1074DE5-473D-781A-0E58-27331ECD92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3072" y="165253"/>
            <a:ext cx="5794301" cy="7072829"/>
          </a:xfrm>
          <a:prstGeom prst="rect">
            <a:avLst/>
          </a:prstGeom>
        </p:spPr>
      </p:pic>
      <p:pic>
        <p:nvPicPr>
          <p:cNvPr id="6" name="그림 5">
            <a:extLst>
              <a:ext uri="{FF2B5EF4-FFF2-40B4-BE49-F238E27FC236}">
                <a16:creationId xmlns:a16="http://schemas.microsoft.com/office/drawing/2014/main" id="{5BD7C024-EEE4-E53C-1B22-A9D9673AAD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627" y="-132202"/>
            <a:ext cx="5981373" cy="6858000"/>
          </a:xfrm>
          <a:prstGeom prst="rect">
            <a:avLst/>
          </a:prstGeom>
        </p:spPr>
      </p:pic>
    </p:spTree>
    <p:extLst>
      <p:ext uri="{BB962C8B-B14F-4D97-AF65-F5344CB8AC3E}">
        <p14:creationId xmlns:p14="http://schemas.microsoft.com/office/powerpoint/2010/main" val="225453413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26426" y="1202872"/>
            <a:ext cx="4982856" cy="1172553"/>
          </a:xfrm>
        </p:spPr>
        <p:txBody>
          <a:bodyPr rtlCol="0" anchor="ctr" anchorCtr="0">
            <a:normAutofit fontScale="90000"/>
          </a:bodyPr>
          <a:lstStyle/>
          <a:p>
            <a:r>
              <a:rPr lang="en-US" altLang="ko-KR" sz="6000" dirty="0">
                <a:solidFill>
                  <a:prstClr val="black"/>
                </a:solidFill>
              </a:rPr>
              <a:t>Cloud Platform</a:t>
            </a:r>
            <a:endParaRPr lang="ko-KR" altLang="en-US" sz="4800" dirty="0">
              <a:solidFill>
                <a:schemeClr val="bg1"/>
              </a:solidFill>
              <a:latin typeface="맑은 고딕" panose="020B0503020000020004" pitchFamily="50" charset="-127"/>
              <a:ea typeface="맑은 고딕" panose="020B0503020000020004" pitchFamily="50" charset="-127"/>
            </a:endParaRPr>
          </a:p>
        </p:txBody>
      </p:sp>
      <p:sp>
        <p:nvSpPr>
          <p:cNvPr id="4" name="텍스트 개체 틀 3"/>
          <p:cNvSpPr>
            <a:spLocks noGrp="1"/>
          </p:cNvSpPr>
          <p:nvPr>
            <p:ph type="body" sz="quarter" idx="10"/>
          </p:nvPr>
        </p:nvSpPr>
        <p:spPr/>
        <p:txBody>
          <a:bodyPr/>
          <a:lstStyle/>
          <a:p>
            <a:pPr marL="342900" indent="-342900">
              <a:buFont typeface="Wingdings" panose="05000000000000000000" pitchFamily="2" charset="2"/>
              <a:buChar char="§"/>
            </a:pPr>
            <a:r>
              <a:rPr lang="en-US" altLang="ko-KR" dirty="0"/>
              <a:t>MS Azure</a:t>
            </a:r>
          </a:p>
          <a:p>
            <a:pPr marL="342900" indent="-342900">
              <a:buFont typeface="Wingdings" panose="05000000000000000000" pitchFamily="2" charset="2"/>
              <a:buChar char="§"/>
            </a:pPr>
            <a:r>
              <a:rPr lang="en-US" altLang="ko-KR" dirty="0"/>
              <a:t>AWS</a:t>
            </a:r>
          </a:p>
          <a:p>
            <a:pPr marL="342900" indent="-342900">
              <a:buFont typeface="Wingdings" panose="05000000000000000000" pitchFamily="2" charset="2"/>
              <a:buChar char="§"/>
            </a:pPr>
            <a:r>
              <a:rPr lang="en-US" altLang="ko-KR" dirty="0"/>
              <a:t>GCP</a:t>
            </a:r>
          </a:p>
          <a:p>
            <a:pPr marL="342900" indent="-342900">
              <a:buFont typeface="Wingdings" panose="05000000000000000000" pitchFamily="2" charset="2"/>
              <a:buChar char="§"/>
            </a:pPr>
            <a:r>
              <a:rPr lang="en-US" altLang="ko-KR" dirty="0"/>
              <a:t>IBM </a:t>
            </a:r>
            <a:r>
              <a:rPr lang="en-US" altLang="ko-KR" dirty="0" err="1"/>
              <a:t>Bluemix</a:t>
            </a:r>
            <a:endParaRPr lang="ko-KR" altLang="en-US" dirty="0"/>
          </a:p>
          <a:p>
            <a:endParaRPr lang="ko-KR" altLang="en-US" dirty="0"/>
          </a:p>
        </p:txBody>
      </p:sp>
      <p:grpSp>
        <p:nvGrpSpPr>
          <p:cNvPr id="5" name="Group 12"/>
          <p:cNvGrpSpPr>
            <a:grpSpLocks/>
          </p:cNvGrpSpPr>
          <p:nvPr/>
        </p:nvGrpSpPr>
        <p:grpSpPr bwMode="auto">
          <a:xfrm>
            <a:off x="600807" y="6134101"/>
            <a:ext cx="2027238" cy="381000"/>
            <a:chOff x="350" y="3936"/>
            <a:chExt cx="1277" cy="240"/>
          </a:xfrm>
        </p:grpSpPr>
        <p:sp>
          <p:nvSpPr>
            <p:cNvPr id="6" name="Text Box 13"/>
            <p:cNvSpPr txBox="1">
              <a:spLocks noChangeArrowheads="1"/>
            </p:cNvSpPr>
            <p:nvPr/>
          </p:nvSpPr>
          <p:spPr bwMode="auto">
            <a:xfrm>
              <a:off x="480" y="3984"/>
              <a:ext cx="1147"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latinLnBrk="1">
                <a:defRPr kumimoji="1">
                  <a:solidFill>
                    <a:schemeClr val="tx1"/>
                  </a:solidFill>
                  <a:latin typeface="굴림" panose="020B0600000101010101" pitchFamily="50" charset="-127"/>
                  <a:ea typeface="굴림" panose="020B0600000101010101" pitchFamily="50" charset="-127"/>
                </a:defRPr>
              </a:lvl1pPr>
              <a:lvl2pPr marL="742950" indent="-285750" latinLnBrk="1">
                <a:defRPr kumimoji="1">
                  <a:solidFill>
                    <a:schemeClr val="tx1"/>
                  </a:solidFill>
                  <a:latin typeface="굴림" panose="020B0600000101010101" pitchFamily="50" charset="-127"/>
                  <a:ea typeface="굴림" panose="020B0600000101010101" pitchFamily="50" charset="-127"/>
                </a:defRPr>
              </a:lvl2pPr>
              <a:lvl3pPr marL="1143000" indent="-228600" latinLnBrk="1">
                <a:defRPr kumimoji="1">
                  <a:solidFill>
                    <a:schemeClr val="tx1"/>
                  </a:solidFill>
                  <a:latin typeface="굴림" panose="020B0600000101010101" pitchFamily="50" charset="-127"/>
                  <a:ea typeface="굴림" panose="020B0600000101010101" pitchFamily="50" charset="-127"/>
                </a:defRPr>
              </a:lvl3pPr>
              <a:lvl4pPr marL="1600200" indent="-228600" latinLnBrk="1">
                <a:defRPr kumimoji="1">
                  <a:solidFill>
                    <a:schemeClr val="tx1"/>
                  </a:solidFill>
                  <a:latin typeface="굴림" panose="020B0600000101010101" pitchFamily="50" charset="-127"/>
                  <a:ea typeface="굴림" panose="020B0600000101010101" pitchFamily="50" charset="-127"/>
                </a:defRPr>
              </a:lvl4pPr>
              <a:lvl5pPr marL="2057400" indent="-228600" latinLnBrk="1">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200" b="1" i="0" u="none" strike="noStrike" kern="1200" cap="none" spc="0" normalizeH="0" baseline="0" noProof="0" dirty="0">
                  <a:ln>
                    <a:noFill/>
                  </a:ln>
                  <a:solidFill>
                    <a:prstClr val="black"/>
                  </a:solidFill>
                  <a:effectLst/>
                  <a:uLnTx/>
                  <a:uFillTx/>
                  <a:latin typeface="Times New Roman" panose="02020603050405020304" pitchFamily="18" charset="0"/>
                  <a:ea typeface="굴림" panose="020B0600000101010101" pitchFamily="50" charset="-127"/>
                  <a:cs typeface="+mn-cs"/>
                </a:rPr>
                <a:t>    SILLA UNIVERSITY </a:t>
              </a:r>
            </a:p>
          </p:txBody>
        </p:sp>
        <p:pic>
          <p:nvPicPr>
            <p:cNvPr id="7" name="Picture 14" descr="C:\WORK\대학원\교육대학원\silla.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 y="3936"/>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8" name="그림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98472" y="3391444"/>
            <a:ext cx="2916936" cy="1021080"/>
          </a:xfrm>
          <a:prstGeom prst="rect">
            <a:avLst/>
          </a:prstGeom>
        </p:spPr>
      </p:pic>
      <p:pic>
        <p:nvPicPr>
          <p:cNvPr id="9" name="Picture 8" descr="google cloud platform에 대한 이미지 검색결과"/>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911712" y="4558341"/>
            <a:ext cx="2959539" cy="96688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aws에 대한 이미지 검색결과"/>
          <p:cNvPicPr>
            <a:picLocks noChangeAspect="1" noChangeArrowheads="1"/>
          </p:cNvPicPr>
          <p:nvPr/>
        </p:nvPicPr>
        <p:blipFill rotWithShape="1">
          <a:blip r:embed="rId6" cstate="hqprint">
            <a:extLst>
              <a:ext uri="{28A0092B-C50C-407E-A947-70E740481C1C}">
                <a14:useLocalDpi xmlns:a14="http://schemas.microsoft.com/office/drawing/2010/main" val="0"/>
              </a:ext>
            </a:extLst>
          </a:blip>
          <a:srcRect l="22766" r="23250"/>
          <a:stretch/>
        </p:blipFill>
        <p:spPr bwMode="auto">
          <a:xfrm>
            <a:off x="6566595" y="3577074"/>
            <a:ext cx="1718090" cy="1670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019147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7" name="그림 6">
            <a:extLst>
              <a:ext uri="{FF2B5EF4-FFF2-40B4-BE49-F238E27FC236}">
                <a16:creationId xmlns:a16="http://schemas.microsoft.com/office/drawing/2014/main" id="{5615E82F-93E8-4ADF-A170-129033E47B8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5482" b="9518"/>
          <a:stretch/>
        </p:blipFill>
        <p:spPr>
          <a:xfrm>
            <a:off x="0" y="-50800"/>
            <a:ext cx="12192000" cy="6858000"/>
          </a:xfrm>
          <a:prstGeom prst="rect">
            <a:avLst/>
          </a:prstGeom>
        </p:spPr>
      </p:pic>
      <p:sp>
        <p:nvSpPr>
          <p:cNvPr id="3" name="직사각형 2">
            <a:extLst>
              <a:ext uri="{FF2B5EF4-FFF2-40B4-BE49-F238E27FC236}">
                <a16:creationId xmlns:a16="http://schemas.microsoft.com/office/drawing/2014/main" id="{FB253996-9806-40AB-89EA-69B28BD22D4E}"/>
              </a:ext>
            </a:extLst>
          </p:cNvPr>
          <p:cNvSpPr/>
          <p:nvPr/>
        </p:nvSpPr>
        <p:spPr>
          <a:xfrm>
            <a:off x="0" y="4383657"/>
            <a:ext cx="5563517" cy="2533879"/>
          </a:xfrm>
          <a:prstGeom prst="rect">
            <a:avLst/>
          </a:prstGeom>
          <a:solidFill>
            <a:schemeClr val="accent1">
              <a:alpha val="9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grpSp>
        <p:nvGrpSpPr>
          <p:cNvPr id="9" name="그룹 8">
            <a:extLst>
              <a:ext uri="{FF2B5EF4-FFF2-40B4-BE49-F238E27FC236}">
                <a16:creationId xmlns:a16="http://schemas.microsoft.com/office/drawing/2014/main" id="{F868A564-5C93-444C-9BB7-66C25FFD4D94}"/>
              </a:ext>
            </a:extLst>
          </p:cNvPr>
          <p:cNvGrpSpPr/>
          <p:nvPr/>
        </p:nvGrpSpPr>
        <p:grpSpPr>
          <a:xfrm>
            <a:off x="448315" y="5111827"/>
            <a:ext cx="4476226" cy="1015319"/>
            <a:chOff x="1129831" y="2705521"/>
            <a:chExt cx="5511811" cy="5486037"/>
          </a:xfrm>
        </p:grpSpPr>
        <p:sp>
          <p:nvSpPr>
            <p:cNvPr id="10" name="TextBox 9">
              <a:extLst>
                <a:ext uri="{FF2B5EF4-FFF2-40B4-BE49-F238E27FC236}">
                  <a16:creationId xmlns:a16="http://schemas.microsoft.com/office/drawing/2014/main" id="{D5B1ABA3-7F9C-4EAF-A909-EDBE8DD7EEB9}"/>
                </a:ext>
              </a:extLst>
            </p:cNvPr>
            <p:cNvSpPr txBox="1"/>
            <p:nvPr/>
          </p:nvSpPr>
          <p:spPr>
            <a:xfrm>
              <a:off x="1129831" y="2705521"/>
              <a:ext cx="184731" cy="52322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2800" b="1" i="0" u="none" strike="noStrike" kern="1200" cap="none" spc="0" normalizeH="0" baseline="0" noProof="0" dirty="0">
                <a:ln>
                  <a:noFill/>
                </a:ln>
                <a:solidFill>
                  <a:prstClr val="white"/>
                </a:solidFill>
                <a:effectLst/>
                <a:uLnTx/>
                <a:uFillTx/>
                <a:latin typeface="Arial"/>
                <a:cs typeface="+mn-cs"/>
              </a:endParaRPr>
            </a:p>
          </p:txBody>
        </p:sp>
        <p:sp>
          <p:nvSpPr>
            <p:cNvPr id="11" name="TextBox 10">
              <a:extLst>
                <a:ext uri="{FF2B5EF4-FFF2-40B4-BE49-F238E27FC236}">
                  <a16:creationId xmlns:a16="http://schemas.microsoft.com/office/drawing/2014/main" id="{1EC64467-7DB3-4E18-9C95-D9A65B2E35BB}"/>
                </a:ext>
              </a:extLst>
            </p:cNvPr>
            <p:cNvSpPr txBox="1"/>
            <p:nvPr/>
          </p:nvSpPr>
          <p:spPr>
            <a:xfrm>
              <a:off x="1372045" y="5031864"/>
              <a:ext cx="5269597" cy="3159694"/>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3200" b="1" i="0" u="none" strike="noStrike" kern="1200" cap="none" spc="0" normalizeH="0" noProof="0" dirty="0">
                  <a:ln>
                    <a:noFill/>
                  </a:ln>
                  <a:solidFill>
                    <a:prstClr val="white"/>
                  </a:solidFill>
                  <a:effectLst/>
                  <a:uLnTx/>
                  <a:uFillTx/>
                  <a:latin typeface="나눔스퀘어 ExtraBold" panose="020B0600000101010101" pitchFamily="50" charset="-127"/>
                  <a:ea typeface="나눔스퀘어 ExtraBold" panose="020B0600000101010101" pitchFamily="50" charset="-127"/>
                  <a:cs typeface="+mn-cs"/>
                </a:rPr>
                <a:t>Cloud</a:t>
              </a:r>
              <a:r>
                <a:rPr lang="ko-KR" altLang="en-US" sz="2800" b="1" dirty="0">
                  <a:solidFill>
                    <a:prstClr val="white"/>
                  </a:solidFill>
                  <a:latin typeface="나눔스퀘어 ExtraBold" panose="020B0600000101010101" pitchFamily="50" charset="-127"/>
                  <a:ea typeface="나눔스퀘어 ExtraBold" panose="020B0600000101010101" pitchFamily="50" charset="-127"/>
                </a:rPr>
                <a:t> 특성</a:t>
              </a:r>
              <a:endParaRPr kumimoji="0" lang="ko-KR" altLang="en-US" sz="2800" b="1" i="0" u="none" strike="noStrike" kern="1200" cap="none" spc="0" normalizeH="0" baseline="0" noProof="0" dirty="0">
                <a:ln>
                  <a:noFill/>
                </a:ln>
                <a:solidFill>
                  <a:prstClr val="white"/>
                </a:solidFill>
                <a:effectLst/>
                <a:uLnTx/>
                <a:uFillTx/>
                <a:latin typeface="나눔스퀘어 ExtraBold" panose="020B0600000101010101" pitchFamily="50" charset="-127"/>
                <a:ea typeface="나눔스퀘어 ExtraBold" panose="020B0600000101010101" pitchFamily="50" charset="-127"/>
                <a:cs typeface="+mn-cs"/>
              </a:endParaRPr>
            </a:p>
          </p:txBody>
        </p:sp>
      </p:grpSp>
    </p:spTree>
    <p:extLst>
      <p:ext uri="{BB962C8B-B14F-4D97-AF65-F5344CB8AC3E}">
        <p14:creationId xmlns:p14="http://schemas.microsoft.com/office/powerpoint/2010/main" val="7680828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lstStyle/>
          <a:p>
            <a:r>
              <a:rPr lang="ko-KR" altLang="en-US" b="1" dirty="0" err="1"/>
              <a:t>클라우드</a:t>
            </a:r>
            <a:r>
              <a:rPr lang="ko-KR" altLang="en-US" b="1" dirty="0"/>
              <a:t> 정의</a:t>
            </a:r>
            <a:endParaRPr lang="ko-KR" altLang="en-US" dirty="0"/>
          </a:p>
        </p:txBody>
      </p:sp>
      <p:sp>
        <p:nvSpPr>
          <p:cNvPr id="5" name="텍스트 개체 틀 4"/>
          <p:cNvSpPr>
            <a:spLocks noGrp="1"/>
          </p:cNvSpPr>
          <p:nvPr>
            <p:ph type="body" sz="quarter" idx="10"/>
          </p:nvPr>
        </p:nvSpPr>
        <p:spPr>
          <a:xfrm>
            <a:off x="455995" y="1505067"/>
            <a:ext cx="11306469" cy="2366417"/>
          </a:xfrm>
        </p:spPr>
        <p:txBody>
          <a:bodyPr/>
          <a:lstStyle/>
          <a:p>
            <a:pPr marL="342900" indent="-342900">
              <a:lnSpc>
                <a:spcPct val="200000"/>
              </a:lnSpc>
              <a:buFont typeface="Wingdings" panose="05000000000000000000" pitchFamily="2" charset="2"/>
              <a:buChar char="§"/>
            </a:pPr>
            <a:r>
              <a:rPr lang="en-US" altLang="ko-KR" sz="2000" dirty="0"/>
              <a:t>On-demand self-service </a:t>
            </a:r>
          </a:p>
          <a:p>
            <a:pPr marL="342900" indent="-342900">
              <a:lnSpc>
                <a:spcPct val="200000"/>
              </a:lnSpc>
              <a:buFont typeface="Wingdings" panose="05000000000000000000" pitchFamily="2" charset="2"/>
              <a:buChar char="§"/>
            </a:pPr>
            <a:r>
              <a:rPr lang="en-US" altLang="ko-KR" sz="2000" dirty="0"/>
              <a:t>Ubiquitous network access </a:t>
            </a:r>
          </a:p>
          <a:p>
            <a:pPr marL="342900" indent="-342900">
              <a:lnSpc>
                <a:spcPct val="200000"/>
              </a:lnSpc>
              <a:buFont typeface="Wingdings" panose="05000000000000000000" pitchFamily="2" charset="2"/>
              <a:buChar char="§"/>
            </a:pPr>
            <a:r>
              <a:rPr lang="en-US" altLang="ko-KR" sz="2000" dirty="0"/>
              <a:t>Location transparent resource pooling </a:t>
            </a:r>
          </a:p>
          <a:p>
            <a:pPr marL="342900" indent="-342900">
              <a:lnSpc>
                <a:spcPct val="200000"/>
              </a:lnSpc>
              <a:buFont typeface="Wingdings" panose="05000000000000000000" pitchFamily="2" charset="2"/>
              <a:buChar char="§"/>
            </a:pPr>
            <a:r>
              <a:rPr lang="en-US" altLang="ko-KR" sz="2000" dirty="0"/>
              <a:t>Rapid elasticity</a:t>
            </a:r>
            <a:endParaRPr lang="ko-KR" altLang="en-US" sz="2000" dirty="0"/>
          </a:p>
        </p:txBody>
      </p:sp>
      <p:sp>
        <p:nvSpPr>
          <p:cNvPr id="7" name="텍스트 개체 틀 6"/>
          <p:cNvSpPr>
            <a:spLocks noGrp="1"/>
          </p:cNvSpPr>
          <p:nvPr>
            <p:ph type="body" sz="quarter" idx="12"/>
          </p:nvPr>
        </p:nvSpPr>
        <p:spPr>
          <a:xfrm>
            <a:off x="8028697" y="6292391"/>
            <a:ext cx="4350712" cy="224733"/>
          </a:xfrm>
        </p:spPr>
        <p:txBody>
          <a:bodyPr/>
          <a:lstStyle/>
          <a:p>
            <a:r>
              <a:rPr lang="en-US" altLang="ko-KR" dirty="0"/>
              <a:t>Source: MS Azure Fundamentals AZ-900.pdf</a:t>
            </a:r>
            <a:endParaRPr lang="ko-KR" altLang="en-US" dirty="0"/>
          </a:p>
        </p:txBody>
      </p:sp>
      <p:sp>
        <p:nvSpPr>
          <p:cNvPr id="3" name="바닥글 개체 틀 2"/>
          <p:cNvSpPr>
            <a:spLocks noGrp="1"/>
          </p:cNvSpPr>
          <p:nvPr>
            <p:ph type="ftr" sz="quarter" idx="3"/>
          </p:nvPr>
        </p:nvSpPr>
        <p:spPr>
          <a:xfrm>
            <a:off x="302644" y="6292391"/>
            <a:ext cx="11586711" cy="118296"/>
          </a:xfrm>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686" b="0" i="0" u="none" strike="noStrike" kern="1200" cap="none" spc="0" normalizeH="0" baseline="0" noProof="0">
                <a:ln>
                  <a:noFill/>
                </a:ln>
                <a:solidFill>
                  <a:srgbClr val="FFFFFF">
                    <a:lumMod val="65000"/>
                  </a:srgbClr>
                </a:solidFill>
                <a:effectLst/>
                <a:uLnTx/>
                <a:uFillTx/>
                <a:latin typeface="Segoe UI"/>
                <a:ea typeface="+mn-ea"/>
                <a:cs typeface="+mn-cs"/>
              </a:rPr>
              <a:t>© Microsoft Corporation                                                                                  								                                Azure </a:t>
            </a:r>
          </a:p>
        </p:txBody>
      </p:sp>
    </p:spTree>
    <p:extLst>
      <p:ext uri="{BB962C8B-B14F-4D97-AF65-F5344CB8AC3E}">
        <p14:creationId xmlns:p14="http://schemas.microsoft.com/office/powerpoint/2010/main" val="213263669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lstStyle/>
          <a:p>
            <a:r>
              <a:rPr lang="ko-KR" altLang="en-US" b="1" dirty="0" err="1"/>
              <a:t>클라우드</a:t>
            </a:r>
            <a:r>
              <a:rPr lang="ko-KR" altLang="en-US" b="1" dirty="0"/>
              <a:t> 특성</a:t>
            </a:r>
            <a:endParaRPr lang="ko-KR" altLang="en-US" dirty="0"/>
          </a:p>
        </p:txBody>
      </p:sp>
      <p:sp>
        <p:nvSpPr>
          <p:cNvPr id="5" name="텍스트 개체 틀 4"/>
          <p:cNvSpPr>
            <a:spLocks noGrp="1"/>
          </p:cNvSpPr>
          <p:nvPr>
            <p:ph type="body" sz="quarter" idx="10"/>
          </p:nvPr>
        </p:nvSpPr>
        <p:spPr>
          <a:xfrm>
            <a:off x="455995" y="1505068"/>
            <a:ext cx="11306469" cy="1206997"/>
          </a:xfrm>
        </p:spPr>
        <p:txBody>
          <a:bodyPr/>
          <a:lstStyle/>
          <a:p>
            <a:pPr marL="342900" indent="-342900">
              <a:lnSpc>
                <a:spcPct val="200000"/>
              </a:lnSpc>
              <a:buFont typeface="Wingdings" panose="05000000000000000000" pitchFamily="2" charset="2"/>
              <a:buChar char="§"/>
            </a:pPr>
            <a:r>
              <a:rPr lang="en-US" altLang="ko-KR" dirty="0"/>
              <a:t>High Availability</a:t>
            </a:r>
          </a:p>
          <a:p>
            <a:pPr marL="342900" indent="-342900">
              <a:lnSpc>
                <a:spcPct val="200000"/>
              </a:lnSpc>
              <a:buFont typeface="Wingdings" panose="05000000000000000000" pitchFamily="2" charset="2"/>
              <a:buChar char="§"/>
            </a:pPr>
            <a:r>
              <a:rPr lang="en-US" altLang="ko-KR" dirty="0"/>
              <a:t>Elasticity</a:t>
            </a:r>
            <a:endParaRPr lang="ko-KR" altLang="en-US" dirty="0"/>
          </a:p>
        </p:txBody>
      </p:sp>
      <p:sp>
        <p:nvSpPr>
          <p:cNvPr id="7" name="텍스트 개체 틀 6"/>
          <p:cNvSpPr>
            <a:spLocks noGrp="1"/>
          </p:cNvSpPr>
          <p:nvPr>
            <p:ph type="body" sz="quarter" idx="12"/>
          </p:nvPr>
        </p:nvSpPr>
        <p:spPr>
          <a:xfrm>
            <a:off x="8028697" y="6292391"/>
            <a:ext cx="4350712" cy="224733"/>
          </a:xfrm>
        </p:spPr>
        <p:txBody>
          <a:bodyPr/>
          <a:lstStyle/>
          <a:p>
            <a:r>
              <a:rPr lang="en-US" altLang="ko-KR" dirty="0"/>
              <a:t>Source: MS Azure Fundamentals AZ-900.pdf</a:t>
            </a:r>
            <a:endParaRPr lang="ko-KR" altLang="en-US" dirty="0"/>
          </a:p>
        </p:txBody>
      </p:sp>
      <p:sp>
        <p:nvSpPr>
          <p:cNvPr id="3" name="바닥글 개체 틀 2"/>
          <p:cNvSpPr>
            <a:spLocks noGrp="1"/>
          </p:cNvSpPr>
          <p:nvPr>
            <p:ph type="ftr" sz="quarter" idx="3"/>
          </p:nvPr>
        </p:nvSpPr>
        <p:spPr>
          <a:xfrm>
            <a:off x="373197" y="6404758"/>
            <a:ext cx="11586711" cy="118296"/>
          </a:xfrm>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solidFill>
                  <a:srgbClr val="FFFFFF">
                    <a:lumMod val="65000"/>
                  </a:srgbClr>
                </a:solidFill>
                <a:effectLst/>
                <a:uLnTx/>
                <a:uFillTx/>
                <a:latin typeface="Segoe UI"/>
                <a:ea typeface="+mn-ea"/>
                <a:cs typeface="+mn-cs"/>
              </a:rPr>
              <a:t>© Microsoft Corporation                                                                                  								                                Azure </a:t>
            </a:r>
          </a:p>
        </p:txBody>
      </p:sp>
    </p:spTree>
    <p:extLst>
      <p:ext uri="{BB962C8B-B14F-4D97-AF65-F5344CB8AC3E}">
        <p14:creationId xmlns:p14="http://schemas.microsoft.com/office/powerpoint/2010/main" val="4178726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lstStyle/>
          <a:p>
            <a:r>
              <a:rPr lang="en-US" altLang="ko-KR" dirty="0"/>
              <a:t>C loud </a:t>
            </a:r>
            <a:r>
              <a:rPr lang="ko-KR" altLang="en-US" dirty="0"/>
              <a:t>특성 </a:t>
            </a:r>
            <a:r>
              <a:rPr lang="en-US" altLang="ko-KR" dirty="0"/>
              <a:t>High Availability</a:t>
            </a:r>
            <a:endParaRPr lang="ko-KR" altLang="en-US" dirty="0"/>
          </a:p>
        </p:txBody>
      </p:sp>
      <p:sp>
        <p:nvSpPr>
          <p:cNvPr id="5" name="텍스트 개체 틀 4"/>
          <p:cNvSpPr>
            <a:spLocks noGrp="1"/>
          </p:cNvSpPr>
          <p:nvPr>
            <p:ph type="body" sz="quarter" idx="10"/>
          </p:nvPr>
        </p:nvSpPr>
        <p:spPr>
          <a:xfrm>
            <a:off x="404667" y="1295187"/>
            <a:ext cx="11306469" cy="6463308"/>
          </a:xfrm>
        </p:spPr>
        <p:txBody>
          <a:bodyPr/>
          <a:lstStyle/>
          <a:p>
            <a:r>
              <a:rPr lang="en-US" altLang="ko-KR" dirty="0"/>
              <a:t>A High Availability system is one that is designed to be available 99.999% of the time, or as close to it as possible. Usually this means configuring a failover system that can handle the same workloads as the primary system.</a:t>
            </a:r>
          </a:p>
          <a:p>
            <a:endParaRPr lang="en-US" altLang="ko-KR" dirty="0"/>
          </a:p>
          <a:p>
            <a:r>
              <a:rPr lang="en-US" altLang="ko-KR" dirty="0"/>
              <a:t>A Fault Tolerant system is extremely similar to HA, but goes one step further by guaranteeing zero downtime. HA still comes with a small portion of downtime, hence the ideal of a perfect HA strategy reaching “five nines” rather than 100% uptime. The time it takes for the intermediary layer, like the load balancer or hypervisor, to detect a problem and restart the VM can add up to minutes or even hours over the course of yearly runtime.</a:t>
            </a:r>
          </a:p>
          <a:p>
            <a:endParaRPr lang="en-US" altLang="ko-KR" dirty="0"/>
          </a:p>
          <a:p>
            <a:r>
              <a:rPr lang="en-US" altLang="ko-KR" dirty="0"/>
              <a:t>Disaster Recovery goes beyond FT or HA and consists of a complete plan to recover critical business systems and normal operations in the event of a catastrophic disaster like a major weather event (hurricane, flood, tornado, </a:t>
            </a:r>
            <a:r>
              <a:rPr lang="en-US" altLang="ko-KR" dirty="0" err="1"/>
              <a:t>etc</a:t>
            </a:r>
            <a:r>
              <a:rPr lang="en-US" altLang="ko-KR" dirty="0"/>
              <a:t>), a cyberattack, or any other cause of significant downtime. HA is often a major component of DR, which can also consist of an entirely separate physical infrastructure site with a 1:1 replacement for every critical infrastructure component, or at least as many as required to restore the most essential business functions.</a:t>
            </a:r>
          </a:p>
          <a:p>
            <a:endParaRPr lang="ko-KR" altLang="en-US" dirty="0"/>
          </a:p>
          <a:p>
            <a:endParaRPr lang="en-US" altLang="ko-KR" dirty="0"/>
          </a:p>
          <a:p>
            <a:endParaRPr lang="en-US" altLang="ko-KR" dirty="0"/>
          </a:p>
          <a:p>
            <a:endParaRPr lang="en-US" altLang="ko-KR" dirty="0"/>
          </a:p>
          <a:p>
            <a:endParaRPr lang="ko-KR" altLang="en-US" dirty="0"/>
          </a:p>
        </p:txBody>
      </p:sp>
      <p:sp>
        <p:nvSpPr>
          <p:cNvPr id="8" name="텍스트 개체 틀 6"/>
          <p:cNvSpPr txBox="1">
            <a:spLocks/>
          </p:cNvSpPr>
          <p:nvPr/>
        </p:nvSpPr>
        <p:spPr>
          <a:xfrm>
            <a:off x="6516026" y="6152209"/>
            <a:ext cx="5195110" cy="297774"/>
          </a:xfrm>
          <a:prstGeom prst="rect">
            <a:avLst/>
          </a:prstGeom>
        </p:spPr>
        <p:txBody>
          <a:bodyPr vert="horz" wrap="square" lIns="0" tIns="0" rIns="0" bIns="0" rtlCol="0">
            <a:spAutoFit/>
          </a:bodyPr>
          <a:lstStyle>
            <a:lvl1pPr marL="0" marR="0" indent="0" algn="l" defTabSz="914367" rtl="0" eaLnBrk="1" fontAlgn="auto" latinLnBrk="0" hangingPunct="1">
              <a:lnSpc>
                <a:spcPts val="1176"/>
              </a:lnSpc>
              <a:spcBef>
                <a:spcPts val="0"/>
              </a:spcBef>
              <a:spcAft>
                <a:spcPts val="0"/>
              </a:spcAft>
              <a:buClrTx/>
              <a:buSzPct val="90000"/>
              <a:buFont typeface="Wingdings" panose="05000000000000000000" pitchFamily="2" charset="2"/>
              <a:buNone/>
              <a:tabLst/>
              <a:defRPr sz="980" kern="1200" spc="0" baseline="0">
                <a:solidFill>
                  <a:schemeClr val="tx1"/>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98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2"/>
                </a:solidFill>
                <a:latin typeface="+mj-lt"/>
                <a:ea typeface="+mn-ea"/>
                <a:cs typeface="+mn-cs"/>
              </a:defRPr>
            </a:lvl3pPr>
            <a:lvl4pPr marL="67229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176"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1176"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auto" latinLnBrk="0" hangingPunct="1">
              <a:lnSpc>
                <a:spcPts val="1176"/>
              </a:lnSpc>
              <a:spcBef>
                <a:spcPts val="0"/>
              </a:spcBef>
              <a:spcAft>
                <a:spcPts val="0"/>
              </a:spcAft>
              <a:buClrTx/>
              <a:buSzPct val="90000"/>
              <a:buFont typeface="Wingdings" panose="05000000000000000000" pitchFamily="2" charset="2"/>
              <a:buNone/>
              <a:tabLst/>
              <a:defRPr/>
            </a:pPr>
            <a:r>
              <a:rPr kumimoji="0" lang="en-US" altLang="ko-KR" sz="980" b="0" i="0" u="none" strike="noStrike" kern="1200" cap="none" spc="0" normalizeH="0" baseline="0" noProof="0">
                <a:ln>
                  <a:noFill/>
                </a:ln>
                <a:solidFill>
                  <a:srgbClr val="282828"/>
                </a:solidFill>
                <a:effectLst/>
                <a:uLnTx/>
                <a:uFillTx/>
                <a:latin typeface="Segoe UI Semibold"/>
                <a:ea typeface="+mn-ea"/>
                <a:cs typeface="+mn-cs"/>
              </a:rPr>
              <a:t>Source : </a:t>
            </a:r>
            <a:r>
              <a:rPr kumimoji="0" lang="en-US" altLang="ko-KR" sz="980" b="0" i="0" u="none" strike="noStrike" kern="1200" cap="none" spc="0" normalizeH="0" baseline="0" noProof="0">
                <a:ln>
                  <a:noFill/>
                </a:ln>
                <a:solidFill>
                  <a:srgbClr val="282828"/>
                </a:solidFill>
                <a:effectLst/>
                <a:uLnTx/>
                <a:uFillTx/>
                <a:latin typeface="Segoe UI Semibold"/>
                <a:ea typeface="+mn-ea"/>
                <a:cs typeface="+mn-cs"/>
                <a:hlinkClick r:id="rId2"/>
              </a:rPr>
              <a:t>https://microsoftlearning.github.io/AZ-900T0x-MicrosoftAzureFundamentals/</a:t>
            </a:r>
            <a:endParaRPr kumimoji="0" lang="en-US" altLang="ko-KR" sz="980" b="0" i="0" u="none" strike="noStrike" kern="1200" cap="none" spc="0" normalizeH="0" baseline="0" noProof="0">
              <a:ln>
                <a:noFill/>
              </a:ln>
              <a:solidFill>
                <a:srgbClr val="282828"/>
              </a:solidFill>
              <a:effectLst/>
              <a:uLnTx/>
              <a:uFillTx/>
              <a:latin typeface="Segoe UI Semibold"/>
              <a:ea typeface="+mn-ea"/>
              <a:cs typeface="+mn-cs"/>
            </a:endParaRPr>
          </a:p>
          <a:p>
            <a:pPr marL="0" marR="0" lvl="0" indent="0" algn="l" defTabSz="914367" rtl="0" eaLnBrk="1" fontAlgn="auto" latinLnBrk="0" hangingPunct="1">
              <a:lnSpc>
                <a:spcPts val="1176"/>
              </a:lnSpc>
              <a:spcBef>
                <a:spcPts val="0"/>
              </a:spcBef>
              <a:spcAft>
                <a:spcPts val="0"/>
              </a:spcAft>
              <a:buClrTx/>
              <a:buSzPct val="90000"/>
              <a:buFont typeface="Wingdings" panose="05000000000000000000" pitchFamily="2" charset="2"/>
              <a:buNone/>
              <a:tabLst/>
              <a:defRPr/>
            </a:pPr>
            <a:endParaRPr kumimoji="0" lang="ko-KR" altLang="en-US" sz="980" b="0" i="0" u="none" strike="noStrike" kern="1200" cap="none" spc="0" normalizeH="0" baseline="0" noProof="0" dirty="0">
              <a:ln>
                <a:noFill/>
              </a:ln>
              <a:solidFill>
                <a:srgbClr val="282828"/>
              </a:solidFill>
              <a:effectLst/>
              <a:uLnTx/>
              <a:uFillTx/>
              <a:latin typeface="Segoe UI Semibold"/>
              <a:ea typeface="+mn-ea"/>
              <a:cs typeface="+mn-cs"/>
            </a:endParaRPr>
          </a:p>
        </p:txBody>
      </p:sp>
    </p:spTree>
    <p:extLst>
      <p:ext uri="{BB962C8B-B14F-4D97-AF65-F5344CB8AC3E}">
        <p14:creationId xmlns:p14="http://schemas.microsoft.com/office/powerpoint/2010/main" val="352484384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lstStyle/>
          <a:p>
            <a:r>
              <a:rPr lang="en-US" altLang="ko-KR" dirty="0"/>
              <a:t>Elastic Computing</a:t>
            </a:r>
            <a:endParaRPr lang="ko-KR" altLang="en-US" dirty="0"/>
          </a:p>
        </p:txBody>
      </p:sp>
      <p:sp>
        <p:nvSpPr>
          <p:cNvPr id="5" name="텍스트 개체 틀 4"/>
          <p:cNvSpPr>
            <a:spLocks noGrp="1"/>
          </p:cNvSpPr>
          <p:nvPr>
            <p:ph type="body" sz="quarter" idx="10"/>
          </p:nvPr>
        </p:nvSpPr>
        <p:spPr>
          <a:xfrm>
            <a:off x="455995" y="1922802"/>
            <a:ext cx="11306469" cy="2442207"/>
          </a:xfrm>
        </p:spPr>
        <p:txBody>
          <a:bodyPr/>
          <a:lstStyle/>
          <a:p>
            <a:r>
              <a:rPr lang="en-US" altLang="ko-KR" dirty="0"/>
              <a:t>Elastic computing is the ability to quickly expand or decrease computer processing, memory, and storage resources to meet changing demands without worrying about capacity planning and engineering for peak usage. Typically controlled by system monitoring tools, elastic computing matches the amount of resources allocated to the amount of resources actually needed without disrupting operations. With cloud elasticity, a company avoids paying for unused capacity or idle resources and doesn't have to worry about investing in the purchase or maintenance of additional resources and equipment.)</a:t>
            </a:r>
          </a:p>
          <a:p>
            <a:endParaRPr lang="ko-KR" altLang="en-US" dirty="0"/>
          </a:p>
        </p:txBody>
      </p:sp>
      <p:sp>
        <p:nvSpPr>
          <p:cNvPr id="7" name="텍스트 개체 틀 6"/>
          <p:cNvSpPr>
            <a:spLocks noGrp="1"/>
          </p:cNvSpPr>
          <p:nvPr>
            <p:ph type="body" sz="quarter" idx="12"/>
          </p:nvPr>
        </p:nvSpPr>
        <p:spPr>
          <a:xfrm>
            <a:off x="6498988" y="5971605"/>
            <a:ext cx="5195110" cy="297774"/>
          </a:xfrm>
        </p:spPr>
        <p:txBody>
          <a:bodyPr/>
          <a:lstStyle/>
          <a:p>
            <a:r>
              <a:rPr lang="en-US" altLang="ko-KR" dirty="0"/>
              <a:t>Source : </a:t>
            </a:r>
            <a:r>
              <a:rPr lang="en-US" altLang="ko-KR" dirty="0">
                <a:hlinkClick r:id="rId2"/>
              </a:rPr>
              <a:t>https://microsoftlearning.github.io/AZ-900T0x-MicrosoftAzureFundamentals/</a:t>
            </a:r>
            <a:endParaRPr lang="en-US" altLang="ko-KR" dirty="0"/>
          </a:p>
          <a:p>
            <a:endParaRPr lang="ko-KR" altLang="en-US" dirty="0"/>
          </a:p>
        </p:txBody>
      </p:sp>
      <p:sp>
        <p:nvSpPr>
          <p:cNvPr id="3" name="바닥글 개체 틀 2"/>
          <p:cNvSpPr>
            <a:spLocks noGrp="1"/>
          </p:cNvSpPr>
          <p:nvPr>
            <p:ph type="ftr" sz="quarter" idx="3"/>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solidFill>
                  <a:srgbClr val="FFFFFF">
                    <a:lumMod val="65000"/>
                  </a:srgbClr>
                </a:solidFill>
                <a:effectLst/>
                <a:uLnTx/>
                <a:uFillTx/>
                <a:latin typeface="Segoe UI"/>
                <a:ea typeface="+mn-ea"/>
                <a:cs typeface="+mn-cs"/>
              </a:rPr>
              <a:t>© Microsoft Corporation                                                                                  								                                Azure </a:t>
            </a:r>
          </a:p>
        </p:txBody>
      </p:sp>
    </p:spTree>
    <p:extLst>
      <p:ext uri="{BB962C8B-B14F-4D97-AF65-F5344CB8AC3E}">
        <p14:creationId xmlns:p14="http://schemas.microsoft.com/office/powerpoint/2010/main" val="409087415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그림 6">
            <a:extLst>
              <a:ext uri="{FF2B5EF4-FFF2-40B4-BE49-F238E27FC236}">
                <a16:creationId xmlns:a16="http://schemas.microsoft.com/office/drawing/2014/main" id="{5615E82F-93E8-4ADF-A170-129033E47B8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5482" b="9518"/>
          <a:stretch/>
        </p:blipFill>
        <p:spPr>
          <a:xfrm>
            <a:off x="0" y="-50800"/>
            <a:ext cx="12192000" cy="6858000"/>
          </a:xfrm>
          <a:prstGeom prst="rect">
            <a:avLst/>
          </a:prstGeom>
        </p:spPr>
      </p:pic>
      <p:sp>
        <p:nvSpPr>
          <p:cNvPr id="3" name="직사각형 2">
            <a:extLst>
              <a:ext uri="{FF2B5EF4-FFF2-40B4-BE49-F238E27FC236}">
                <a16:creationId xmlns:a16="http://schemas.microsoft.com/office/drawing/2014/main" id="{FB253996-9806-40AB-89EA-69B28BD22D4E}"/>
              </a:ext>
            </a:extLst>
          </p:cNvPr>
          <p:cNvSpPr/>
          <p:nvPr/>
        </p:nvSpPr>
        <p:spPr>
          <a:xfrm>
            <a:off x="0" y="4383657"/>
            <a:ext cx="5563517" cy="2533879"/>
          </a:xfrm>
          <a:prstGeom prst="rect">
            <a:avLst/>
          </a:prstGeom>
          <a:solidFill>
            <a:schemeClr val="accent1">
              <a:alpha val="9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grpSp>
        <p:nvGrpSpPr>
          <p:cNvPr id="9" name="그룹 8">
            <a:extLst>
              <a:ext uri="{FF2B5EF4-FFF2-40B4-BE49-F238E27FC236}">
                <a16:creationId xmlns:a16="http://schemas.microsoft.com/office/drawing/2014/main" id="{F868A564-5C93-444C-9BB7-66C25FFD4D94}"/>
              </a:ext>
            </a:extLst>
          </p:cNvPr>
          <p:cNvGrpSpPr/>
          <p:nvPr/>
        </p:nvGrpSpPr>
        <p:grpSpPr>
          <a:xfrm>
            <a:off x="448315" y="5111827"/>
            <a:ext cx="4476226" cy="538770"/>
            <a:chOff x="1129831" y="2705521"/>
            <a:chExt cx="5511811" cy="2911117"/>
          </a:xfrm>
        </p:grpSpPr>
        <p:sp>
          <p:nvSpPr>
            <p:cNvPr id="10" name="TextBox 9">
              <a:extLst>
                <a:ext uri="{FF2B5EF4-FFF2-40B4-BE49-F238E27FC236}">
                  <a16:creationId xmlns:a16="http://schemas.microsoft.com/office/drawing/2014/main" id="{D5B1ABA3-7F9C-4EAF-A909-EDBE8DD7EEB9}"/>
                </a:ext>
              </a:extLst>
            </p:cNvPr>
            <p:cNvSpPr txBox="1"/>
            <p:nvPr/>
          </p:nvSpPr>
          <p:spPr>
            <a:xfrm>
              <a:off x="1129831" y="2705521"/>
              <a:ext cx="184731" cy="52322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2800" b="1" i="0" u="none" strike="noStrike" kern="1200" cap="none" spc="0" normalizeH="0" baseline="0" noProof="0" dirty="0">
                <a:ln>
                  <a:noFill/>
                </a:ln>
                <a:solidFill>
                  <a:prstClr val="white"/>
                </a:solidFill>
                <a:effectLst/>
                <a:uLnTx/>
                <a:uFillTx/>
                <a:latin typeface="Arial"/>
                <a:cs typeface="+mn-cs"/>
              </a:endParaRPr>
            </a:p>
          </p:txBody>
        </p:sp>
        <p:sp>
          <p:nvSpPr>
            <p:cNvPr id="11" name="TextBox 10">
              <a:extLst>
                <a:ext uri="{FF2B5EF4-FFF2-40B4-BE49-F238E27FC236}">
                  <a16:creationId xmlns:a16="http://schemas.microsoft.com/office/drawing/2014/main" id="{1EC64467-7DB3-4E18-9C95-D9A65B2E35BB}"/>
                </a:ext>
              </a:extLst>
            </p:cNvPr>
            <p:cNvSpPr txBox="1"/>
            <p:nvPr/>
          </p:nvSpPr>
          <p:spPr>
            <a:xfrm>
              <a:off x="1372045" y="5031863"/>
              <a:ext cx="5269597" cy="58477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3200" b="1" i="0" u="none" strike="noStrike" kern="1200" cap="none" spc="0" normalizeH="0" noProof="0" dirty="0">
                  <a:ln>
                    <a:noFill/>
                  </a:ln>
                  <a:solidFill>
                    <a:prstClr val="white"/>
                  </a:solidFill>
                  <a:effectLst/>
                  <a:uLnTx/>
                  <a:uFillTx/>
                  <a:latin typeface="나눔스퀘어 ExtraBold" panose="020B0600000101010101" pitchFamily="50" charset="-127"/>
                  <a:ea typeface="나눔스퀘어 ExtraBold" panose="020B0600000101010101" pitchFamily="50" charset="-127"/>
                  <a:cs typeface="+mn-cs"/>
                </a:rPr>
                <a:t>cloud</a:t>
              </a:r>
              <a:r>
                <a:rPr kumimoji="0" lang="ko-KR" altLang="en-US" sz="2800" b="1" i="0" u="none" strike="noStrike" kern="1200" cap="none" spc="0" normalizeH="0" baseline="0" noProof="0" dirty="0">
                  <a:ln>
                    <a:noFill/>
                  </a:ln>
                  <a:solidFill>
                    <a:prstClr val="white"/>
                  </a:solidFill>
                  <a:effectLst/>
                  <a:uLnTx/>
                  <a:uFillTx/>
                  <a:latin typeface="나눔스퀘어 ExtraBold" panose="020B0600000101010101" pitchFamily="50" charset="-127"/>
                  <a:ea typeface="나눔스퀘어 ExtraBold" panose="020B0600000101010101" pitchFamily="50" charset="-127"/>
                  <a:cs typeface="+mn-cs"/>
                </a:rPr>
                <a:t> </a:t>
              </a:r>
              <a:r>
                <a:rPr kumimoji="0" lang="en-US" altLang="ko-KR" sz="2800" b="1" i="0" u="none" strike="noStrike" kern="1200" cap="none" spc="0" normalizeH="0" baseline="0" noProof="0" dirty="0">
                  <a:ln>
                    <a:noFill/>
                  </a:ln>
                  <a:solidFill>
                    <a:prstClr val="white"/>
                  </a:solidFill>
                  <a:effectLst/>
                  <a:uLnTx/>
                  <a:uFillTx/>
                  <a:latin typeface="나눔스퀘어 ExtraBold" panose="020B0600000101010101" pitchFamily="50" charset="-127"/>
                  <a:ea typeface="나눔스퀘어 ExtraBold" panose="020B0600000101010101" pitchFamily="50" charset="-127"/>
                  <a:cs typeface="+mn-cs"/>
                </a:rPr>
                <a:t>platform service</a:t>
              </a:r>
              <a:endParaRPr kumimoji="0" lang="ko-KR" altLang="en-US" sz="2800" b="1" i="0" u="none" strike="noStrike" kern="1200" cap="none" spc="0" normalizeH="0" baseline="0" noProof="0" dirty="0">
                <a:ln>
                  <a:noFill/>
                </a:ln>
                <a:solidFill>
                  <a:prstClr val="white"/>
                </a:solidFill>
                <a:effectLst/>
                <a:uLnTx/>
                <a:uFillTx/>
                <a:latin typeface="나눔스퀘어 ExtraBold" panose="020B0600000101010101" pitchFamily="50" charset="-127"/>
                <a:ea typeface="나눔스퀘어 ExtraBold" panose="020B0600000101010101" pitchFamily="50" charset="-127"/>
                <a:cs typeface="+mn-cs"/>
              </a:endParaRPr>
            </a:p>
          </p:txBody>
        </p:sp>
      </p:grpSp>
    </p:spTree>
    <p:extLst>
      <p:ext uri="{BB962C8B-B14F-4D97-AF65-F5344CB8AC3E}">
        <p14:creationId xmlns:p14="http://schemas.microsoft.com/office/powerpoint/2010/main" val="5986952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1_Office 테마">
  <a:themeElements>
    <a:clrScheme name="클래식블루">
      <a:dk1>
        <a:sysClr val="windowText" lastClr="000000"/>
      </a:dk1>
      <a:lt1>
        <a:sysClr val="window" lastClr="FFFFFF"/>
      </a:lt1>
      <a:dk2>
        <a:srgbClr val="44546A"/>
      </a:dk2>
      <a:lt2>
        <a:srgbClr val="E7E6E6"/>
      </a:lt2>
      <a:accent1>
        <a:srgbClr val="024B80"/>
      </a:accent1>
      <a:accent2>
        <a:srgbClr val="1282B0"/>
      </a:accent2>
      <a:accent3>
        <a:srgbClr val="C5C2B3"/>
      </a:accent3>
      <a:accent4>
        <a:srgbClr val="BEAD75"/>
      </a:accent4>
      <a:accent5>
        <a:srgbClr val="3371AE"/>
      </a:accent5>
      <a:accent6>
        <a:srgbClr val="5F8BC8"/>
      </a:accent6>
      <a:hlink>
        <a:srgbClr val="323F4F"/>
      </a:hlink>
      <a:folHlink>
        <a:srgbClr val="323F4F"/>
      </a:folHlink>
    </a:clrScheme>
    <a:fontScheme name="나눔스퀘어">
      <a:majorFont>
        <a:latin typeface="Arial"/>
        <a:ea typeface="나눔스퀘어"/>
        <a:cs typeface=""/>
      </a:majorFont>
      <a:minorFont>
        <a:latin typeface="Arial"/>
        <a:ea typeface="나눔스퀘어"/>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Microsoft 365 PPT Template - 2018">
  <a:themeElements>
    <a:clrScheme name="Custom 4">
      <a:dk1>
        <a:srgbClr val="282828"/>
      </a:dk1>
      <a:lt1>
        <a:srgbClr val="FFFFFF"/>
      </a:lt1>
      <a:dk2>
        <a:srgbClr val="282828"/>
      </a:dk2>
      <a:lt2>
        <a:srgbClr val="FFFFFF"/>
      </a:lt2>
      <a:accent1>
        <a:srgbClr val="0078D4"/>
      </a:accent1>
      <a:accent2>
        <a:srgbClr val="002050"/>
      </a:accent2>
      <a:accent3>
        <a:srgbClr val="939393"/>
      </a:accent3>
      <a:accent4>
        <a:srgbClr val="00BCF2"/>
      </a:accent4>
      <a:accent5>
        <a:srgbClr val="6C6E6C"/>
      </a:accent5>
      <a:accent6>
        <a:srgbClr val="2E2F2E"/>
      </a:accent6>
      <a:hlink>
        <a:srgbClr val="0078D4"/>
      </a:hlink>
      <a:folHlink>
        <a:srgbClr val="0078D4"/>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365 PPT Template 2018_2" id="{01A7FB2A-7862-441E-89D5-C3EE05893CAC}" vid="{DEC62A46-47F5-4825-899D-4E8B117FF74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1148</TotalTime>
  <Words>1445</Words>
  <Application>Microsoft Office PowerPoint</Application>
  <PresentationFormat>와이드스크린</PresentationFormat>
  <Paragraphs>86</Paragraphs>
  <Slides>20</Slides>
  <Notes>2</Notes>
  <HiddenSlides>0</HiddenSlides>
  <MMClips>0</MMClips>
  <ScaleCrop>false</ScaleCrop>
  <HeadingPairs>
    <vt:vector size="6" baseType="variant">
      <vt:variant>
        <vt:lpstr>사용한 글꼴</vt:lpstr>
      </vt:variant>
      <vt:variant>
        <vt:i4>9</vt:i4>
      </vt:variant>
      <vt:variant>
        <vt:lpstr>테마</vt:lpstr>
      </vt:variant>
      <vt:variant>
        <vt:i4>3</vt:i4>
      </vt:variant>
      <vt:variant>
        <vt:lpstr>슬라이드 제목</vt:lpstr>
      </vt:variant>
      <vt:variant>
        <vt:i4>20</vt:i4>
      </vt:variant>
    </vt:vector>
  </HeadingPairs>
  <TitlesOfParts>
    <vt:vector size="32" baseType="lpstr">
      <vt:lpstr>나눔스퀘어 ExtraBold</vt:lpstr>
      <vt:lpstr>맑은 고딕</vt:lpstr>
      <vt:lpstr>Abadi</vt:lpstr>
      <vt:lpstr>Arial</vt:lpstr>
      <vt:lpstr>Calibri</vt:lpstr>
      <vt:lpstr>Segoe UI</vt:lpstr>
      <vt:lpstr>Segoe UI Semibold</vt:lpstr>
      <vt:lpstr>Times New Roman</vt:lpstr>
      <vt:lpstr>Wingdings</vt:lpstr>
      <vt:lpstr>1_Office 테마</vt:lpstr>
      <vt:lpstr>3_Microsoft 365 PPT Template - 2018</vt:lpstr>
      <vt:lpstr>Office Theme</vt:lpstr>
      <vt:lpstr>PowerPoint 프레젠테이션</vt:lpstr>
      <vt:lpstr>PowerPoint 프레젠테이션</vt:lpstr>
      <vt:lpstr>Cloud Platform</vt:lpstr>
      <vt:lpstr>PowerPoint 프레젠테이션</vt:lpstr>
      <vt:lpstr>클라우드 정의</vt:lpstr>
      <vt:lpstr>클라우드 특성</vt:lpstr>
      <vt:lpstr>C loud 특성 High Availability</vt:lpstr>
      <vt:lpstr>Elastic Computing</vt:lpstr>
      <vt:lpstr>PowerPoint 프레젠테이션</vt:lpstr>
      <vt:lpstr>Cloud  Platform Service</vt:lpstr>
      <vt:lpstr>PowerPoint 프레젠테이션</vt:lpstr>
      <vt:lpstr>PowerPoint 프레젠테이션</vt:lpstr>
      <vt:lpstr>PowerPoint 프레젠테이션</vt:lpstr>
      <vt:lpstr>PowerPoint 프레젠테이션</vt:lpstr>
      <vt:lpstr>public, private and hybrid cloud</vt:lpstr>
      <vt:lpstr>public, private and hybrid cloud</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노철우</dc:creator>
  <cp:lastModifiedBy>노철우</cp:lastModifiedBy>
  <cp:revision>5</cp:revision>
  <dcterms:created xsi:type="dcterms:W3CDTF">2023-03-08T06:57:04Z</dcterms:created>
  <dcterms:modified xsi:type="dcterms:W3CDTF">2023-03-13T01:25:32Z</dcterms:modified>
</cp:coreProperties>
</file>